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ppt/ink/inkAction12.xml" ContentType="application/vnd.ms-office.inkAction+xml"/>
  <Override PartName="/ppt/ink/inkAction13.xml" ContentType="application/vnd.ms-office.inkAction+xml"/>
  <Override PartName="/ppt/ink/inkAction14.xml" ContentType="application/vnd.ms-office.inkAction+xml"/>
  <Override PartName="/ppt/ink/inkAction15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81" r:id="rId5"/>
    <p:sldId id="282" r:id="rId6"/>
    <p:sldId id="356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2310">
    <iact:property name="dataType"/>
    <iact:actionData xml:id="d0">
      <inkml:trace xmlns:inkml="http://www.w3.org/2003/InkML" xml:id="stk0" contextRef="#ctx0" brushRef="#br0">12839 14329 0,'24'0'131,"46"0"-125,-22 0 3,70 0-3,47 0 4,71 0-3,-24 0 0,-23 23 1,-24-23 0,0 0 1,-70 24-3,23 23 1,-47-47 1,47 0 0,-71 0-1,71 0 1,-24 0-1,1 0 2,-1 0-3,-23 0 3,0 0-1,-1 0 0,-22 0 1,-1 0-5,24 0 5,-48 0-1,1 0 3,23 0-7,-23 0 11,-1 0 8,-23-24-14</inkml:trace>
    </iact:actionData>
  </iact:action>
  <iact:action type="add" startTime="13395">
    <iact:property name="dataType"/>
    <iact:actionData xml:id="d1">
      <inkml:trace xmlns:inkml="http://www.w3.org/2003/InkML" xml:id="stk1" contextRef="#ctx0" brushRef="#br0">18527 14211 0,'0'0'1,"23"0"6,25 0 8,-25 0-8,1-24 1,23 24-1,-23 0 1,23-24-1,47 24 3,1-23 2,23-1-9,0 1 7,47 23-7,0-24 10,47 24-8,-23 0 4,-24 0-4,1 0 4,-48 0-2,0 0 0,-24 0 0,-23 0 1,-24 0 0,24 0-1,-24 0 10,-23 0-9,-1 0 14,1 0-5,-1 0 20,1 0 41,0 0-72,-1-24 11,1 24-10,-1 0 1,1 0-1,0 0 2,23 0-2,-24 0 1,1 0-1,0 0 2,-1 0-3,24 0 9,-23 0-4,23 0-5,-23 0 0,23 0 3,-23 0-1,-1 0-1,1 0 2,-1 0-3,1 0 33,0 0-15,-1 0 29</inkml:trace>
    </iact:actionData>
  </iact:action>
  <iact:action type="add" startTime="15151">
    <iact:property name="dataType"/>
    <iact:actionData xml:id="d2">
      <inkml:trace xmlns:inkml="http://www.w3.org/2003/InkML" xml:id="stk2" contextRef="#ctx0" brushRef="#br0">12485 16170 0,'0'-24'31,"0"1"30,0-1 22,24 24-74,-1-24-1,48 24 0,0-23 0,0 23-2,-1 0 3,25-24-3,23 24 3,0 0-2,165 0 2,-94 0-3,94 0 1,0 0 2,71 0-2,-94 0 1,70 0 0,-70 0 0,-1 0-1,-70 0 2,24 47-2,-95-47 1,23 0 0,1 0-1,47 0 1,-24 0-2,24 0 3,94 0-1,0 0-1,-47 0 1,71 0 0,47 0 0,0-23-1,71-1 1,-71 24 1,23 0-4,-23 0 4,48 0-2,-96 0 0,48 0 1,-70 0 2,-48 0-4,-48 0 2,48 0 0,-70 0 0,-1 24-1,-24-1 0,-23 1 6,0-24-10,-23 71 10,-24-71-10,-1 0 3,-22 0 4,-25 0-4,24 0 3,1 0 5,-25 0 9,1 0 8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556">
    <iact:property name="dataType"/>
    <iact:actionData xml:id="d0">
      <inkml:trace xmlns:inkml="http://www.w3.org/2003/InkML" xml:id="stk0" contextRef="#ctx0" brushRef="#br0">6490 12487 0,'0'-23'139,"24"-1"-126,0 24-5,-1 0 1,1-23-1,23 23-2,-23-24 7,23 24-9,0-24 2,0 24 2,1-23 5,-1 23-11,0-24 12,0 24-12,24 0 7,23-23-3,-46 23 3,46 0-1,0-24-2,-46 24 5,46 0-5,0-24 2,-23 24-2,0 0 2,0 0-1,23-23 3,1 23-3,-25 0 1,48 0 0,24 0-1,-71 0 2,47 0-2,0 0 2,-47 0-3,23 0 1,-23 0 1,-24 0-1,24 0 2,47 0-1,-47 0 0,-24 0-1,47 0 1,-23 0-1,0 0 2,0 0-2,23 0 2,-23 0-4,-48 0 6,48 0-6,-24 47 2,1-47 2,-1 24-2,-24-24 2,1 23 6,0-23 8,-1 0-9,1 0 110</inkml:trace>
    </iact:actionData>
  </iact:action>
  <iact:action type="add" startTime="20331">
    <iact:property name="dataType"/>
    <iact:actionData xml:id="d1">
      <inkml:trace xmlns:inkml="http://www.w3.org/2003/InkML" xml:id="stk1" contextRef="#ctx0" brushRef="#br0">22067 12322 0,'23'0'109,"1"0"-102,0 0-1,-1 0 4,1 0 4,23 0 1,-23 0-7,-1 0 1,1 0-4,-1 0 4,25-23-1,22 23 1,-46 0-3,47 0 1,0 0 2,-24 0-3,47 0 2,1 0 0,-25 0 0,25 0-1,-24 0 2,47 0-3,-24 0 2,-23 0 0,23 0-1,-23 0 3,23 0-4,-46 23 2,22-23 1,1 0-2,-47 24 1,23-24 0,0 23 0,-23-23 0,-1 0-1,1 0 1,0 0 10,-1 0-13,1 0 10,-1 0 8,1 0-7,0 0 30,-1 0 52,1 0-51,23 0-39,0 0 8,0 0-7,-23 0-2,0 0 0,-1 0 1,1 0 7,-1 0-4,1 0 23,0 0-10,-1 0-15,1 0 14,-1 0-17,1 0 11,23 0-10,-23 0 9,-1 0-9,1 0 9,0 0-7,-1 0-4,1 0 18,-1 0 0,1 0 41,0 0-47,-1 0 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599">
    <iact:property name="dataType"/>
    <iact:actionData xml:id="d0">
      <inkml:trace xmlns:inkml="http://www.w3.org/2003/InkML" xml:id="stk0" contextRef="#ctx0" brushRef="#br0">15529 14541 0,'48'0'271,"-1"0"-257,24 0-6,-24 0 0,24 0-1,-1 0 1,72 0 3,-24 0-7,0 0 5,118 0-1,-71 0-1,48-47 0,-72 47 2,119-24-1,-24 1-1,-24-1 2,95-70-2,-94 46 2,-25 25-5,72-24 4,-71-1 1,23 25 2,-47-24-6,-47 47 3,71-71 0,-47 71-2,70 0 2,-47-24 0,-47 24-2,0 0 2,0-23 1,24 23-2,-71 0 3,23 0-4,1 0 1,-1 0 2,-47 0-3,24 0 3,-24 0-2,-23 0 1,23 0-1,-23 0 9,-1 0-7,1 0 10,-1 0-16,25 0 3,-25 0 4,24 0-2,1 0-2,22 0 3,1-24-3,0 24 4,-24-24-4,24 24 2,0 0 0,-48-23-1,25 23 4,-1-24-3,-24 24-4,1 0 5,23 0-2,0 0 2,24 0-3,-24 0 4,1-23-3,22 23 1,-46 0-2,0 0 3,23 0-1,-24 0 6,-23-24 1,24 24-3</inkml:trace>
    </iact:actionData>
  </iact:action>
  <iact:action type="add" startTime="8919">
    <iact:property name="dataType"/>
    <iact:actionData xml:id="d1">
      <inkml:trace xmlns:inkml="http://www.w3.org/2003/InkML" xml:id="stk1" contextRef="#ctx0" brushRef="#br0">12768 14258 0,'-23'0'203,"-48"0"-199,-47 0 5,-47 0 0,-1 0-4,-117 0 3,24-24 5,-1-23-9,-47 23 3,-23-46 2,47 22-1,23-22 0,-70-1-2,-72 24 3,96-1-3,-48 25 4,23-1-5,72 24 6,-1-47-7,-47 47 5,71 0-1,47 0-2,-47 0 5,24 0-6,70 0 2,-70 0 3,47 0-4,23 0 2,-23 0 2,-48 0-3,25 47 3,46-47-7,-47 24 10,48-1-10,70 1 5,-71 0 0,48-1-1,23 1 4,0-24-6,24 23 6,-47 1-5,70-24 2,-23 24-2,-24-24 0,47 0 3,1 0-1,-24 0-1,23 0 17,0 0-17</inkml:trace>
    </iact:actionData>
  </iact:action>
  <iact:action type="add" startTime="11921">
    <iact:property name="dataType"/>
    <iact:actionData xml:id="d2">
      <inkml:trace xmlns:inkml="http://www.w3.org/2003/InkML" xml:id="stk2" contextRef="#ctx0" brushRef="#br0">8615 15769 0</inkml:trace>
    </iact:actionData>
  </iact:action>
  <iact:action type="add" startTime="12878">
    <iact:property name="dataType"/>
    <iact:actionData xml:id="d3">
      <inkml:trace xmlns:inkml="http://www.w3.org/2003/InkML" xml:id="stk3" contextRef="#ctx0" brushRef="#br0">20061 15320 0</inkml:trace>
    </iact:actionData>
  </iact:action>
  <iact:action type="add" startTime="13518">
    <iact:property name="dataType"/>
    <iact:actionData xml:id="d4">
      <inkml:trace xmlns:inkml="http://www.w3.org/2003/InkML" xml:id="stk4" contextRef="#ctx0" brushRef="#br0">27637 15816 0</inkml:trace>
    </iact:actionData>
  </iact:action>
  <iact:action type="add" startTime="15674">
    <iact:property name="dataType"/>
    <iact:actionData xml:id="d5">
      <inkml:trace xmlns:inkml="http://www.w3.org/2003/InkML" xml:id="stk5" contextRef="#ctx0" brushRef="#br0">8851 15698 0</inkml:trace>
    </iact:actionData>
  </iact:action>
  <iact:action type="add" startTime="16653">
    <iact:property name="dataType"/>
    <iact:actionData xml:id="d6">
      <inkml:trace xmlns:inkml="http://www.w3.org/2003/InkML" xml:id="stk6" contextRef="#ctx0" brushRef="#br0">17229 15202 0</inkml:trace>
    </iact:actionData>
  </iact:action>
  <iact:action type="add" startTime="17300">
    <iact:property name="dataType"/>
    <iact:actionData xml:id="d7">
      <inkml:trace xmlns:inkml="http://www.w3.org/2003/InkML" xml:id="stk7" contextRef="#ctx0" brushRef="#br0">25135 15296 0,'23'0'47</inkml:trace>
    </iact:actionData>
  </iact:action>
  <iact:action type="add" startTime="19480">
    <iact:property name="dataType"/>
    <iact:actionData xml:id="d8">
      <inkml:trace xmlns:inkml="http://www.w3.org/2003/InkML" xml:id="stk8" contextRef="#ctx0" brushRef="#br0">9724 15981 0</inkml:trace>
    </iact:actionData>
  </iact:action>
  <iact:action type="add" startTime="20181">
    <iact:property name="dataType"/>
    <iact:actionData xml:id="d9">
      <inkml:trace xmlns:inkml="http://www.w3.org/2003/InkML" xml:id="stk9" contextRef="#ctx0" brushRef="#br0">18857 15155 0,'0'0'0,"24"0"7</inkml:trace>
    </iact:actionData>
  </iact:action>
  <iact:action type="add" startTime="20689">
    <iact:property name="dataType"/>
    <iact:actionData xml:id="d10">
      <inkml:trace xmlns:inkml="http://www.w3.org/2003/InkML" xml:id="stk10" contextRef="#ctx0" brushRef="#br0">28132 14895 0,'0'0'0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932">
    <iact:property name="dataType"/>
    <iact:actionData xml:id="d0">
      <inkml:trace xmlns:inkml="http://www.w3.org/2003/InkML" xml:id="stk0" contextRef="#ctx0" brushRef="#br0">17229 13408 0,'23'0'253,"1"0"-241,23 0 9,-23 0-15,-1 0 2,25 0 0,-25 0-1,48 0 1,-47 0 0,46 0-1,1 0 4,0-24-7,0 24 4,47 0 2,-24 0-4,71-23 3,-23 23-2,-24 0 0,24 0 0,-1 0 2,1 0-1,-24 0 0,0 0-1,0 0 1,47 0 0,-47 0 0,0-24-1,47 24 3,-47 0-4,0 0 1,24 0 2,-24 0-3,0 0 3,47 0-1,-47 0-1,47 0 0,-23 0 3,-1 0-4,1 0 3,0 0-1,46 0 0,-70 0-1,48 0 0,-48 0 0,94 0 1,-94 24 1,24-1-4,-72 1 3,25-24 2,-48 24-4,24-24 3,-24 0 4,-23 0 3,-1 0-5,1 0-5,23 0 9,-23 0-8,23 0 0,0 0 1,-23 0 9,-1 0-8,1 0 19,-1 0-3,1 0-20,0 0 14,-1 0-12,1 0 14,-1 0-5,1 0 22,0 0-8,-1 0-21,1 0 13,-1 0 1,1 0-2,0 0-1,-1 0-13,1 0 6,23 0-2,0 0 6,-23 0-13,-1 0 12,1 0-8,23 0 7,-23 0 8,-1 0-15,1 0 31,0 0-24,-1 0 33</inkml:trace>
    </iact:actionData>
  </iact:action>
  <iact:action type="add" startTime="9439">
    <iact:property name="dataType"/>
    <iact:actionData xml:id="d1">
      <inkml:trace xmlns:inkml="http://www.w3.org/2003/InkML" xml:id="stk1" contextRef="#ctx0" brushRef="#br0">15199 13668 0,'-71'0'253,"-94"0"-246,-24 0 1,-165-48 2,-23-46-5,-1 23 6,-94-23-5,-165-71 2,165 47-2,0 23 3,-142-47 2,260 72-6,-47 22 1,94-22 3,-47 46-2,95-23 2,70 23-3,-24 1 3,95 23-3,48 0 2,-48 0 0,47 0-1,0 0 1,-23 0 3,-1 0-7,24 0 5,-23 0-2,-24 0 1,47 0 0,0 0 0,-23 0-2,0 0 2,-1 0 1,-23 0-2,-47 23 4,47 1-7,-47-24 4,0 23-1,-1-23 1,48 24 4,24 0-8,-71-24 3,70 0 4,48 0-6,-47 0 2,-1 0 2,24 23-1,1-23 1,-1 0-2,-24 0-1,1 0 3,47 0 2,-48 0-9,25 0 8,22 0-4,-22 0 3,-1 0-1,47 0-1,-23 0 2,23 0-2,1 0 0,-24 0 0,23 0 8,0 0-2,1 0 15,-1 0-4,1 0-4,-1 0 57,0 0-31,24 24-31,-23-24 1,-1 0-7,1 0-1,-1 0 6,0 23-6,1-23 9,-24 0-10,-1 0 8,25 0-8,-1 24 0,-23-24 4,23 24-3,-46-24-3,22 23 2,25-23 3,-1 24-1,-23-24-4,0 0 12,23 0-8,24 23-4,-23-23 3,-1 0 0,0 0 37,1 0-22,-1 0 0</inkml:trace>
    </iact:actionData>
  </iact:action>
  <iact:action type="add" startTime="12802">
    <iact:property name="dataType"/>
    <iact:actionData xml:id="d2">
      <inkml:trace xmlns:inkml="http://www.w3.org/2003/InkML" xml:id="stk2" contextRef="#ctx0" brushRef="#br0">9275 14494 0</inkml:trace>
    </iact:actionData>
  </iact:action>
  <iact:action type="add" startTime="13545">
    <iact:property name="dataType"/>
    <iact:actionData xml:id="d3">
      <inkml:trace xmlns:inkml="http://www.w3.org/2003/InkML" xml:id="stk3" contextRef="#ctx0" brushRef="#br0">20273 14517 0,'0'0'1,"24"0"4,-1 0 11</inkml:trace>
    </iact:actionData>
  </iact:action>
  <iact:action type="add" startTime="14106">
    <iact:property name="dataType"/>
    <iact:actionData xml:id="d4">
      <inkml:trace xmlns:inkml="http://www.w3.org/2003/InkML" xml:id="stk4" contextRef="#ctx0" brushRef="#br0">27141 13384 0</inkml:trace>
    </iact:actionData>
  </iact:action>
  <iact:action type="add" startTime="16308">
    <iact:property name="dataType"/>
    <iact:actionData xml:id="d5">
      <inkml:trace xmlns:inkml="http://www.w3.org/2003/InkML" xml:id="stk5" contextRef="#ctx0" brushRef="#br0">9724 14352 0</inkml:trace>
    </iact:actionData>
  </iact:action>
  <iact:action type="add" startTime="17002">
    <iact:property name="dataType"/>
    <iact:actionData xml:id="d6">
      <inkml:trace xmlns:inkml="http://www.w3.org/2003/InkML" xml:id="stk6" contextRef="#ctx0" brushRef="#br0">18928 14258 0</inkml:trace>
    </iact:actionData>
  </iact:action>
  <iact:action type="add" startTime="17571">
    <iact:property name="dataType"/>
    <iact:actionData xml:id="d7">
      <inkml:trace xmlns:inkml="http://www.w3.org/2003/InkML" xml:id="stk7" contextRef="#ctx0" brushRef="#br0">29430 13904 0</inkml:trace>
    </iact:actionData>
  </iact:action>
  <iact:action type="add" startTime="20120">
    <iact:property name="dataType"/>
    <iact:actionData xml:id="d8">
      <inkml:trace xmlns:inkml="http://www.w3.org/2003/InkML" xml:id="stk8" contextRef="#ctx0" brushRef="#br0">10550 14588 0</inkml:trace>
    </iact:actionData>
  </iact:action>
  <iact:action type="add" startTime="20806">
    <iact:property name="dataType"/>
    <iact:actionData xml:id="d9">
      <inkml:trace xmlns:inkml="http://www.w3.org/2003/InkML" xml:id="stk9" contextRef="#ctx0" brushRef="#br0">19612 14423 0,'24'0'17</inkml:trace>
    </iact:actionData>
  </iact:action>
  <iact:action type="add" startTime="21469">
    <iact:property name="dataType"/>
    <iact:actionData xml:id="d10">
      <inkml:trace xmlns:inkml="http://www.w3.org/2003/InkML" xml:id="stk10" contextRef="#ctx0" brushRef="#br0">26504 13715 0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447">
    <iact:property name="dataType"/>
    <iact:actionData xml:id="d0">
      <inkml:trace xmlns:inkml="http://www.w3.org/2003/InkML" xml:id="stk0" contextRef="#ctx0" brushRef="#br0">11069 14470 0,'24'0'136,"-1"0"-104,1 0-25,-1 0 4,1 0-6,0 0 2,46 0 1,1 0 6,-24 0-13,48 0 7,46 0 0,-23 0-1,166 0 4,-48 0-6,-24 0 3,-23 0 0,-24 0 0,0 0 0,-47 0-2,-47 0 3,23 0-3,-23 0 3,-47 0-2,23 0 2,0 0-2,0 0 9,24 0-9,-24 0 3,48 0-3,-1 0 0,24-23 2,47 23-3,-47-24 5,0-23-5,48 23 0,-1 1 1,24-25 1,-48 48 0,48-70 1,-47 70-3,-1 0 2,24-24 0,-23 24 0,0 0 0,-24 0 0,47 0 2,-47 0-5,-24 0 2,-23 0 1,23 0-1,-23 24 0,-23-24 2,-25 0-2,24 0 1,-23 0 7,0 0 0,-1 0 19,1 0-27,-1 0 7,1 0 16,0 23-22,-1-23 15,1 0-7,-1 0-7,1 0 20,0 0-21,-1 0 9,1 0-10,-1 24 0,1-24 9,0 0-8,-1 0 7,1 0-8,-1 0 8,1 0 2,-24 23-9,24-23-1,-1 24 18,1-24-13,-1 0 12</inkml:trace>
    </iact:actionData>
  </iact:action>
  <iact:action type="add" startTime="6972">
    <iact:property name="dataType"/>
    <iact:actionData xml:id="d1">
      <inkml:trace xmlns:inkml="http://www.w3.org/2003/InkML" xml:id="stk1" contextRef="#ctx0" brushRef="#br0">8567 14942 0</inkml:trace>
    </iact:actionData>
  </iact:action>
  <iact:action type="add" startTime="7751">
    <iact:property name="dataType"/>
    <iact:actionData xml:id="d2">
      <inkml:trace xmlns:inkml="http://www.w3.org/2003/InkML" xml:id="stk2" contextRef="#ctx0" brushRef="#br0">14231 16052 0</inkml:trace>
    </iact:actionData>
  </iact:action>
  <iact:action type="add" startTime="8520">
    <iact:property name="dataType"/>
    <iact:actionData xml:id="d3">
      <inkml:trace xmlns:inkml="http://www.w3.org/2003/InkML" xml:id="stk3" contextRef="#ctx0" brushRef="#br0">20368 14706 0,'23'0'60</inkml:trace>
    </iact:actionData>
  </iact:action>
  <iact:action type="add" startTime="10807">
    <iact:property name="dataType"/>
    <iact:actionData xml:id="d4">
      <inkml:trace xmlns:inkml="http://www.w3.org/2003/InkML" xml:id="stk4" contextRef="#ctx0" brushRef="#br0">8119 14824 0</inkml:trace>
    </iact:actionData>
  </iact:action>
  <iact:action type="add" startTime="11539">
    <iact:property name="dataType"/>
    <iact:actionData xml:id="d5">
      <inkml:trace xmlns:inkml="http://www.w3.org/2003/InkML" xml:id="stk5" contextRef="#ctx0" brushRef="#br0">13948 15414 0</inkml:trace>
    </iact:actionData>
  </iact:action>
  <iact:action type="add" startTime="12201">
    <iact:property name="dataType"/>
    <iact:actionData xml:id="d6">
      <inkml:trace xmlns:inkml="http://www.w3.org/2003/InkML" xml:id="stk6" contextRef="#ctx0" brushRef="#br0">22020 14494 0,'23'0'30,"1"0"-7</inkml:trace>
    </iact:actionData>
  </iact:action>
  <iact:action type="add" startTime="14466">
    <iact:property name="dataType"/>
    <iact:actionData xml:id="d7">
      <inkml:trace xmlns:inkml="http://www.w3.org/2003/InkML" xml:id="stk7" contextRef="#ctx0" brushRef="#br0">8992 14730 0</inkml:trace>
    </iact:actionData>
  </iact:action>
  <iact:action type="add" startTime="15020">
    <iact:property name="dataType"/>
    <iact:actionData xml:id="d8">
      <inkml:trace xmlns:inkml="http://www.w3.org/2003/InkML" xml:id="stk8" contextRef="#ctx0" brushRef="#br0">14043 15320 0</inkml:trace>
    </iact:actionData>
  </iact:action>
  <iact:action type="add" startTime="15714">
    <iact:property name="dataType"/>
    <iact:actionData xml:id="d9">
      <inkml:trace xmlns:inkml="http://www.w3.org/2003/InkML" xml:id="stk9" contextRef="#ctx0" brushRef="#br0">20509 15414 0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880">
    <iact:property name="dataType"/>
    <iact:actionData xml:id="d0">
      <inkml:trace xmlns:inkml="http://www.w3.org/2003/InkML" xml:id="stk0" contextRef="#ctx0" brushRef="#br0">12603 14636 0,'24'0'106,"-1"0"-96,24 0 5,1 0 0,-1 0-7,-24 23-1,25-23 1,22 0 1,-46 0-3,47 0 3,-24 0-4,24 0 5,47 0-3,0 0 3,47 0-4,0 0 2,0-23-2,24 23 3,24-24 0,-1-23-4,-70 47 4,70 0-1,-23 0-2,-71 0 2,47 0 2,-71 0-4,24 0 4,-47 0-4,-24 0 2,24 0-1,0 0 1,-24 0 7,-23 0-7,23 0 0,0 0-1,-23 0 1,47 0 0,-1 0 1,-22 0-3,46 0 1,0 0 1,-23 0 1,94 0-3,-94 0 4,47 0-5,-23-24 3,70 0 0,0 1 3,-23-1-3,47 1 0,-24-1-1,0-23-2,24 0 2,-48 47 1,1-24 3,-24 24-6,47-24 2,-47 1 2,24 23 0,-1 0-4,-46 0 3,23 0-1,-24 0 2,-47 0-2,24 0 1,-24 0-1,1 0 1,22 0 0,1 0-1,-24 0 1,-23 0 2,23 0-4,-47 23 3,24-23-2,-1 0 1,1 0 7,0 0 22,-1 0 19</inkml:trace>
    </iact:actionData>
  </iact:action>
  <iact:action type="add" startTime="6513">
    <iact:property name="dataType"/>
    <iact:actionData xml:id="d1">
      <inkml:trace xmlns:inkml="http://www.w3.org/2003/InkML" xml:id="stk1" contextRef="#ctx0" brushRef="#br0">8685 16359 0</inkml:trace>
    </iact:actionData>
  </iact:action>
  <iact:action type="add" startTime="7307">
    <iact:property name="dataType"/>
    <iact:actionData xml:id="d2">
      <inkml:trace xmlns:inkml="http://www.w3.org/2003/InkML" xml:id="stk2" contextRef="#ctx0" brushRef="#br0">17087 15981 0</inkml:trace>
    </iact:actionData>
  </iact:action>
  <iact:action type="add" startTime="7893">
    <iact:property name="dataType"/>
    <iact:actionData xml:id="d3">
      <inkml:trace xmlns:inkml="http://www.w3.org/2003/InkML" xml:id="stk3" contextRef="#ctx0" brushRef="#br0">24616 14211 0</inkml:trace>
    </iact:actionData>
  </iact:action>
  <iact:action type="add" startTime="10249">
    <iact:property name="dataType"/>
    <iact:actionData xml:id="d4">
      <inkml:trace xmlns:inkml="http://www.w3.org/2003/InkML" xml:id="stk4" contextRef="#ctx0" brushRef="#br0">9016 16430 0</inkml:trace>
    </iact:actionData>
  </iact:action>
  <iact:action type="add" startTime="10973">
    <iact:property name="dataType"/>
    <iact:actionData xml:id="d5">
      <inkml:trace xmlns:inkml="http://www.w3.org/2003/InkML" xml:id="stk5" contextRef="#ctx0" brushRef="#br0">15317 15674 0</inkml:trace>
    </iact:actionData>
  </iact:action>
  <iact:action type="add" startTime="11667">
    <iact:property name="dataType"/>
    <iact:actionData xml:id="d6">
      <inkml:trace xmlns:inkml="http://www.w3.org/2003/InkML" xml:id="stk6" contextRef="#ctx0" brushRef="#br0">23577 14612 0,'24'0'7,"-1"0"7</inkml:trace>
    </iact:actionData>
  </iact:action>
  <iact:action type="add" startTime="13737">
    <iact:property name="dataType"/>
    <iact:actionData xml:id="d7">
      <inkml:trace xmlns:inkml="http://www.w3.org/2003/InkML" xml:id="stk7" contextRef="#ctx0" brushRef="#br0">9511 16170 0</inkml:trace>
    </iact:actionData>
  </iact:action>
  <iact:action type="add" startTime="14346">
    <iact:property name="dataType"/>
    <iact:actionData xml:id="d8">
      <inkml:trace xmlns:inkml="http://www.w3.org/2003/InkML" xml:id="stk8" contextRef="#ctx0" brushRef="#br0">13240 15627 0,'24'0'7</inkml:trace>
    </iact:actionData>
  </iact:action>
  <iact:action type="add" startTime="14955">
    <iact:property name="dataType"/>
    <iact:actionData xml:id="d9">
      <inkml:trace xmlns:inkml="http://www.w3.org/2003/InkML" xml:id="stk9" contextRef="#ctx0" brushRef="#br0">24049 14636 0,'0'0'2,"24"0"12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5292" units="cm"/>
      <inkml:brushProperty name="height" value="0.05292" units="cm"/>
    </inkml:brush>
  </inkml:definitions>
  <iact:action type="add" startTime="6422">
    <iact:property name="dataType"/>
    <iact:actionData xml:id="d0">
      <inkml:trace xmlns:inkml="http://www.w3.org/2003/InkML" xml:id="stk0" contextRef="#ctx0" brushRef="#br0">331 7105 0,'-24'0'32,"1"0"52,-1 0-14,0 0-49,1 0 41,46 0 109,1 0-157,-24-23 2,24 23-8,-1 0-1,1 0 8,-1 0 9,1 0-9,0 0 17,-1 0-11,1 0 6,-1 0 40,1 0 9,0 0 263,-1 0-301,1 0 56</inkml:trace>
    </iact:actionData>
  </iact:action>
  <iact:action type="add" startTime="10919">
    <iact:property name="dataType"/>
    <iact:actionData xml:id="d1">
      <inkml:trace xmlns:inkml="http://www.w3.org/2003/InkML" xml:id="stk1" contextRef="#ctx0" brushRef="#br0">1464 7577 0,'0'24'238,"23"-24"-214,24 24-17,1-24 10,-25 0-10,1 0 1,-1 0 0,1 23-1,23-23 1,-23 0-1,-1 0 1,25 0 0,-25 0-1,1 0 3,23 0-4,-23 0 1,-1 0 1,1 0-1,-1 0 1,25 24 1,-25-24 6,24 0-8,-23 0 10,0 0-2,-1 0-8,1 0 9,-1 0-9,1 0 16,0 0-15,-1 0 15,1 0-15,-1 0 0,1 0 6,0 0-5,-1 0-2,1 0 0,23-24 2,-23 24 6,-1 0-8,1 0 2,-1 0-1,1 0-2,-24-23 2,24 23 7,-1 0 2,1 0-3,-24-24 2,23 24-7,1 0-3,-24-24 3,24 24-2,23 0 8,-24 0 0,1-23 1,0 23-8,-1 0 15,-23-24-15,24 24 0,-1 0 8,1 0 0,0 0-10,-1-23 18,1 23-18,-1 0 9,1 0-6,0 0 5,-1 0-5,1-24-2,-1 24 16,1 0-6,0 0-2,-1 0-8,1-24 9,-1 24 7,1 0-15,-24-23 6,24 23-6,-1 0 0,-23-24 0,24 24 0,-1 0 14,-23-24-6,24 24-8,-24-23 8,0-1 6,24 24-14,-1 0 23,-23-23-24,0-1 1,0 0 8,24 24-9,-24-47 3,0 24 12,0-1-15,0 0 8,0 1 1,0-1-8,0 1 7,0-25-6,0 25 4,0-1-2,0 1 11,0-1-17,0 0 4,0 1 13,0-1-12,-24 1 6,24-1-10,0 0 10,-23 24-8,23-23-1,0-1 7,0 1 34,0-1-32,-24 24-10,24-24 17,-24 24-7,24-23-9,0-1 9,-23 24 8,23-24-18,-24 1 10,1 23 8,23-24-9,-24 1 1,0-1-8,24 0 6,-23 1-4,-1-1 3,24 1 3,-23 23-8,23-24-1,-24 24 16,0-24-15,1 1 8,-24 23-8,47-24-2,-24 1 5,0 23-6,1-24 3,-1 24 0,1 0 1,23-24-3,-24 24 1,0-23 8,1 23 2,23-24-6,-24 24 39,1-23-33,23-1-11,-48 24 3,25-24-3,23 1 2,-24-1 1,1 24-3,-1-23 13,24-1 0,-24 24-10,1 0 7,-1-24-2,1 24-5,-1 0-2,24-23 1,-24 23 0,1 0 2,-1-24-5,1 24 3,-1 0-1,0 0 1,-23 0-1,24-23 2,-25 23-2,1 0 1,24-24 0,-1 24-1,0 0 3,1 0-5,-1 0 4,1 0-3,-25 0 11,25-24-9,-1 24 6,1 0-5,-25 0 6,25 0 2,-1 0-5,1 0 5,-1 0 5,0 0-5,1 0-10,-1 0 9,1 0-8,-1 0-1,24 24 3,-24-24-5,1 0 7,-1 24-1,1-24 5,23 23-10,-24 1 11,0-24-10,1 0 9,23 23-9,-24 1 1,1-24 7,23 24-6,0-1-2,-24-23 1,0 24 0,1-1 0,23 1-2,-24 0 10,24-1-8,-23-23 2,23 24 3,-24-24-6,24 23 1,-24-23 0,24 24-1,-23-24 1,23 24 24,-24-24-25,24 23 9,-23-23-9,23 24 25,-24-1-18,0 1 2,1-24-1,23 24 8,-24-24 16,24 23-32,-23-23 16,23 24 23,-24-24-21,24 23-18,0 1 9,-24-24-9,24 24 1,0-1-1,-23-23 0,23 24 3,0-1 7,0 1-13,0 0 12,0-1 0,0 1 14,0 0-11,0-1-13,0 1 17,0-1-10,0 1 12,0 0-11,0-1 24,0 1-29,0-1 14,0 1 15,0 0-15,0-1 7,0 1-6,0-1 0,0 1 22,0 0-23,0-1 22,0 1-22,0-1 9,23-23-24,1 24 22,-24 0-21,0-1 21,0 1-14,24-1-9,-1 1 24,-23 0-15,0-1 7,24 1-17,-24-1 10,23-23-7,1 0 21,-24 24-22,0 0 15,24-24-1,-24 23 2,23 1-1,-23 0 1,24-1 30,-1-23 30,-23 24-69,24-24 39,-24 23-1,24-23-22,-1 0 1,-23 24-24</inkml:trace>
    </iact:actionData>
  </iact:action>
  <iact:action type="add" startTime="22380">
    <iact:property name="dataType"/>
    <iact:actionData xml:id="d2">
      <inkml:trace xmlns:inkml="http://www.w3.org/2003/InkML" xml:id="stk2" contextRef="#ctx0" brushRef="#br0">5523 7530 0,'23'0'206,"1"0"-175,0 0 17,-1 0-19,1 0 1,-1 0-14,1 0 8,0 0 14,-1 0-31,1 0 17,-1 0-10,1 0 3,0 0 21,-1 0-14,1 0 13,-1 0-28,1 0 5,0 0 18,-1 0-25,1 0 32,-1 0-22,1 0-4,0 0 19,-1 0-26,1 0 41,-1 0-24,1 0 38,0 0-13,-1 0-10,1 0 39</inkml:trace>
    </iact:actionData>
  </iact:action>
  <iact:action type="add" startTime="30573">
    <iact:property name="dataType"/>
    <iact:actionData xml:id="d3">
      <inkml:trace xmlns:inkml="http://www.w3.org/2003/InkML" xml:id="stk3" contextRef="#ctx0" brushRef="#br0">4083 7554 0,'0'-24'276,"24"24"-268,-1 0 5,1-23-2,0 23-3,-1 0 15,1 0-17,-1 0 14,1 0-6,0 0 0,-1 0 1,1 0 0,-1 0-8,1 0 16,0 0-15,-1 0 8,1 0-8,-1 0-1,1 0 17,0 0-17,-1 0 8,1 0 1,-1 0-8,1 0 15,0 0-7,-1 0 6,1 0-5,-1 0-10,1 0 17,0 0-16,-1 0 29,1 0-22,-1 0 1,1 0 14,0 0-6,-1 0 67,1 0 40,-1 0-54,1 0 48,0 0-95,-1 0 48,1 0-56,-1 0 55,1 0-30</inkml:trace>
    </iact:actionData>
  </iact:action>
  <iact:action type="add" startTime="34856">
    <iact:property name="dataType"/>
    <iact:actionData xml:id="d4">
      <inkml:trace xmlns:inkml="http://www.w3.org/2003/InkML" xml:id="stk4" contextRef="#ctx0" brushRef="#br0">9370 7577 0,'23'0'167,"1"0"-157,0 0 4,-1 0 1,1 0 8,-1 0-13,1 0 4,0 0 1,-1 0 1,1 0-1,-1 0-8,1 0 9,0 0 7,-1 0-7,1 0 8,-1 0-17,1 0 9,0 0 6,-1 0 9,1 0-1,-1 0-13,1 0-3,0 0 17,-1 0-13,1 0-5,-1 0-5,1 0 0,0 0 22,-1 0-14,1 0 7,-1 0-15,1 0 14,0 0-13,-1 0 6,1 0 31,-1 0-32,1 0 10,0 0 0,-1 0-10,1 0 25,-1 0-31,1 0 23,-24 24-16,24-24-8,-1 0 17,1 0 53,-1 0-54,1 0 48,0 0-26</inkml:trace>
    </iact:actionData>
  </iact:action>
  <iact:action type="add" startTime="37936">
    <iact:property name="dataType"/>
    <iact:actionData xml:id="d5">
      <inkml:trace xmlns:inkml="http://www.w3.org/2003/InkML" xml:id="stk5" contextRef="#ctx0" brushRef="#br0">10880 7601 0,'24'0'238,"-1"0"-207,1 0-7,0 0 5,-1 0-21,1 0 16,-1 0-17,1 0 3,0 0 5,-1 0-10,1 0 3,-1 0 8,25 0-1,-25 0 0,1 0-7,-1 0 9,1 0-11,0 0 4,-1 0 3,1 0 3,-1 0 7,1 0-15,0 0 7,-1 0 16,1 0-23,-1 0 22,1 0-5,0 0-10,-1 0 22,1 0-27,-1 0 11,1 0-5,0 0-9,-1 0 31,1 0 1,-1 0 16,1 0-25,0 0 2,-1 0 29</inkml:trace>
    </iact:actionData>
  </iact:action>
  <iact:action type="add" startTime="42988">
    <iact:property name="dataType"/>
    <iact:actionData xml:id="d6">
      <inkml:trace xmlns:inkml="http://www.w3.org/2003/InkML" xml:id="stk6" contextRef="#ctx0" brushRef="#br0">1818 8262 0,'47'-24'260,"-24"24"-243,1 0-11,0 0 5,23 0-5,-24 0 4,1 0-6,0 0 4,23 0 0,0 0 0,-23 0-1,23 0 1,-24 0 0,1 0 0,0 0 0,-1 0-1,1 0 8,-1 0-8,1 0 17,0 0-8,-1 0-1,1 0 17,-1 0-10</inkml:trace>
    </iact:actionData>
  </iact:action>
  <iact:action type="add" startTime="44805">
    <iact:property name="dataType"/>
    <iact:actionData xml:id="d7">
      <inkml:trace xmlns:inkml="http://www.w3.org/2003/InkML" xml:id="stk7" contextRef="#ctx0" brushRef="#br0">4390 8002 0</inkml:trace>
    </iact:actionData>
  </iact:action>
  <iact:action type="add" startTime="45407">
    <iact:property name="dataType"/>
    <iact:actionData xml:id="d8">
      <inkml:trace xmlns:inkml="http://www.w3.org/2003/InkML" xml:id="stk8" contextRef="#ctx0" brushRef="#br0">5782 7790 0,'24'0'51</inkml:trace>
    </iact:actionData>
  </iact:action>
  <iact:action type="add" startTime="45892">
    <iact:property name="dataType"/>
    <iact:actionData xml:id="d9">
      <inkml:trace xmlns:inkml="http://www.w3.org/2003/InkML" xml:id="stk9" contextRef="#ctx0" brushRef="#br0">6892 7790 0</inkml:trace>
    </iact:actionData>
  </iact:action>
  <iact:action type="add" startTime="47909">
    <iact:property name="dataType"/>
    <iact:actionData xml:id="d10">
      <inkml:trace xmlns:inkml="http://www.w3.org/2003/InkML" xml:id="stk10" contextRef="#ctx0" brushRef="#br0">8095 7743 0</inkml:trace>
    </iact:actionData>
  </iact:action>
  <iact:action type="add" startTime="48311">
    <iact:property name="dataType"/>
    <iact:actionData xml:id="d11">
      <inkml:trace xmlns:inkml="http://www.w3.org/2003/InkML" xml:id="stk11" contextRef="#ctx0" brushRef="#br0">8591 7743 0,'0'0'0</inkml:trace>
    </iact:actionData>
  </iact:action>
  <iact:action type="add" startTime="50235">
    <iact:property name="dataType"/>
    <iact:actionData xml:id="d12">
      <inkml:trace xmlns:inkml="http://www.w3.org/2003/InkML" xml:id="stk12" contextRef="#ctx0" brushRef="#br0">9913 7931 0</inkml:trace>
    </iact:actionData>
  </iact:action>
  <iact:action type="add" startTime="50820">
    <iact:property name="dataType"/>
    <iact:actionData xml:id="d13">
      <inkml:trace xmlns:inkml="http://www.w3.org/2003/InkML" xml:id="stk13" contextRef="#ctx0" brushRef="#br0">11753 8073 0</inkml:trace>
    </iact:actionData>
  </iact:action>
  <iact:action type="add" startTime="51452">
    <iact:property name="dataType"/>
    <iact:actionData xml:id="d14">
      <inkml:trace xmlns:inkml="http://www.w3.org/2003/InkML" xml:id="stk14" contextRef="#ctx0" brushRef="#br0">12461 8073 0</inkml:trace>
    </iact:actionData>
  </iact:action>
  <iact:action type="add" startTime="53685">
    <iact:property name="dataType"/>
    <iact:actionData xml:id="d15">
      <inkml:trace xmlns:inkml="http://www.w3.org/2003/InkML" xml:id="stk15" contextRef="#ctx0" brushRef="#br0">1582 8970 0,'23'0'339,"1"0"-332,-1 0 2,25-24 4,-25 24-5,-23-23 0,47 23-1,-23 0 3,23 0 5,-23-24 1,-1 24-10,1 0 2,0 0 7,-1 0-7,1 0 7,-1 0-6,1 0-2,0 0 8,-1 0-7,1 0 16,-1 0-3,1 0 41</inkml:trace>
    </iact:actionData>
  </iact:action>
  <iact:action type="add" startTime="54863">
    <iact:property name="dataType"/>
    <iact:actionData xml:id="d16">
      <inkml:trace xmlns:inkml="http://www.w3.org/2003/InkML" xml:id="stk16" contextRef="#ctx0" brushRef="#br0">3517 8828 0,'23'0'8,"1"0"22,0 0-7,23 0-13,24-23 3,-1 23-5,48-24 0,0 1-1,48 23 2,46-48-3,24 25 6,47-1-9,24-23 6,-24 47-2,-23-24 3,23 1-5,-23-1 3,-1 24 0,-23 0-1,-23 0 2,-24 0-2,-24 0 3,-47 0-3,0 0 2,0 0-3,0 0 2,23 0-1,-70 0 0,24 0 2,-1 0-1,-70 0-2,-1 0 2,24 0 0,-23 0 9,0 0-4</inkml:trace>
    </iact:actionData>
  </iact:action>
  <iact:action type="add" startTime="56011">
    <iact:property name="dataType"/>
    <iact:actionData xml:id="d17">
      <inkml:trace xmlns:inkml="http://www.w3.org/2003/InkML" xml:id="stk17" contextRef="#ctx0" brushRef="#br0">8402 8167 0,'24'0'131,"-1"0"-125,1 0 3,0 0-1,-1 0-2,1-23 2,23 23 8,-23 0 0,-1 0-9,1 0 3,-1 0 11,1 0 2</inkml:trace>
    </iact:actionData>
  </iact:action>
  <iact:action type="add" startTime="56850">
    <iact:property name="dataType"/>
    <iact:actionData xml:id="d18">
      <inkml:trace xmlns:inkml="http://www.w3.org/2003/InkML" xml:id="stk18" contextRef="#ctx0" brushRef="#br0">9417 8262 0,'24'0'10,"-24"24"3,23-24 10,24 0-7,24 0-9,0 0 1,23 0-1,48 0 2,23 0-3,0 0 2,48 0 0,-48-24 3,24-23-6,-48 23 3,1 24-1,23-24 1,-23 24-1,-1 0 0,-23 0 2,-23 0-1,23 0 0,-24 0-1,1 0 0,-25 0 2,25 0-3,-24 0 2,23 0 0,-23 0 0,0 0-1,23 0 1,-70 0 1,46 0-3,1 0 2,-24 0 7,-23 0-6,0 0 14,-1 0 8</inkml:trace>
    </iact:actionData>
  </iact:action>
  <iact:action type="add" startTime="59623">
    <iact:property name="dataType"/>
    <iact:actionData xml:id="d19">
      <inkml:trace xmlns:inkml="http://www.w3.org/2003/InkML" xml:id="stk19" contextRef="#ctx0" brushRef="#br0">13075 7483 0,'24'24'21,"-1"-1"26,-23 1 8,24-24-40,-24 23 8,23 25-15,25-48 0,-1 47-1,-24 24 0,48-1 1,0 1 1,47 24-1,-24 23-1,24-48 1,24 119-1,0-47 1,46-24-1,-46 24 1,70 23-1,-46-94 1,22 47 1,-22 0-2,22-24 0,-22 24 2,93 0-2,-94 0 0,71 24 3,48-48-4,-72 24 1,24 0 0,-23 0 2,93 48 0,-22-1-3,46-47 3,48 142-2,-48-95 2,0 0-3,72 0 2,-72 1 1,0-25-3,-46-23 2,-25 0 3,-46-23-7,-72-1 4,-23-47-1,-47 1 3,0-25-4,-24 1 2,-23-24 7,-1 0 0,-23 23 294,0 1-292,24-24-10,-24 47-1,23-23 4,1-24-4,-24 23 2,0 25 1,24-48-1,-1 23-2,1 1 1,-1-1 1,25 1 0,-25 0-1,24 23 4,1-24-6,22 1 6,-22 0-7,-1-1 4,24 1-1,-24-1 1,-24 1 0,48 0 0,-47-24 0,-1 0 0,1 0-1,0 23 1,-1-23 0,1 0-1,-1 24 3,1-24 3,0 0 3,-24 23-9,23-23 10,1 0-11,-1 0 3,25 24 7,-1 0-9,-24-1 2,25-23-3,-1 24 0,0 0 3,0-24-1,0 23 0,-23-23-1,23 24 1,0-1 0,-23-23-1,23 24 0,24 23 3,-47-47-3,23 47 1,24-47-2,-1 24 7,-46 0-10,47-1 4,-48 24 1,48-47 1,-24 24 8,1 0-11,-25-24 1,1 23 1,23 1 0,-23-1 1,-1-23-3,24 0 4,-23 24 10,0-24-4,-24 24-1,23-24-7,24 23 0,-23-23 0,23 0 0,0 47 0,1-23-2,-1 0 4,24-1-5,-24 1 4,-24-24-2,1 0 2,0 0-2,-1 23 1,1-23 0,-1 0 16,-23 24-18,24-24 26,-24 24 13,24-24-14,-1 0-13,1 0 4,-1 0 8</inkml:trace>
    </iact:actionData>
  </iact:action>
  <iact:action type="add" startTime="72082">
    <iact:property name="dataType"/>
    <iact:actionData xml:id="d20">
      <inkml:trace xmlns:inkml="http://www.w3.org/2003/InkML" xml:id="stk20" contextRef="#ctx0" brushRef="#br0">1110 14093 0,'23'0'263,"1"0"-255,-1 0-1,1 0 7,0 0-3,-1 0 2,1 0-5,-1 0 7,25 0-7,-25 0 7,1 0-6,-1 0-2,25 0 9,-25 0-2,24 0 3,-23 0-10,23 0 16,-23 0-7,-1 0-9,1 0 8,0 0-5,-1 0 11,1 0-13,-1 0 15,1 0-8,0 0-8,-1 0 24,1 0-23,-1 0 16,1 0-8,0 0-10,-1 0 25,1 0-22,-1 0 21,1 0-14,0 0-1,-1 0 15,1 0-14,-1 0 10,1 0-14,0 0-4,-1 0 8,1 0-1,-24-24-7,23 24 7,1 0 0,-24-24 0,24 24-7,-1 0 7,1 0 0,-24-23-6,23 23 8,1 0-10,-24-24-1,24 24 10,-1 0-7,1 0 7,-1-23 14,1 23-7,-24-24-9,24 24 10,-1 0 14,-23-24-30,24 24 0,-24-23 0,0-1 6,23 24 2,-23-23-8,0-1 7,24 24-7,-24-24 7,0 1-7,0-1 7,0 0 1,24 1-5,-24-1 0,0-23-2,23 23 6,-23 1-8,0-1 2,0 1-3,0-1 3,0 0-2,0 1 3,0-1-5,0 1 4,0-1-2,0 0 0,0 1 9,0-24-7,0-1 5,0 25 2,0-1-9,0 1 3,0-1-4,0-23 5,-23 23-6,23 1 5,0-1-5,0 0 11,-24 1-10,24-1 3,-24 24-2,1-24 10,23 1-10,-24-1 11,1 1-13,23-1 1,-24 24 2,0-24 2,1 24-4,-1-23 4,1-1-5,-1 24 3,-23-23 2,-24-1-4,47 0 3,1 24-3,-24-23 5,-1-1-7,1 24 12,24-23-1,-1 23-8,0-24 1,-23 0 9,24 24-11,-1 0 4,-23-23-3,23 23 1,1 0-2,-25-24 3,25 24-2,-1-23 1,-23 23 0,23 0 8,1 0-10,-24 0 9,23 0-7,0 0 9,1 0-10,-1 0 1,1 0 10,-1 0-13,0 0 25,1 0-6,-1 23-8,24 1-2,0-1-3,-23 1-7,-1-24 4,24 24 0,0 23-1,-24-47 3,1 23-4,23 1 2,-24-24-1,24 24 3,0-1-4,-23 1 1,-1-1 8,24 1-6,-24 0-2,1-24 2,23 47-2,-24-47 1,24 23 8,0 1-9,-23 0 1,-1-24 8,24 23-9,0 1 3,-24 0 4,24-1-7,-23 1 1,-1-1-1,24 1 1,0 0-1,-23-24 9,23 23-1,-24 1-7,24-1 15,0 1-15,-24 0 7,24-1 32,0 1-31,0-1 21,0 1-21,0 0 6,0-1-14,0 1 0,0-1 8,0 1-10,0 0 10,0-1-1,0 1-5,0-1 11,0 1-4,0 0 6,0-1-15,0 1-2,0-1 18,0 1-17,0 0 17,0-1-2,24-23-12,-24 24 7,24-24 5,-24 24-9,0-1 10,23-23-7,1 24 15,-24-1-7,0 1-1,23-24-8,1 0 16,-24 24-23,24-24 24,-1 0 35,-23 23-51,24-23-9,-1 0 55,1 24-40,0-24 17</inkml:trace>
    </iact:actionData>
  </iact:action>
  <iact:action type="add" startTime="77136">
    <iact:property name="dataType"/>
    <iact:actionData xml:id="d21">
      <inkml:trace xmlns:inkml="http://www.w3.org/2003/InkML" xml:id="stk21" contextRef="#ctx0" brushRef="#br0">9063 12889 0,'-24'0'160,"1"0"-144,-1 0-9,1 0 10,-1 0-11,0 0 12,1 0-5,23 23-6,-24-23 9,24 24-8,-23-24 14,-1 0-14,0 0 8,24 23-6,0 1 4,-23-24-7,-1 0 15,24 24-6,-23-1-1,23 1 1,-24-24-7,0 24 6,24-1 0,0 1 0,-23-1-7,-1 1 7,24 0 2,0-1-11,0 1 4,0-1 3,-23 1 3,23 0-2,-24-24-5,24 23-1,0 24 7,0-23-6,0 0 8,0-1-11,0 1 0,0-1 9,0 1-7,0 0 10,0-1-13,0 1 5,0 23 4,0-23-7,0-1 1,0 1 1,0-1-3,0 1 19,0 0-12,24-24 3,-24 23-8,0 1 1,0 0 7,0-1 21,23 1-30,1-24 8,-24 23-7,0 1 1,0 0-1,23-24-1,1 0 2,-24 23-2,0 1-1,24-24 2,-1 23 7,1-23-7,-24 24 0,23 0 0,1-24 0,0 23 7,-1-23 2,-23 24-10,24-24 8,-1 0 17,1 0-25,0 0 22,-1 0-20,1 0-1,-1 0 14,1 23-7,0-23 2,-1 0-2,1 0 0,-1 0 9,1 0-9,0 0 38,-1 0-37,1 0-8,23 0 6,-23 0-6,-1 0 1,24 0-3,-23 0 2,0 0 1,-1 0-3,1 0 12,-1 0-12,1 0 2,-24-23-1,24 23 2,-1 0-1,1 0 1,-1 0-3,1-24 0,0 24 3,-1 0-1,1 0 0,-1 0 7,-23-23-9,24 23 3,23 0 7,-23 0-9,-1 0 9,1 0-9,0-24 8,-1 24-7,1 0-1,-1 0 9,1 0-8,0 0 8,-1-24 0,1 24-9,-1 0 15,1-23-6,0-1 8,-1 1-2,1 23-7,-24-24 17,23 24-16,-23-24-8,0 1 6,0-1-6,24 1-1,-24-25 9,0 25-1,0-1-7,0 0 0,0 1-1,0-1 1,0 1 9,0-1-3,0 0-5,0 1 14,0-1-16,-24-23 9,-23 23-9,47 1 1,-23 23 0,-25-47-1,25 23 1,-1 0 0,1 24-1,23-23 8,-24-1 0,0 24 1,1 0 7,23-23-6,0-1-3,-24 24-6,1 0 8,23-24-9,0 1 3,-24-1-5,-23-23 11,47 23-8,-24 24 0,1-23-1,-1-1 1,0 1 6,24-1-4,-23 0-1,-1 1-5,1-1 4,-1 0 0,0 24 3,24-23-5,-23-1 1,-1 1 0,1 23 0,-1-24 5,0 24-8,24-24 3,-23 24 3,-1 0 5,1 0-9,23-23 3,-24 23-3,0 0 4,24-24 4,-23 24-5,-1 0-1,1 0-2,-1 0 26,0 0-18,1 0 32,-1 0-5,1 0 11,-1 0-22,24 24-14,-24-24 1,24 23 37</inkml:trace>
    </iact:actionData>
  </iact:action>
  <iact:action type="add" startTime="81101">
    <iact:property name="dataType"/>
    <iact:actionData xml:id="d22">
      <inkml:trace xmlns:inkml="http://www.w3.org/2003/InkML" xml:id="stk22" contextRef="#ctx0" brushRef="#br0">14444 12605 0,'-24'0'291,"-23"0"-281,23 0-3,-23 0 1,-24 0 0,48 0-1,-1 0 1,1 0 0,-25 0-2,25 0 3,-1 0-1,1 0-1,-1 0 0,0 0 2,-23 0-3,0 0 11,23 0-9,-23 0 6,24 0 10,-1 0-8,0 0-2,1 0 1,-1 0 1,1 0 15,-1 0-8,0 24 1,24 0-18,-23-1 18,-1 1-15,24-1 6,-23 25-8,-1-48 1,24 23 0,-24 1 0,24-1-1,-23 1 0,-1 0 1,24-1 2,-23-23-5,23 24 10,0-1-7,-24-23 0,24 24 0,-24-24 0,24 24-1,0-1 10,0 1-2,-23-24-7,23 24-1,-24-1 8,24 1-8,-23-24 2,23 23-2,0 1 1,0 0 7,-24-24-8,24 23 3,-24-23 6,24 24 6,0-1-8,0 1 41,0 0-40,0-1 0,0 1 1,0-1-7,0 25 5,0-25-7,0 1 10,0-1-11,0 25 17,0-25-8,24 24 1,-24-23-8,24 23 8,-1-23-8,1-1 1,-24 1-4,23 0 3,25 23 0,-25-23 2,1 23-5,-1 0 11,1-23-8,0-1-1,-1 24 2,-23-23-2,47 0 0,-23 23 2,0 0-2,-1-23 7,1 23-3,-1-24 3,1 1-7,0-24 1,-24 24 0,23-24 0,1 0-1,-1 23 8,1-23-7,0 0 1,-24 24-2,23-24 2,24 0-3,1 0 17,-25 0-14,24 0 4,-23 0 5,0 0-11,-1 0 2,1 0-4,-1 0 6,1 0-7,0 0 3,23 0 3,-24 0-4,1 0 2,0 0 1,-1 0-3,1 0 2,-1 0 0,1 0 8,0 0-8,-1 0 14,1-24-14,-1 24 15,1 0-7,0-23-8,-1-1 7,1 0-7,-1 24 8,1-23-6,0 23-5,-24-24 2,23 24 1,24 0 0,-47-23-2,24-1 3,0 24-1,-24-24-1,23 24 0,1 0 2,-1-23 2,-23-1 4,24 24-10,0 0 3,-24-23 6,23-1-5,1 24 6,-24-24-8,23 24 24,1-23-21,-24-1-5,24 24 4,-1-23 5,1-1-6,-1 24 0,1 0-1,0-24 1,-24 1 0,47-1 0,-24 24-1,1 0 10,0 0-10,-1-23 0,1 23 9,-1-24-9,1 0 16,0 24-5,-1-23 11,1 23-15,-1-24 3,1 24 6,-24-24-15,24 24-1,-24-23 9,0-1-9,23 24 1,1 0 3,-24-23 1,23-1-4,-23 0 15,0 1-7,24 23-8,-24-24 7,0 1-8,0-1 0,0 0 1,0 1 0,0-1 8,0 1 7,0-1-1,0 0 18,0 1-33,0-1 2,-24-23 13,24 23-14,-23 24-1,-1-23 2,24-1-2,-23 24 0,-25-23 1,48-1-1,-23 0 1,-1 24 0,24-23 1,-47-1-3,23 24 2,24-23-1,-47-1 2,47 0-1,-47 24-1,47-23 0,-24-1 11,24 0-13,-23 24 10,-24-23 2,23-1-10,24 1 0,-47 23 1,23-24 0,1 0-1,-25-23 2,1 47 0,47-23-1,-47-1-1,0 24-1,47-24 2,-47 24-1,23 0 2,0-23 7,1 23-8,23-24-1,-24 24 1,1 0-1,-1-23 1,0 23 0,1-24 0,-1 24-2,1-24 3,-1 24 1,0 0 3,1 0-5,-1 0 0,24-23-1,-23 23 25,-1 0-18,0 0 16,1 0-6,-1 0-7,1 0 11,-1 0-19,0 0 37</inkml:trace>
    </iact:actionData>
  </iact:action>
  <iact:action type="add" startTime="87254">
    <iact:property name="dataType"/>
    <iact:actionData xml:id="d23">
      <inkml:trace xmlns:inkml="http://www.w3.org/2003/InkML" xml:id="stk23" contextRef="#ctx0" brushRef="#br0">5546 12794 0,'-23'24'283,"-1"-24"-274,1 0-1,-1 23 0,-23-23-1,23 0 1,1 0-1,-25 0 3,25 0-4,23 24 1,-71-24 3,47 0 4,-23 24-7,0-24 9,23 23-7,1-23-3,-1 0 2,1 0 0,-1 24 9,0-24-8,1 0 3,23 23-4,-47-23 0,23 0 15,0 0-16,1 24 9,-1-24 9,24 24-20,-23-24 4,-1 23 13,0-23-6,1 0 0,23 24 0,-24 0-9,1-24 8,-1 23 8,24 1-15,-24-1 0,1 1-1,23 23 1,-24-23-1,24 23 2,-23 0-2,-1-23 1,24 23 1,-24 0-2,1 0 8,23 1-7,0-25 8,0 24-10,-24 1 10,24-25-8,0 1 7,0-1-7,0 1 7,0 23-8,0 1 9,0-25-8,0 24 7,0 1 1,0-1-9,0 0 10,0-23-11,0-1 11,0 1-10,0-1 0,24 1 1,-1 0 7,-23-1 1,24-23-9,-24 24 0,0-1 2,24 1 14,-1-24-12,-23 24-7,47-24 12,-23 0-1,-24 23-8,24-23 1,-1 0 0,1 24 1,-1-24 7,1 0-10,0 0 9,-1 0-7,1 0 0,-1 0 7,1 0-8,0 0 17,-1 0-16,1 0 1,-1 0 5,1 0-7,0 0 2,23 0-2,-24 0 2,1 0-3,23 0 2,0 0 8,1 0 1,-25 0-9,1 0-2,23 0 9,-23 0-1,23 0-5,-24 0 15,1 0-17,0 0 7,-1 0 3,1 0-10,-24-24 0,23 24 1,1 0 8,0 0-1,-24-23-7,23 23-1,1-24 9,-1 24-1,1-24 0,0 24-5,-24-23-2,23 23 6,-23-24-6,24 24 0,-1-23 22,-23-1-20,24 0 5,-24 1-7,0-1-3,24 24 3,-1-23 0,-23-1 7,24 24-6,-24-24-2,0 1 0,0-1 1,23 24 0,-23-23 7,24 23-7,-24-24 0,0 0 14,24 1-6,-24-1-1,0 1 24,0-1-25,0 0 2,0 1-8,0-1-1,0 0 18,0 1-10,0-1 3,0 1-5,0-1-5,0 0 22,23 1-23,-23-1 33,0 1-26,0-1-4,0 0 12,0 1-5,0-1 11,0 1-12,0-1 22,0 0-14,0 1 7,0-1 38,0 1-37,0-1 5,0 0-22,0 1 2,0-24-2,0 23-8,0 0 8,0 1-5,0-1 19,0 1-14,-23-1 8,23 0 10,-24 24-28,24-23 3,-24 23 7,24-24 8,-23 24-6,23-24-10,-24 24 1,1-23 9,23-1-3,0 1 1,-24 23-7,0 0 8,24-24 6,-23 24-14,-1 0 0,24-24 0,-23 24 15,-1 0-16,0 0 0,1 0 17,-1 0-17,-23 0 17,23 0-8,1 0 6,-1 0-11,1 0 2,-1 0 8,0 0-4,1 0 28,-1 0-28,1 0-1,-1 0 22,0 0-8</inkml:trace>
    </iact:actionData>
  </iact:action>
  <iact:action type="add" startTime="97043">
    <iact:property name="dataType"/>
    <iact:actionData xml:id="d24">
      <inkml:trace xmlns:inkml="http://www.w3.org/2003/InkML" xml:id="stk24" contextRef="#ctx0" brushRef="#br0">16969 13975 0,'24'0'238,"-1"0"-231,1 0 8,0 0-6,-1 0 7,1 0-9,-1 0 15,25 0-14,-25 0 7,1 0-6,-1 0-2,1 0 8,0 0-6,-1 0-1,1 0-2,-1 0 2,1 0 7,0 0-6,-24 23-2,23-23 1,1 0 0,-1 0-1,1 0 25,0 0-15,-1 0-3,1 0-8,-1 0 9,1 0 17,0 0-1,-1 0-1,1 0-22,-1 0 8,1 0 14,0 0-12,-1 0 3,1 0-5,-24 24-10,23-24 2,1 0 15,0 0 8,-24 23-15,23-23-1,1 0 17,-1 0-9</inkml:trace>
    </iact:actionData>
  </iact:action>
  <iact:action type="add" startTime="100354">
    <iact:property name="dataType"/>
    <iact:actionData xml:id="d25">
      <inkml:trace xmlns:inkml="http://www.w3.org/2003/InkML" xml:id="stk25" contextRef="#ctx0" brushRef="#br0">6963 14022 0,'0'-24'116,"47"24"-95,-24-23-12,1 23 0,23 0-3,0-24 10,-23 24-8,0 0-1,-1 0 4,1 0-7,-1 0 4,1 0 0,0 0 6,-1 0-6,1 0 0,-1 0 23,1 0-14,0 0 5,-1 0-14,1 0 15,-1 0 1,1 0-17,0 0 18,-1 0-15,1 0-7,-1 0 19,1 0-13,0 0 14,-1 0-15,1 0 0,-1 0 8,1 0-2,0 0 2,-1 0-8,1 0 7,-1 0-8,1 0 2,0 0 5,-1 0-6,1 0 7,-1 0 0,1 0-7,0 0 46</inkml:trace>
    </iact:actionData>
  </iact:action>
  <iact:action type="add" startTime="102549">
    <iact:property name="dataType"/>
    <iact:actionData xml:id="d26">
      <inkml:trace xmlns:inkml="http://www.w3.org/2003/InkML" xml:id="stk26" contextRef="#ctx0" brushRef="#br0">11305 13998 0,'24'0'254,"23"0"-239,-24 0 0,1 0-6,0 0 6,23 0-7,-24 0 5,1 0-4,0 0 7,-1 0-9,1 0 2,-1 0 9,1 0-14,0 0 4,-1 0-1,1 0 0,-1 0 9,1 0-7,0 0 5,-1 0-6,1 0 1,-1 0 5,1 0-6,0 0 9,-1 0-11,1 0 2,-1 0 7,25 0 1,-25 0 7,1 0 0,-1 0 16,1 0-24,0 0 32,-1 0-16,1 0-1</inkml:trace>
    </iact:actionData>
  </iact:action>
  <iact:action type="add" startTime="105730">
    <iact:property name="dataType"/>
    <iact:actionData xml:id="d27">
      <inkml:trace xmlns:inkml="http://www.w3.org/2003/InkML" xml:id="stk27" contextRef="#ctx0" brushRef="#br0">1464 14683 0</inkml:trace>
    </iact:actionData>
  </iact:action>
  <iact:action type="add" startTime="106877">
    <iact:property name="dataType"/>
    <iact:actionData xml:id="d28">
      <inkml:trace xmlns:inkml="http://www.w3.org/2003/InkML" xml:id="stk28" contextRef="#ctx0" brushRef="#br0">3399 14163 0</inkml:trace>
    </iact:actionData>
  </iact:action>
  <iact:action type="add" startTime="107208">
    <iact:property name="dataType"/>
    <iact:actionData xml:id="d29">
      <inkml:trace xmlns:inkml="http://www.w3.org/2003/InkML" xml:id="stk29" contextRef="#ctx0" brushRef="#br0">3824 14163 0,'23'0'30</inkml:trace>
    </iact:actionData>
  </iact:action>
  <iact:action type="add" startTime="108588">
    <iact:property name="dataType"/>
    <iact:actionData xml:id="d30">
      <inkml:trace xmlns:inkml="http://www.w3.org/2003/InkML" xml:id="stk30" contextRef="#ctx0" brushRef="#br0">5216 14942 0</inkml:trace>
    </iact:actionData>
  </iact:action>
  <iact:action type="add" startTime="110119">
    <iact:property name="dataType"/>
    <iact:actionData xml:id="d31">
      <inkml:trace xmlns:inkml="http://www.w3.org/2003/InkML" xml:id="stk31" contextRef="#ctx0" brushRef="#br0">4838 14730 0,'24'0'215,"0"0"-207,-1 0-1,1 0 1,-1 0 10,1 0-13,23 0 12,-23 0-11,23 0 10,-23 0-9,-1 0 8,24 0-7,-23 0 8,0 0-7,-1 0-3,24 0 5,-23 0 2,0 0-6,-1 0 1,1 0 15,-1 0-15,-23 24 0,24-24 0,0 0-1,-1 0 0,1 0 10,-1 0-10,1 0 31,0 0-15,-1 0 24</inkml:trace>
    </iact:actionData>
  </iact:action>
  <iact:action type="add" startTime="111344">
    <iact:property name="dataType"/>
    <iact:actionData xml:id="d32">
      <inkml:trace xmlns:inkml="http://www.w3.org/2003/InkML" xml:id="stk32" contextRef="#ctx0" brushRef="#br0">6207 14636 0</inkml:trace>
    </iact:actionData>
  </iact:action>
  <iact:action type="add" startTime="111730">
    <iact:property name="dataType"/>
    <iact:actionData xml:id="d33">
      <inkml:trace xmlns:inkml="http://www.w3.org/2003/InkML" xml:id="stk33" contextRef="#ctx0" brushRef="#br0">7317 14706 0,'23'0'128</inkml:trace>
    </iact:actionData>
  </iact:action>
  <iact:action type="add" startTime="114493">
    <iact:property name="dataType"/>
    <iact:actionData xml:id="d34">
      <inkml:trace xmlns:inkml="http://www.w3.org/2003/InkML" xml:id="stk34" contextRef="#ctx0" brushRef="#br0">9370 14706 0</inkml:trace>
    </iact:actionData>
  </iact:action>
  <iact:action type="add" startTime="115703">
    <iact:property name="dataType"/>
    <iact:actionData xml:id="d35">
      <inkml:trace xmlns:inkml="http://www.w3.org/2003/InkML" xml:id="stk35" contextRef="#ctx0" brushRef="#br0">10762 14470 0</inkml:trace>
    </iact:actionData>
  </iact:action>
  <iact:action type="add" startTime="116173">
    <iact:property name="dataType"/>
    <iact:actionData xml:id="d36">
      <inkml:trace xmlns:inkml="http://www.w3.org/2003/InkML" xml:id="stk36" contextRef="#ctx0" brushRef="#br0">11187 14470 0</inkml:trace>
    </iact:actionData>
  </iact:action>
  <iact:action type="add" startTime="116558">
    <iact:property name="dataType"/>
    <iact:actionData xml:id="d37">
      <inkml:trace xmlns:inkml="http://www.w3.org/2003/InkML" xml:id="stk37" contextRef="#ctx0" brushRef="#br0">12768 14447 0</inkml:trace>
    </iact:actionData>
  </iact:action>
  <iact:action type="add" startTime="117990">
    <iact:property name="dataType"/>
    <iact:actionData xml:id="d38">
      <inkml:trace xmlns:inkml="http://www.w3.org/2003/InkML" xml:id="stk38" contextRef="#ctx0" brushRef="#br0">14420 14872 0</inkml:trace>
    </iact:actionData>
  </iact:action>
  <iact:action type="add" startTime="119014">
    <iact:property name="dataType"/>
    <iact:actionData xml:id="d39">
      <inkml:trace xmlns:inkml="http://www.w3.org/2003/InkML" xml:id="stk39" contextRef="#ctx0" brushRef="#br0">16332 14447 0</inkml:trace>
    </iact:actionData>
  </iact:action>
  <iact:action type="add" startTime="119622">
    <iact:property name="dataType"/>
    <iact:actionData xml:id="d40">
      <inkml:trace xmlns:inkml="http://www.w3.org/2003/InkML" xml:id="stk40" contextRef="#ctx0" brushRef="#br0">17394 14541 0</inkml:trace>
    </iact:actionData>
  </iact:action>
  <iact:action type="add" startTime="120023">
    <iact:property name="dataType"/>
    <iact:actionData xml:id="d41">
      <inkml:trace xmlns:inkml="http://www.w3.org/2003/InkML" xml:id="stk41" contextRef="#ctx0" brushRef="#br0">18173 14494 0,'0'-24'13</inkml:trace>
    </iact:actionData>
  </iact:action>
  <iact:action type="add" startTime="121933">
    <iact:property name="dataType"/>
    <iact:actionData xml:id="d42">
      <inkml:trace xmlns:inkml="http://www.w3.org/2003/InkML" xml:id="stk42" contextRef="#ctx0" brushRef="#br0">1133 15084 0,'24'0'200,"-1"0"-191,1 0 6,23 0-9,-23 0 2,-1 0-1,1 0 0,0 0 1,-1 0 0,24 0 1,1 0 7,-25 0-10,1 0 3,-1 0 5,1 0 2,0 0-8,-1 0 29</inkml:trace>
    </iact:actionData>
  </iact:action>
  <iact:action type="add" startTime="122896">
    <iact:property name="dataType"/>
    <iact:actionData xml:id="d43">
      <inkml:trace xmlns:inkml="http://www.w3.org/2003/InkML" xml:id="stk43" contextRef="#ctx0" brushRef="#br0">2549 15084 0,'24'0'9,"-1"0"88,1 0-89,23 0 8,0 0-9,-23 0 1,47 0-1,0 0 1,-24 0 0,0 0 0,-23 0-1,23 0 1,0 0 0,-23 0 0,23 0 9,-24 0-3,1 0 17</inkml:trace>
    </iact:actionData>
  </iact:action>
  <iact:action type="add" startTime="123751">
    <iact:property name="dataType"/>
    <iact:actionData xml:id="d44">
      <inkml:trace xmlns:inkml="http://www.w3.org/2003/InkML" xml:id="stk44" contextRef="#ctx0" brushRef="#br0">4130 15131 0,'24'0'5,"0"0"35,-1 0-10,1 0-20,-1 0-3,25 0-1,-25 0 1,72 0 3,-25 0-2,25 0-2,-24 0 2,23 0-1,24 0 2,-24-23-2,24-1 2,-23 24-2,23-24 3,0 24-6,47 0 7,-71-23-6,1 23 3,23-24 0,-24 24-1,-47 0 1,48 0 0,-1 0-1,-23 0 2,0 0-3,47 0 3,-24 0 0,-23 0-3,47 0 4,-71 0-5,48 0 3,-24 0 0,-24 0 0,24 0-1,-24 0 2,-24 24-2,48-24 1,-47 0-1,-1 0 2,1 0-2,0 0 0,-1 0 2,1 0 6,23 23-8,-23-23 0,23 0 1,-47 24 1,47-24-2,-23 0 0,-1 0 24,1 0-14</inkml:trace>
    </iact:actionData>
  </iact:action>
  <iact:action type="add" startTime="124983">
    <iact:property name="dataType"/>
    <iact:actionData xml:id="d45">
      <inkml:trace xmlns:inkml="http://www.w3.org/2003/InkML" xml:id="stk45" contextRef="#ctx0" brushRef="#br0">8685 15226 0,'24'0'15,"0"0"22,-1 0-13,1 0-16,23 0 9,-23 0-11,-1 0 1,1 0 1,-1 0 0,1 0-2,23 0 3,0 0 7,-23 0-8,0 0 8,-1 0-10,1 0 10,-1 0-1,1 0 16</inkml:trace>
    </iact:actionData>
  </iact:action>
  <iact:action type="add" startTime="125791">
    <iact:property name="dataType"/>
    <iact:actionData xml:id="d46">
      <inkml:trace xmlns:inkml="http://www.w3.org/2003/InkML" xml:id="stk46" contextRef="#ctx0" brushRef="#br0">10550 15060 0,'23'0'14,"1"0"25,23 0-8,-23 0-18,23 0-10,0 0 6,0 0-4,48 0 6,23 0-6,0 0 4,94 0-2,-23 0 1,-24 0 0,24 0-1,-24 0 1,0 0-1,24 0 1,-71 0 0,0 0 1,24 0-4,-95 0 3,24 0 1,0 0 1,-48 0-6,1 0 5,-1 0-1,1 0 15,0 0-8,-1 0 68</inkml:trace>
    </iact:actionData>
  </iact:action>
  <iact:action type="add" startTime="126778">
    <iact:property name="dataType"/>
    <iact:actionData xml:id="d47">
      <inkml:trace xmlns:inkml="http://www.w3.org/2003/InkML" xml:id="stk47" contextRef="#ctx0" brushRef="#br0">13877 14942 0,'24'0'52,"0"0"-6,-1 0-30,24 0-9,-23 0 1,47 0 1,0 0-3,-1 0 4,48 0-5,-23 0 6,23 0-6,-24 0 3,-23 0 0,23 0 0,-23 0-1,-47 0-1,23 0 4,0 0-4,-23 0 2,-1 0 1,1 0 0,0 0 27</inkml:trace>
    </iact:actionData>
  </iact:action>
  <iact:action type="add" startTime="127648">
    <iact:property name="dataType"/>
    <iact:actionData xml:id="d48">
      <inkml:trace xmlns:inkml="http://www.w3.org/2003/InkML" xml:id="stk48" contextRef="#ctx0" brushRef="#br0">15978 14848 0,'0'0'0,"23"0"15,1 0-8,0 0 3,-1 0-5,24 0 1,-23 0 3,23 0-1,0 0 0,1 0 0,22 24-1,48-24 1,0 0 0,1 0-1,117 0 2,-24 0-3,-23 0 2,23 0-1,-23 23 1,23-23 1,-23 0-2,47 47 2,-23-47-3,-95 24 3,47 0-2,-47-24 1,-47 23 0,-1 1 0,-46-24-2,23 0 5,-23 0-6,-1 0 6,1 0 9,0 0-13</inkml:trace>
    </iact:actionData>
  </iact:action>
  <iact:action type="add" startTime="129041">
    <iact:property name="dataType"/>
    <iact:actionData xml:id="d49">
      <inkml:trace xmlns:inkml="http://www.w3.org/2003/InkML" xml:id="stk49" contextRef="#ctx0" brushRef="#br0">19211 13172 0,'0'-24'152,"0"1"-144,0-1 2,24-47-3,-1 0 3,25-23-6,-1 0 5,0-48-2,0 24 2,24 24-3,0-48 1,-24 0 3,47 48-4,-46-1 4,-1-93-5,0 93 5,47-46-3,-46-25 0,46 1 2,0-47-3,-46 46 2,46-23 1,-23-23-3,0 94 2,-1-24 1,25-70-3,-1 70 4,-23-23-5,47-24 5,0 24-3,0 23 2,-24-47-3,1 119 1,-24-25 1,47 1 0,-48 47-1,-22-24 2,22 47-1,1-23-1,0 23 2,-47 1-3,23-24 2,24 23 0,-24 24 0,-24-47-1,1 23 2,23 1-2,0-25 0,-23 48 1,0-47-1,23 0 1,-24 0 1,25 23-2,-25 0 1,1-23-1,-1 0 1,25 0 0,-25 23 1,24-23-4,-23-24 5,0 24-3,23 23-1,0-46 2,0 22 0,-23 1 0,-24 24 0,47-25 0,0 1-1,-23 0 0,-1 23 1,1-23-1,0 0 1,-1 23 1,1 1-3,-1-25 4,25 1 5,-25 24-9,1-1 4,-24-23-3,23 23 0,25 1 1,-1-25-1,-47 1 1,47 0 0,0 23-1,0 1 4,-23-24-5,23-1 1,0 25 1,1-1-1,-25-23 1,24 0-1,1 23 3,-1 0-4,-24-23 2,25 47 0,-1-47 1,-24 23-4,1 1 6,23-24-5,24-1 0,-24-22 2,24 22 1,-47-22-2,70-1 1,-47 24 0,24-1-1,0-23 1,-24 48 0,0-24 2,0 23-5,-23 0 3,0 24-1,-1-23 1,1-1 0,-1 24-1,-23-23 1,24 23 0,-24-24 29,24 24-26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7856">
    <iact:property name="dataType"/>
    <iact:actionData xml:id="d0">
      <inkml:trace xmlns:inkml="http://www.w3.org/2003/InkML" xml:id="stk0" contextRef="#ctx0" brushRef="#br0">8025 14777 0,'23'0'730,"1"0"-698,-1 0 6,1 0-7,-24-23 7,24 23-20,-1 0 11,-23-24-21,24 24 30,-24-24 1,23 24-24,-23-23-7,24 23 9,-24-24 5,0 1 2,24 23-18,-1 0 17,-23-24-7,24 24-9,-24-24 24,0 1-14,23 23 6,-23-24-9,0 0 9,24 1-15,-24-1 24,0 1-11,24 23 2,-24-24-14,0 0-1,23 1 0,1-1 7,-24 1 0,0-1 2,0 0-11,0 1 10,23 23-9,-23-24 1,24 1-1,-24-1 9,0 0-9,0 1 9,24 23 8,-24-24-15,0 1-3,23 23 1,-23-24 1,24 0 7,-24 1 2,23 23-2,-23-24-8,24 1 2,0-1 7,-24 0-10,23 24 1,-23-23 1,24 23 0,-24-24 8,23 1-9,1 23 9,-24-24-2,24 24 4,-1-24-12,1 24 4,-24-23-5,23 23 11,1 0-9,0-24 9,-1 24-8,1 0 9,-24-24-12,47 24 4,-23 0 13,-1 0-7,1 0 1,-1 0 23,1 0-31,0 0 14,23 0-14,-24 0 8,1 0-8,0 24 8,-1-24-9,1 0 8,-24 24-7,0-1 15,23-23-8,1 0 39,-48 0 216,1 0-240,-1 0-6,1 0-16,-1 0 14,0 0 1,1 0 0,-1 0-15,1 0 15,-1 0-1,0 0-13,1 0 30,-1 0-23,1 0 7,-1 0-16,0 0 8,1 0 9,-1 0-17,1 0 40,-1 0-17,0 0 0,24 24-4,-23-24 3,-1 24-6,24-1-8,-23-23 16,23 24-14,-24-24-12,24 23 6,-24 1 9,24 0 20,-23-24-26,23 23-5,-24-23 13,24 24-5,0-1-3,0 1 9,0 0 2,0-1-8,0 1 19,-23-1-21,23 1 8,0 0 15,-24-1-22,24 1 22,0-1-15,0 1 3,0 0 19,0-1-22,0 1 39,0-1-48,0 1 2,0 0 6,0-1 2,0 1 15,0-1-33,0 1 19,0 0-11,0-1 2,0 1 14,24-24-21,-24 24-1,0-1 38,0 1-24,23-24-5,-23 23-2,24-23 16,-24 24-24,0 0 17,23-24-11,-23 23 12,24 1-1,-24-1 6,24-23-22,-1 0 76,1 0-76,-1 0 22,1 0-7,0 0-15,-1 0 30,1 0-28,-1 0 12,1 0-16,0 0 4,-1 0 13,1 0-16,-1 0 8,1 0-7,0 0 17,-1 0-21,1 0 14,-24-23 59,23-1 7,1 24-45,-24-23-24,0-1-1,24 24 20,-24-24-29,0 1 11,23 23-6,1-24 6,-24 1 12,0-1-5,23 24-15,-23-24 22,24 24-23,-24-23 49</inkml:trace>
    </iact:actionData>
  </iact:action>
  <iact:action type="add" startTime="28437">
    <iact:property name="dataType"/>
    <iact:actionData xml:id="d1">
      <inkml:trace xmlns:inkml="http://www.w3.org/2003/InkML" xml:id="stk1" contextRef="#ctx0" brushRef="#br0">26032 7554 0,'23'0'163,"1"0"-149,23 0-5,24 0-2,0 0 0,23-24 1,71 24 1,71-23-2,0 23 1,48 0 0,22 0 0,-70 0-1,0-24 0,-23 24 5,-24 0-7,23 0 2,-23 0 0,-71 0 1,118 0 0,-71 0-1,71 0 1,-47 0-1,-24 0 1,71 0 0,-24 0 0,-70 0 0,0 0 2,-24 0-5,-48 0 3,-46 0-1,23 0 1,-23 0 1,-1 0 6,1 0-8,0 0 8</inkml:trace>
    </iact:actionData>
  </iact:action>
  <iact:action type="add" startTime="31334">
    <iact:property name="dataType"/>
    <iact:actionData xml:id="d2">
      <inkml:trace xmlns:inkml="http://www.w3.org/2003/InkML" xml:id="stk2" contextRef="#ctx0" brushRef="#br0">9582 14754 0,'0'-24'232,"24"0"-218,-1 24-4,1 0 4,-24-23 1,24 23-9,-24-24 4,23 24 6,-23-23 13,24 23-20,-24-24-3,23 0 5,1 1 1,-24-1-4,0 0 8,24 1-9,-24-1 9,0 1-9,23-1 1,-23 0 7,0 1-7,0-1 15,24 1-15,-24-1 0,0 0 8,0 1-9,23 23 1,-23-24 8,0 1 0,24-1-3,-24 0 26,0 1-7,24 23-17,-24-24-8,23 1 2,-23-1 9,24 24-14,-1 0 3,-23-24 2,0 1-2,24 23 0,0 0 2,-24-24-2,23 24 0,-23-23 3,24 23 6,-24-24-9,23 24-1,1 0 18,0 0-9,-1-24 17,1 24-2,-24-23-22,23 23-1,1 0 16,0 0-16,-1 0 16,1 0 9,-1 0-17,1 0 0,0 0-6,-1 0-3,1 0 10,-1 0-7,1 0 20,0 0-13,-1 0 15,-46 0 170,-1 0-195,0 0 10,1 0-9,-1 0 20,1 0-15,-1 0-4,0 0 16,1 0-10,-1 0 1,1 0 2,-1 0-8,0 0 12,24 23-12,-23-23-3,-1 0 17,1 0-14,-1 24-2,0 0 18,1-1-11,-1-23 10,24 24-16,-23-24-2,23 23 2,-24-23 7,24 24 1,0 0-1,0-1 0,-24-23-7,1 0 8,23 24-1,0-1 2,-24-23-3,24 24-5,0 0-3,0-1 1,-23-23 3,23 24 4,0-1 2,0 1-2,-24 0 2,24-1-8,0 1 39,0-1-31,0 1 28,0 0-26,0-1-6,0 1 12,0-1-15,0 1 14,0 0-9,24-24 4,-1 0-12,-23 23 4,0 1 3,24-24-6,-1 24 9,1-24 8,0 0-16,-1 23-2,1-23 10,-24 24-8,23-24-1,1 0 16,0 0-7,-1 0 8,1 0-1,-1 0-14,1 0 11,0 0-11,-1 0 6,1 0 0,-1 0-6,1 0 13,0 0 10,-1 0-18,1-24 32,-1 1-29,-23-1-10,24 0 3,0 24-6,-1-23 8,-23-1-7,0 0 11,24 1-9,-1 23 0,-23-24 16,0 1-13,0-1-5,24 24 6,0-24 2,-24 1 2,23-1 1,-23 1-9,0-1 10,0 0-2,0 1-1,24-1 3,-24 1-10,0-1 0,0 0 17,0 1-9,0-1 38,0 1-37,0-1 0,0 0 6,0 1-13,-24 23 13,24-24-15,0 1 20,-23 23-22,-1-24 11,0 24 7,24-24-16,-23 24 3,23-23-3,-24 23-1,1 0 2,-1 0 4,24-24-1,-24 24-3,1 0 8,-1 0 45,1 0-22,46 0 177,1 0-208,-1 0-1,1 0 9,0 0-9,-1 0 7,1 0 12,-1 0-21,1 0 43,0 0-30,-1 0 2,1 0 19,-1 0-25,1 0 9,0 0-8,-1 0 9</inkml:trace>
    </iact:actionData>
  </iact:action>
  <iact:action type="add" startTime="36432">
    <iact:property name="dataType"/>
    <iact:actionData xml:id="d3">
      <inkml:trace xmlns:inkml="http://www.w3.org/2003/InkML" xml:id="stk3" contextRef="#ctx0" brushRef="#br0">10809 14801 0,'0'-24'138,"24"1"-123,0 23 3,-1 0-3,1-24-9,-1 0 18,25 24-7,-48-23-12,23-1 2,1 1 3,-1 23-4,1 0 2,0-24 1,-24 0-2,23 1 1,1 23 0,-1 0-2,-23-24 2,0 0 9,24 24-1,0-23 6,-24-1-7,0 1 0,23-1 8,-23 0-14,0 1 6,24-1-8,-24 1 0,0-1 10,0 0-3,0 1 10,0-1-15,0-23 5,0 23-7,0 1 9,0-1-8,0 1-1,23 23 1,-23-24 15,0 0-8,0 1 15,0-1-22,0 1 0,0-1 15,0 0-15,0 1 17,0-1-11,0 1 2,0 46 415,0 1-423,0-1 0,0 25-2,0-25 2,0 24 1,0 1-3,0-1 2,0-24 1,0 1-2,0 23 3,0-23-4,0-1 3,0 1-3,0 0 1,0-1 8,0 1-7,0-1 1,0 1 13,0 0-14,0-1 30,0 1-13,0-1-11,0 25 2,0-25-1,0 1 2,0 23-11,0-23 18,0-1-18,0 1 11,0 0-3,0-1-5,0 1 21,0-48 502,0 1-524,0-1-1,0-23 8,0 23-8,0 1 3,0-25-4,0 1 11,0 23-8,0 1 12,0-1-14,0 1 8,0-1 0,0 0-6,0 1 15,0-1-16,0 1 13,0-1-4,0 0-3,0 1 1,0-1 1,0 1 1,0-1-10,0 0 2,0 1 13,0-1-16,0 1 25,0-1-5,0 0-20,0 1 24,0-1-7,0 1 24,0-1-25,0 0 2,24 24 45,-24-23-52,24 23-4,-1 0 41,1 0-27,-1 0-14,-23-24-6,24 24 2,0 0 6,-1 0 7,1 0-5,-1 0 4,1 0 19,0 0-18,-1 0 27,1 0-21,-1 0 4,1 0 36,0 0-53,-1 0 312,-23 24-207,24-24-105,-1 0 33,-23 23-25</inkml:trace>
    </iact:actionData>
  </iact:action>
  <iact:action type="add" startTime="43086">
    <iact:property name="dataType"/>
    <iact:actionData xml:id="d4">
      <inkml:trace xmlns:inkml="http://www.w3.org/2003/InkML" xml:id="stk4" contextRef="#ctx0" brushRef="#br0">12060 14801 0,'0'-24'285,"0"1"-269,24-1 1,-24 0-12,23 1 6,-23-1 1,0 1-3,24 23-2,-24-24 1,24 0-1,-24 1 2,0-1-3,0 0 4,0 1-4,0-1 9,0 1-7,23 23 0,-23-48-2,0 25 3,0-24 7,0 23-9,0 0 2,0-23-3,0 24 3,0-1-2,0 0 2,0 1-3,0-24 1,0 23 9,0-23 0,0 23-1,0 1 0,0-1-6,0 0 8,0 1 26,0 46 219,0 1-254,0 0 1,0 23 5,0-24 3,0 25-11,0-25 10,0 1-8,0-1 7,0 1 1,0 0 1,0-1 11,0 1-12,0-1-9,0 1 18,0 0-18,0-1 24,0 1-25,0-1 10,24 1 1,-24 0-11,0-1 9,0 1-3,0-1 8,0 1-5,0 0-7,0-1 22,0 1-22,0 0 31,0-1-15,0 1-3,0-1 25,0 1-23,0-48 402,0 1-409,0-24-10,0-1 11,0 25-9,0-1-1,0-23 1,0 23 2,0-23-5,0 23 6,0-23-7,0 24 4,0-1 0,0 0 0,0 1 0,0-1 0,0 1-1,0-1 0,0 0 2,0 1-1,0-1 0,0 1 9,0-1-13,0 0 20,0 1-16,0-1 16,23 1-9,-23-1-1,24 24-3,-24-24-6,0 1 3,24-1-1,-24 1 1,0-25 0,23 1 7,1 0-8,-1 23 9,1-23-7,-24 23 5,0 1-6,24 23 7,-1-24 0,-23 1 0,24 23 0,-1 0 3,1-24-12,0 24 10,23 0-6,0 0 3,-23 0 2,23 0-8,-47 24 2,23 23-2,25-47 1,-25 23 0,1 1-1,-24 0 2,47-24-3,-47 23 2,0 1 1,24-1 6,-24 1-8,23 0 2,1-1 6,-24 1-8,0 0 9,0-1-8,0 1-2,0-1 5,0 1-6,0 0 2,0-1 1,23 24-1,-23-23 11,0 0-12,0-1 1,0 1 3,0-1-2,0 1 6,0 0-3,0-1-7,0 1 4,0-1 0,0 1 8,0 0-9,0-1 1,0 1 7,0-1-7,0 25 16,0-25-10,0 1 9,0-1-8,0 1 1,0 0 23,0-1-16,0 1 24,0 0-16,24-24 24,-24 23-49,24-23 9,-24 24-7,0-1 30,23-23-16,1 0 4,-1 0 35,1 0-46,0 0 9,-1 0 20</inkml:trace>
    </iact:actionData>
  </iact:action>
  <iact:action type="add" startTime="50132">
    <iact:property name="dataType"/>
    <iact:actionData xml:id="d5">
      <inkml:trace xmlns:inkml="http://www.w3.org/2003/InkML" xml:id="stk5" contextRef="#ctx0" brushRef="#br1">8426 15226 0,'23'0'178,"1"0"-168,0 0 2,23 0-5,-24 0 9,1 0-9,0 0 9,-1 0-7,1 0-2,-1 0 10,1 0-12,0 0 35,-1 0 5</inkml:trace>
    </iact:actionData>
  </iact:action>
  <iact:action type="add" startTime="51341">
    <iact:property name="dataType"/>
    <iact:actionData xml:id="d6">
      <inkml:trace xmlns:inkml="http://www.w3.org/2003/InkML" xml:id="stk6" contextRef="#ctx0" brushRef="#br1">9771 15226 0,'24'0'117,"23"0"-103,-24 0-6,1 0 3,0 0-7,-1 0 5,24 0 5,-23 0-5,23 0 5,0 0 2,-23 0-8,0 0-1,-1 0 1,1 0 3,-1 0-6,25 0 1,-25 0 2,1 0 0,-1 0 0,1 0 1,23 0-1,-23 0-2,-1 23 4,1-23-5,0 0 6,23 0-5,0 0 0,-23 0 2,46 0 4,-46 0-9,0 0 6,23 24-3,-24-24 12,1 0-11,0 0 0,-1 0 24,1 0-2,-1 0 113,1 0-121</inkml:trace>
    </iact:actionData>
  </iact:action>
  <iact:action type="add" startTime="52605">
    <iact:property name="dataType"/>
    <iact:actionData xml:id="d7">
      <inkml:trace xmlns:inkml="http://www.w3.org/2003/InkML" xml:id="stk7" contextRef="#ctx0" brushRef="#br1">12131 15273 0</inkml:trace>
    </iact:actionData>
  </iact:action>
  <iact:action type="add" startTime="55053">
    <iact:property name="dataType"/>
    <iact:actionData xml:id="d8">
      <inkml:trace xmlns:inkml="http://www.w3.org/2003/InkML" xml:id="stk8" contextRef="#ctx0" brushRef="#br1">8402 15249 0,'24'0'231,"-1"0"-213,1 0-14,23 0 4,-23 0 2,-1 0-2,25 0-2,-25 0 0,24 0 3,-23 0 0,0 0-3,23 0 1,-24 0 9,1 0-6,0 0 27,-1 0 0</inkml:trace>
    </iact:actionData>
  </iact:action>
  <iact:action type="add" startTime="56195">
    <iact:property name="dataType"/>
    <iact:actionData xml:id="d9">
      <inkml:trace xmlns:inkml="http://www.w3.org/2003/InkML" xml:id="stk9" contextRef="#ctx0" brushRef="#br1">9865 15344 0,'24'0'43,"0"0"4,-1 0-40,24 0 8,1 0-3,22 0 5,-22 0-6,-1 0-3,-24 0-2,25 0 3,-25 0-1,1 0-1,23 23 2,-23-23-2,-1 0 1,1 0-1,23 0 2,0 0-3,-23 0 2,23 24 3,0-24-7,-23 0 8,23 0-9,-23 0 4,-1 0 1,24 0 0,-23 0 10,0 0-13,-1 0 42</inkml:trace>
    </iact:actionData>
  </iact:action>
  <iact:action type="add" startTime="57334">
    <iact:property name="dataType"/>
    <iact:actionData xml:id="d10">
      <inkml:trace xmlns:inkml="http://www.w3.org/2003/InkML" xml:id="stk10" contextRef="#ctx0" brushRef="#br1">12107 15391 0,'24'0'29,"0"0"56,-1 0-77,1 0 2,-1 0 6,1 0-11,0 0 11,-1 0-9,1 0-1,-1 0 34,1 0-14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512">
    <iact:property name="dataType"/>
    <iact:actionData xml:id="d0">
      <inkml:trace xmlns:inkml="http://www.w3.org/2003/InkML" xml:id="stk0" contextRef="#ctx0" brushRef="#br0">8992 15957 0</inkml:trace>
    </iact:actionData>
  </iact:action>
  <iact:action type="add" startTime="3098">
    <iact:property name="dataType"/>
    <iact:actionData xml:id="d1">
      <inkml:trace xmlns:inkml="http://www.w3.org/2003/InkML" xml:id="stk1" contextRef="#ctx0" brushRef="#br0">10408 15816 0,'24'0'101,"-1"0"-96,25 0 10,-1-24-7,0 24-1,24-23 4,23-1-6,1 24 4,-48 0-1,24 0 0,23 0-2,-23 0 1,-24 0 1,24 0 1,-24 0-2,0 0 2,24 0-3,-47 0 5,23 0-6,0 0 2,-23 0 1,23 0-1,-24 0 1,1 0-1,0 0 4,-1 0 2,1 0 10,-1 0-6</inkml:trace>
    </iact:actionData>
  </iact:action>
  <iact:action type="add" startTime="3768">
    <iact:property name="dataType"/>
    <iact:actionData xml:id="d2">
      <inkml:trace xmlns:inkml="http://www.w3.org/2003/InkML" xml:id="stk2" contextRef="#ctx0" brushRef="#br0">12910 15745 0,'23'0'29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448">
    <iact:property name="dataType"/>
    <iact:actionData xml:id="d0">
      <inkml:trace xmlns:inkml="http://www.w3.org/2003/InkML" xml:id="stk0" contextRef="#ctx0" brushRef="#br0">8355 15178 0,'24'0'377,"-1"0"-354,1 0-15,-1 0 0,1 0 23,0 0-14,-24-23-12,0-1 20,23 24-18,1 0 1,-1 0 6,-23-23 6,24 23-9,-24-24-3,24 24 0,-24-24 16,23 24-18,1-23 3,-1-1 8,1 24 3,0-23-5,-24-1 9,23 24-17,1 0 11,-24-24-5,23 1 3,1-1 0,0 1-2,-24-1-6,23 0 9,-23-23-10,24 24 2,-24-1-2,23-23 2,-23 0 7,0 23-10,0 0 9,0 1-7,24-1 6,-24 0 4,0 1-13,0-1 11,0 1-8,0-1 16,0 0-18,0 1 3,0-1 15,0 1-18,0-1 10,0 0-8,0 1-2,0-1 10,0 1-1,0-1 1,0 0-6,0 1-5,0-1 28,0 1-27,0-1 11,0 0-11,0 1 2,0-1 8,0 1-9,-24-1 9,1 0-10,23 1 3,-24-1 0,24 1 7,-23 23-11,-1-24 6,0 0 9,1 1 3,-1 23 32,1 0-23,-1 0-10,24 23 1,0 1-9,-24 0-6,24-1 15,-23 1-15,23-1 0,0 1 9,0 23-11,0-23 10,0-1-8,0 1-2,0 23 3,0-23-1,0-1 3,0 25-8,0-25 5,0 24 0,0 1 7,0-1-7,0-24 8,0 1-1,0 0 8,0-1-7,0 1-8,0-1 14,0 1-14,0 0 17,0 23-17,0-23 9,0-1-12,0 1 2,0 23 8,0-23-7,0-1 8,0 24-9,0-23 8,0 0-5,23-1-4,-23 1 4,0-1-6,0 1 4,24 0 1,-24-1-1,0 1-2,0-1 3,0 1-3,0 0 3,0 23-1,0-24 0,0 1 0,0 0-1,0 23 0,0-24 2,0 1-2,0 0 0,0-1 1,0 1 1,0-1-1,0 1-1,0 23 8,0-23-8,24 0 9,-24-1-8,0 1 1,0-1 6,0 1-8,0 0 287,0-1-256,0 1-15,0-1-17,0 1 4,0 0 7,0-1-13,0 1 12,0-1-8,0 1 0,0 23 8,0-23-2,0-1-7,0 1 2,0 0 6,0-1-7,0 1 15,0-1-9,0 1-6,0 0 16,0-1-9,0 1 25,0-1-16,-24-23-19,24 24 12,0 0 36,-24-1-31,1-23 72,-1 0-40,1 0-47,-1 0 25,0 0-18,1 0 3,-1 0 13,1 0-13,-1-23 28,0-1-31,24 0-7,0 1 2,0-1-1,0 1-1,0-1 3,0-23 6,0 0-3,0 23-3,0 0-5,0-23 3,0 24 8,0-25-10,0 25 11,0-1-8,0 1-3,0-1 10,0 0-1,0 1 15,0-1-20,0 1 13,24 23 9,-24-24-28,0 0 12,24 24-1,-24-23-7,23 23 0,-23-24 0,0 1-1,24-1 16,-1 0-7,1 24-9,-24-23 1,0-1-1,24 24 3,-24-24-4,23 24 2,-23-23-1,0-1 11,24 24-4,-24-23 2,23 23-9,1-24 0,-24 0 8,24 24 9,-24-23-16,23 23 8,-23-24-9,24 1 16,-1-1 2,1 0-10,0 1 22,-1-1-14,1 24 8,-24-23-24,23 23 10,-23-24-8,24 24-2,-24-24 22,24 24 12,-1 0-20,-23-23 5,0-1-6,24 24-3,-1 0 6,-23-23 21</inkml:trace>
    </iact:actionData>
  </iact:action>
  <iact:action type="add" startTime="20749">
    <iact:property name="dataType"/>
    <iact:actionData xml:id="d1">
      <inkml:trace xmlns:inkml="http://www.w3.org/2003/InkML" xml:id="stk1" contextRef="#ctx0" brushRef="#br0">9323 15131 0,'23'0'223,"1"0"-216,-1 0 1,1 0-1,0-23 1,23-1 0,0 0-1,-23 1 1,-1 23 9,1 0-11,-1-24 10,-23 1-9,24 23 10,0 0-2,-24-24 8,0 0-8,23 24-8,-23-23 3,24 23 12,-24-24-16,0 1 11,0-1 13,0 0-22,0 1 7,23-1 0,-23 1-4,0-1 10,0 0-6,0 1-7,24 23-1,-24-24 11,0 1-13,24-1 12,-24 0-10,0 1 1,0-1 7,0 0-8,0 1 18,23-1-11,-23 1-6,24 23 15,-24-24-15,0 0 8,23 1 14,-23-1-7,24 24-7,-24-23-8,24 23 21,-1 0 9,1 0-14,-24-24-15,23 24 5,1 0-7,0 0 9,-1 0 8,1 0-7,-1 0 4,1 0-6,0 0-7,-1 0 20,1 0-10,-24-24 214,-24 24-201,1 0-9,-1 0 3,0 0-4,1 0 36,-1 0-44,1 0 27,-1 0-33,0 0 0,1 0 23,-1 0-14,1 0 22,23 24-30,-24-24 8,0 0 0,24 24-10,0-1 19,-23 1-10,-1-24 7,24 23-15,0 1 3,-23 0 13,23-1-17,0 1 10,-24-24-7,24 23-3,0 1 9,-24-24-6,24 24 7,0-1 0,0 1 6,0 0 40,0-1-30,0 1 35,0-1-34,0 1-12,0 0 10,0-1-24,0 1 17,0-1-17,0 1 10,0 0 12,24-1-12,0-23 13,-24 24-13,0-1 4,0 1 2,23-24-15,1 0 23,-24 24-23,0-1 15,23-23-16,1 0 1,0 0 9,-24 24 4,23-24-4,-23 23-11,24-23 20,-24 24 2,23-24-11,1 0-1,0 0 6,-1 0 2,1 0-18,-1 0 19,25 0-17,-25 0 6,1 0-7,23-24 9,-23 1-10,-1-1 12,1 24-13,-24-23 5,23-1-3,1 0 17,-24 1-17,24 23 0,-24-24 11,23 1-12,-23-1 1,24 24 11,-24-24-13,0 1 20,0-1-3,0 1-5,0-1-12,0 0 12,0 1-10,0-1 15,0 1-14,0-1 0,0 0 24,0 1-25,0-1 32,0 0-24,-24 24 0,24-47-7,-23 24 7,-1-1-8,24 0 4,-24 1 4,1 23 2,23-24-12,0 1 18,-24 23-15,1 0 45,-1 0 2,0 0-3,24-24 173,24 24-171,-24-24-48,24 24 3,-1-23 20,1 23-13,-1 0 7,1 0 8,0 0-14,-1 0 12,1 0-4,-1 0 21,1 0-31,0 0 30</inkml:trace>
    </iact:actionData>
  </iact:action>
  <iact:action type="add" startTime="26117">
    <iact:property name="dataType"/>
    <iact:actionData xml:id="d2">
      <inkml:trace xmlns:inkml="http://www.w3.org/2003/InkML" xml:id="stk2" contextRef="#ctx0" brushRef="#br0">10644 15155 0,'24'0'124,"-1"0"-110,-23-24 8,24 24-14,0 0 8,-24-23-8,23-1 7,-23 0 9,24 24-9,-24-23 0,23-1 0,-23 1 9,24-1-16,0-23 8,-24 23-10,23-23 9,-23 23-7,0-23 16,0 24-10,0-1 3,0 0-10,0 1 1,0-1 8,0 1 1,0-1 11,0 0-13,0 1-7,0-1 15,0 0-13,0 1 5,0-1 15,0 1 0,0-1-22,0 0 8,0 1-1,0-1 3,0 1 2,0-1 19,0 0-8,0 48 270,0 0-294,0 23 9,0 0-2,0 24-7,0-48 2,0 72-1,0-24-1,0-24 1,0 24-1,0 0 1,0-24 8,0-24-9,0 1 24,0 0-16,0-1 32,0 1-1,0-1-22,0 1 38,0 0-56,0-1 81,0-46 289,0-1-361,0 0 9,0 1-17,0-1 1,0-23 8,0 0-2,0 23-5,0 1 6,0-25-8,0 25 10,0-1-11,0 1 11,0-1-11,0 0 3,0 1 6,0-1-8,0 1 8,0-1-7,0 0 0,0 1 9,0-1-11,0 0 10,0 1-1,0-1 0,0 1 31,0-1-31,24 0-7,-24 1 15,0-1-6,0 1 36,23-1-38,-23 0 2,24 24-2,-24-23 9,0-1-10,24 24 33,-1 0-16,1 0 14,-1 0-29,1 0-7,0 0 5,-1 0-6,1 0 22,-1 0-15,1 0 2,0 0 44,-1 0-24</inkml:trace>
    </iact:actionData>
  </iact:action>
  <iact:action type="add" startTime="30876">
    <iact:property name="dataType"/>
    <iact:actionData xml:id="d3">
      <inkml:trace xmlns:inkml="http://www.w3.org/2003/InkML" xml:id="stk3" contextRef="#ctx0" brushRef="#br0">11541 15178 0,'0'-23'348,"24"-1"-333,-24 1 0,23 23 14,1-24-12,-24 0 6,23 24 7,-23-23-22,24-1 16,-24 1-15,24-1 4,-24 0-4,0 1 13,23 23-15,-23-24 2,0 1 1,24 23-4,-24-24 0,0 0 3,0-23 14,0 24-15,23-1 8,-23 0-10,0-23 9,0 24-7,0-25 8,24 1-9,-24 0 8,0 23-7,0 1 0,0-25-1,0 25 3,0-24-2,0 23 0,0 0-2,0 1 2,0-1-1,0 1 2,0-1-3,0-23 10,0 23-8,0 1 8,0-25-10,0 25 12,0-24-11,0 23 8,0 0-8,0 1 1,0-1-1,0 1 1,0-1-1,0-23 1,0 23 9,0-23-11,24 23 10,-24 1-6,0-1 3,0 0-5,0 1-1,0-1 25,0 1-24,0-1 23,0 0-17,0 1 2,0-1 25,0 1-28,0-1 9,0 0-6,0 1-1,0-1 31,0 1 54,0-1-37,0 0-40,0 1 61,0-1-60,0 1-9,0-1 24,0 0-24,0 1 25,0-1-17,0 1 30,0 46 124,0 1-170,0-1 8,0 1-7,0 0 8,0-1-9,0 1 1,0-1 0,0 25 0,0-25 9,0 24-11,0-23 21,0 0-24,0-1 29,0 24-25,0-23 9,0 23-9,0-23 17,0-1-17,0 25 1,0 22-1,0-46 2,0 23-2,0 24 0,0-24 9,0-23-9,0 0 4,0-1-6,0 1 5,0-1-5,0 25 3,0-25 8,0 1-8,0 23-1,0-23 1,0 23 8,0 0-10,0-23 11,0 23-10,0 0 11,0 0-6,0-23-5,0-1 2,0 1 0,0 0-3,0-1 2,0 1-1,0 0 3,0-1-3,0 24 8,0-23 7,0 0-12,0-1 11,0 1-13,0-1 7,0 1 10,0 23-19,0-23 17,0-1-14,0 1 5,0 0-6,0-1 0,0 1 30,0-1-23,0-46 563,0-1-537,0 1-13,0-1-18,0 0 20,0 1-22,0-1 14,0-23-12,0 23 2,0 1-2,0-1-4,0 1 2,0-1 1,0 0 7,0 1-9,0-1-1,0 1 19,0-1-18,0 0 31,0 1-14,0-1-10,0 0 17,0 1-16,0-1 24,0 1-14,23 23-19,-23-24 2,0 0 37,24 24-37,-24-23 1,23 23 28,-23-24-28,0 1 13,0-1-7,24 24-7,0-24 24,-24 1-14,23-1 17,-23 1-19,24 23-9,-24-24 10,23 0 5,1 24-7,-24-23-8,24 23 9,-1 0 25,1 0-35,-24-24 24,23 24-22,1 0 15,0 0-7,-1 0 14,1 0-6,-1 0 21,1 0-27,0 24 10,-24-1-12,0 1-7,0 0 13,0-1-6,0 1 0,0-1 1,0 1 13,0 0-16,0-1 1,0 1 9,0-1-8,0 1 23,-24 0-18,24-1 3,-24-23-8,1 0 22,23 24-31,-24-24 1,24 23 0,-23-23-1,-1 0 1,0 0 0,24 24 7,-23-24 3,-1 24 3,1-24 3,-1 0-18,0 0 2,1 0 8,-1 0-1,1 0 10,-1 0-5,0 0 19,1 0-31,-1 0 9,1 0 14,-1 0-2,24 23 179,24 1-184,-1 0-7,1-24-9,-1 0-3,-23 23 3,24 1 0,0-1-1,-1 1 8,1 0-7,-1-1 0,1-23 0,-24 24-1,24-24 2,-1 23-3,1-23 11,-24 24-3,23-24-6,-23 24 9,0-1-4,24-23-4,0 0-1,-1 0 6,-23 24-3,0-1 10,24-23 3,-1 0 6,-23 24-22,0 0 29,24-24 127,0 0-58,-1 23-75,1-23 40</inkml:trace>
    </iact:actionData>
  </iact:action>
  <iact:action type="add" startTime="41020">
    <iact:property name="dataType"/>
    <iact:actionData xml:id="d4">
      <inkml:trace xmlns:inkml="http://www.w3.org/2003/InkML" xml:id="stk4" contextRef="#ctx0" brushRef="#br1">8969 16217 0</inkml:trace>
    </iact:actionData>
  </iact:action>
  <iact:action type="add" startTime="41544">
    <iact:property name="dataType"/>
    <iact:actionData xml:id="d5">
      <inkml:trace xmlns:inkml="http://www.w3.org/2003/InkML" xml:id="stk5" contextRef="#ctx0" brushRef="#br1">9677 15957 0,'23'0'116,"1"0"-109,23 0 14,-23 0-10,-1 0-4,24 0-2,-23 0 4,0 0 2,23 0-4,-24 0-2,25 0 4,-25 0-3,24 0 1,-23 0 4,0 0-6,23 0 5,-24 0-4,1 0 2,0 0-2,-1 0 4,1 0 13,-1 0-17,1 0 42</inkml:trace>
    </iact:actionData>
  </iact:action>
  <iact:action type="add" startTime="42407">
    <iact:property name="dataType"/>
    <iact:actionData xml:id="d6">
      <inkml:trace xmlns:inkml="http://www.w3.org/2003/InkML" xml:id="stk6" contextRef="#ctx0" brushRef="#br1">11612 15934 0</inkml:trace>
    </iact:actionData>
  </iact:action>
  <iact:action type="add" startTime="44339">
    <iact:property name="dataType"/>
    <iact:actionData xml:id="d7">
      <inkml:trace xmlns:inkml="http://www.w3.org/2003/InkML" xml:id="stk7" contextRef="#ctx0" brushRef="#br1">8874 16217 0</inkml:trace>
    </iact:actionData>
  </iact:action>
  <iact:action type="add" startTime="44980">
    <iact:property name="dataType"/>
    <iact:actionData xml:id="d8">
      <inkml:trace xmlns:inkml="http://www.w3.org/2003/InkML" xml:id="stk8" contextRef="#ctx0" brushRef="#br1">9535 16099 0,'24'-24'36,"-1"24"-20,1 0 1,23-23-10,-23 23 1,-1-24-2,24 24 1,1-23 4,22 23-6,-22 0 2,22 0 3,25 0-3,-1 0 3,-47 0-6,48 0 4,-24 0 0,-24 0 0,24 0-1,-1 0 3,-46 0-2,0 0 0,-1 0-3,1 0 5,-1 0 14,1 0-4</inkml:trace>
    </iact:actionData>
  </iact:action>
  <iact:action type="add" startTime="45866">
    <iact:property name="dataType"/>
    <iact:actionData xml:id="d9">
      <inkml:trace xmlns:inkml="http://www.w3.org/2003/InkML" xml:id="stk9" contextRef="#ctx0" brushRef="#br1">11541 16005 0,'24'0'66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663">
    <iact:property name="dataType"/>
    <iact:actionData xml:id="d0">
      <inkml:trace xmlns:inkml="http://www.w3.org/2003/InkML" xml:id="stk0" contextRef="#ctx0" brushRef="#br0">9252 15627 0</inkml:trace>
    </iact:actionData>
  </iact:action>
  <iact:action type="add" startTime="3133">
    <iact:property name="dataType"/>
    <iact:actionData xml:id="d1">
      <inkml:trace xmlns:inkml="http://www.w3.org/2003/InkML" xml:id="stk1" contextRef="#ctx0" brushRef="#br0">10337 15296 0,'48'-23'99,"-1"23"-83,24-24-9,-24 1 1,47 23-1,1-24 2,23 0-2,23 1 1,-23-1-1,0 24 2,24-23 2,-48 23-8,-47 0 6,24 0-3,-47 0 2,-1 0 2,1 0-3,0 0 0,-1 0 9,1 0-1</inkml:trace>
    </iact:actionData>
  </iact:action>
  <iact:action type="add" startTime="3866">
    <iact:property name="dataType"/>
    <iact:actionData xml:id="d2">
      <inkml:trace xmlns:inkml="http://www.w3.org/2003/InkML" xml:id="stk2" contextRef="#ctx0" brushRef="#br0">12674 15155 0,'23'0'7,"1"0"54</inkml:trace>
    </iact:actionData>
  </iact:action>
</iact:actions>
</file>

<file path=ppt/ink/inkAction1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0497">
    <iact:property name="dataType"/>
    <iact:actionData xml:id="d0">
      <inkml:trace xmlns:inkml="http://www.w3.org/2003/InkML" xml:id="stk0" contextRef="#ctx0" brushRef="#br0">30492 1038 0,'0'24'254,"0"0"-240,0-1-4,0 1-3,0 0 7,0-1-6,0 1 10,0-1-12,0 1 2,0 0 8,0-1-10,-23-23 3,23 47-2,0-23 9,0 0-7,0-1-1,0 1-1,0-1 7,0 1 1,0 0 1,0-1-9,0 1 0,0-1 24,0 1-8,0 0 16,0-1-23,0 1-1,0-1 0,0 1-8,0 0 10,0-1-10,0 1 0,0-1 2,0 1-2,0 0 10,0 23-11,0-23 10,0-1-1,0 1-7,0-1 23,0 1-8,-24-24 176,0 0-181,1 0-4,-1 0-7,1 0 2,-1 0 6,0 0 0,24-24 9,-23 24-10,-1 0 17,24-23 47,24 23 84,-1 0-147,1 0 0,0 23 17,-24 1-10,23-24-6,1 0 14,-1 0 209,1 0-225,0 0 17,-1-24-22,1 24 6,-24-23-7,0-1 1,0 1-3,23 23 21,-23-24-23,24 24 3,-24-24 10,0 1 21,24 23-22,-24-24-9,23 0 42</inkml:trace>
    </iact:actionData>
  </iact:action>
  <iact:action type="add" startTime="28531">
    <iact:property name="dataType"/>
    <iact:actionData xml:id="d1">
      <inkml:trace xmlns:inkml="http://www.w3.org/2003/InkML" xml:id="stk1" contextRef="#ctx0" brushRef="#br0">826 14281 0,'24'0'238,"-24"24"-231,0 0 1,0-1-2,24 1 10,-24-1-9,0 1 9,0 0-7,0-1-3,0 1 19,0-1-16,0 1 28,0 0-23,0-1 2,0 1 22,0 0-29,0-1 13,0 1-13,0-1 5,0 1 10,0 0-8,0-1-1,0 1-8,0-1 4,0 1-7,0 0 5,0-1 6,0 1-7,0-1-1,0 1 8,0 0 0,0-1 1,0 1-4,0-1-1,0 1 4,0 0 1,0-1 15,0 1-14,0-1-12,0 1 21,0 0-20,0-1 9,0 24-7,0-23 7,0 0-7,0-1 7,0 1-4,0-1-6,0 1 10,0 0-8,0-1 10,0 1-10,0 0 0,0-1 9,0 1-1,0-1 1,0 1-1,0 0-7,0-1 15,0 1-7,0-1 37,0 1-7,0 0-22,0-1 30</inkml:trace>
    </iact:actionData>
  </iact:action>
  <iact:action type="add" startTime="31264">
    <iact:property name="dataType"/>
    <iact:actionData xml:id="d2">
      <inkml:trace xmlns:inkml="http://www.w3.org/2003/InkML" xml:id="stk2" contextRef="#ctx0" brushRef="#br0">449 14281 0,'0'-23'93,"23"23"21,1 0-98,0 0-9,-1 0 1,1 0 7,-1 0-7,25 0 7,-25 0-7,24 0 8,-23 0-8,0 0 0,-1 0 1,1 0-3,-1 0 1,1 0 0,0 0 1,23 0 8,-24 0 0,1 0 14,0 0-13,-1 0 28,1 0-30,-1 0 8,1 0 5,0 0-25,-1 0 13,1 0-1,-1 0 0,1 0-6,0 0 0,-1 0 19,1 0-21,-1 23 16,1-23 9,0 0-1,-1 0 91,1 0-105,-1 0 5,1 0-14,0 0 8,-1 0 38</inkml:trace>
    </iact:actionData>
  </iact:action>
  <iact:action type="add" startTime="34075">
    <iact:property name="dataType"/>
    <iact:actionData xml:id="d3">
      <inkml:trace xmlns:inkml="http://www.w3.org/2003/InkML" xml:id="stk3" contextRef="#ctx0" brushRef="#br0">1322 15745 0,'24'0'215,"-1"0"-193,1 0-13,-1 0 22,1 0-24,0 0 8,-1 0 32,1 0-32,-24-24 16,23 1-15,1-1-2,-24 1-3,24-1-6,-24 0 2,0 1 1,0-1 0,23 24 1,-23-47-2,0 23 8,24 1-8,-24-25 4,0 25 2,0-1-5,0 1 8,0-25-9,23 25 7,-23-24-4,0 23 5,0-23-8,24 23 3,-24 1-5,0-1 2,0 0 2,0 1-2,0-1 1,0 1 8,0-1-9,24 24 0,-24-47 1,0 0 1,23-1 7,-23 25-10,0-24 5,0 23-6,0 0 4,0 1-3,0-1 1,0 1 9,0-25-8,0 25 8,0-25-10,0 1 10,0 24-1,0-1 1,0 0 0,24 24-1,-24-23 39,0-1 15,0 1 1,0-1-56,0 0-5,0 1 36,0-1-20,0 1 6,0-1 1,0 0 13,0 48 270,0 0-299,0-1-2,0 1-5,0-1 12,0 1-9,0 0-8,0-1 11,0 1 2,0-1 6,0 1-15,0 0 8,0-1-3,0 1-4,0-1 6,0 25-7,0-25 8,0 1-9,0 0 1,0-1 7,0 1-7,0-1 9,0 25-2,0-25 1,0 1-10,0-1 1,0 1 9,0 0-8,0-1-1,-24 1 3,24-1-4,0 1 10,-23 0-10,23-1 10,0 1-9,0-1 1,0 25 7,0-25-7,0 1 8,0-1-8,-24-23 2,24 24-5,0 23 6,0-23 1,0-1-4,0 25 8,0-25-9,0 1 9,0-1-2,0 1 2,0 0 1,0-1-2,0 1 30,0 0-22,0-1 24,0 1 30,0-1-31,0 1 39,0 0-62,0-1 10,0 1-18,0-1 2,0 1 26,0 0-12,0-48 423,0 0-430,0 1-17,0-1 0,0 1 10,0-1-11,0 0 9,0 1-3,0-1-7,0 1 17,0-1-7,0 0 11,0 1-13,0-1 27,0 0 14,0 1-40,0-1 1,0 1 1,24 23-1,-24-24-7,0 0 0,0 1-1,23 23 23,-23-24-22,0 1 16,0-1 14,0 0-22,24 24-8,-24-23-1,23 23 15,-23-24-5,0 1 14,24 23 23,0-24-23,-1 24-23,1 0 14,-1 0-11,1 0 8,0 0-7,-1 0 17,1 0-15,-1 0 9,1 0 32,0 0-41,-24 24 19,0-1-27,23-23 3,1 24-3,-24-1 5,0 1-5,23 0 0,-23-1 3,0 1 6,0-1-8,0 1 1,24-24 0,-24 24 6,0-1-5,0 1 14,0-1-17,0 1 12,0 0 11,0-1 2,0 1 23,0 0 39,0-1-69,24-23-11,-24 24 5,0-1 4,0 1 9,0 0-8,0-1 0,0 1 8,0-1-8,0 1 31,0 0-32,0-1 9,23-23-7,1 0 84,-1 0-84,1 0 43,0 0-27,-1 0 21,1 0-46,-1 0 25</inkml:trace>
    </iact:actionData>
  </iact:action>
  <iact:action type="add" startTime="40637">
    <iact:property name="dataType"/>
    <iact:actionData xml:id="d4">
      <inkml:trace xmlns:inkml="http://www.w3.org/2003/InkML" xml:id="stk4" contextRef="#ctx0" brushRef="#br0">2573 15745 0,'23'0'201,"1"0"-195,0-24 24,-1 24-12,1 0 4,-1 0-11,1-23-7,0 23 27,-1 0-24,-23-24 8,24 24 2,-1 0-3,1 0-3,0 0 10,-24-23-14,23 23 1,1 0 30,-24-24-24,23 24 3,1 0 5,-24-24-6,0 1-7,24 23-2,-24-24 1,23 24-2,-23-23 2,0-1 8,24 24 0,-24-24-9,0 1 1,23 23-1,-23-24 9,0 0-9,0 1 2,24-1-1,-24 1 1,0-1-3,0 0 10,0 1-2,0-1 9,0 1 0,0-1 1,0 0 93,-24 24-78,24-23-17,-23 23-6,-1 0 36,1 0-29,-1 0 23,0 0-29,1 0 29,-1 0-24,1 0 2,23 23 15,-24-23-25,0 24 17,24 0-1,0-1-6,-23 1-1,23-1-16,0 1 10,0 0-10,0-1 3,0 1 10,0-1-3,0 1 14,0 0-10,0-1 34,0 1-7,0 0-20,0-1 22,0 1-37,0-1 17,0 1-15,0 0 9,23-24-8,-23 23 6,24-23-13,-24 24-2,24-24 30,-24 23-28,23 1 14,1 0 9,-1-1 13,1-23-15,-24 24-13,24-24 14,-1 0 0,1 0 25,-1 0-35,1 0-8,0 0 12,-1 0-19,-23-24 10,24 24-7,-1 0-1,-23-23 0,24-1-2,-24 0 9,24 24 17,-24-23-10,23 23 18,-23-24-26</inkml:trace>
    </iact:actionData>
  </iact:action>
  <iact:action type="add" startTime="50787">
    <iact:property name="dataType"/>
    <iact:actionData xml:id="d5">
      <inkml:trace xmlns:inkml="http://www.w3.org/2003/InkML" xml:id="stk5" contextRef="#ctx0" brushRef="#br0">30115 4272 0,'23'0'240,"1"0"-234,-1 0 2,1 0-1,0 0 2,-1 0-2,1 0 0,23 0 9,-23 0-8,-1 24 7,1-24-7,-1 0 0,1 0 7,0 0-7,-1 0 7,1 0 0,-1 0-8,1 0 24,0 0-6,-1 0 4,1 0-4,-1 0 28,1 0-23,0 0-6,-1 0 7,1 0-8,-1 0 7,1 0-15,0 0 8,-1 0 33,1 0-34,-1 0 32,1 0-15,0 0-17,-24 24-7,23-24 70</inkml:trace>
    </iact:actionData>
  </iact:action>
  <iact:action type="add" startTime="53968">
    <iact:property name="dataType"/>
    <iact:actionData xml:id="d6">
      <inkml:trace xmlns:inkml="http://www.w3.org/2003/InkML" xml:id="stk6" contextRef="#ctx0" brushRef="#br0">4579 15745 0,'23'0'207,"1"0"-184,0 0-15,23 0 8,-24 0-8,1 0 6,0 0-4,-1 0-3,1 0 6,-1 0-4,1 0 7,0 0-9,-1 0 9,1 0-8,-1 0-1,1 0 15,0 0-13,-24-24-2,23 1 16,1 23-15,-24-24 0,23 24 8,-23-23-9,0-25 10,24 1-1,-24 0-11,0 23 2,0 1 2,24-25 3,-24 25-8,23-1 4,-23 1 0,0-1 7,0 0-8,0 1 1,0-1 0,0 1 1,0-25-3,0 25 1,0-1 0,0 1 1,0-1 1,0 0 5,0 1-5,0-1 5,0-23-5,0 23 8,0-23-12,0 0 12,0 23-11,0 1 10,0-24-9,0 23 9,0 0 0,0 1 1,0-1-1,0 1-2,0-1-9,0 0 4,0 1 15,0-1-17,0-23 18,0 23-20,0 1 20,0-1-18,0 0 7,0 1 12,0-1 4,0 1 24,0-1-39,0 0-1,0 1 12,0-1-10,0 1 35,0 46 126,0 1-169,0-1 0,0 1 0,0 23 0,0-23-1,0-1 0,0 1 1,0 23 0,0-23 0,0 23 7,0-23-7,0 23 6,0-23-5,0-1 6,0 1-8,0-1 11,0 1-12,0 23 10,0-23-9,0-1 10,0 1-10,0 0-1,0-1 2,0 1 0,0 23 8,0-23-9,0-1 18,0 1-19,0-1 3,0 1 5,0 0-6,0-1 7,0 1-7,0-1-1,0 1 2,0 0 7,0-1 1,0 1-12,0-1 2,0 1 16,0 0-15,0-1 15,0 1-5,0-1 5,0 1 29,0 0-28,0-1 14,0 1-23,24 0 0,-1-24-6,-23 23 22,24 1-17,0-24 13,-24 23-7,23-23-12,-23 24 15,0 0-7,24-24 13,-24 23-10,23-23-14,-23 24 10,0-1 33,24-23-35,-24 24-5,24-24 8,-1 0 21,1 0 27,-1 0-34,1 0 38,0 0-28,-24-24-32,0 1 30,0-1-14,23 24-17,-23-23 24,0-1-23,0 0 1,0 1 12,0-1-14,0 1 16,0-1 0,0 0 11</inkml:trace>
    </iact:actionData>
  </iact:action>
  <iact:action type="add" startTime="57403">
    <iact:property name="dataType"/>
    <iact:actionData xml:id="d7">
      <inkml:trace xmlns:inkml="http://www.w3.org/2003/InkML" xml:id="stk7" contextRef="#ctx0" brushRef="#br0">5499 15131 0,'-23'0'83,"-1"0"-67,0 0 9,1 0-12,-1 0 12,1 0-3,-1 0-7,0 0 17,1 0-26,-1 0 19,1 0-18,-1 0 1,0 0 7,1 0-7,-1 0 15,1 0-15,-1 0 22,0 0-14,1 0-1,-1 0 33,1 0-34,-1 0 23,0 0-21,1 0 1,-1 0 29</inkml:trace>
    </iact:actionData>
  </iact:action>
  <iact:action type="add" startTime="59281">
    <iact:property name="dataType"/>
    <iact:actionData xml:id="d8">
      <inkml:trace xmlns:inkml="http://www.w3.org/2003/InkML" xml:id="stk8" contextRef="#ctx0" brushRef="#br0">5641 15792 0,'23'0'247,"1"0"-239,0 0 6,-1 0-6,-23-23 0,24 23 0,-1-24 1,1 24-3,-24-24 10,24 24-8,-1-23-1,-23-1 18,24 1-19,-1-1 9,-23 0-8,0 1 8,24-1 1,-24 1-8,0-1 16,24-23-16,-24 23 8,0 0-10,0 1 5,0-1 3,23 1-8,-23-1 10,0-23-2,0 23 3,0 1-11,0-25 12,0 25-13,0-1 4,0 1-2,0-1 2,0 0-2,0 1 0,0-1 2,0 1-1,0-25-2,0 25 4,0-1-4,0 1 4,0-1-4,0 0 1,0 1 2,0-1-2,0 1 1,0-1 6,0 0 2,0 1-9,0-1 11,0 1-4,0-1-4,0 0 3,0 1-6,0-1 8,0 0-6,0 1 6,0-1 1,0 1-2,0-1 3,0 0-10,0 1 9,0-1 23,0 1-16,0-1 6,0 0-13,0 1 7,0-1-16,0 1 2,0-1 28,0 0-21,0 1 32,0 46 135,0 1-174,0 0-1,0 23-1,0-24 1,0 1 1,0 23-3,0-23 4,0-1-6,0 1 9,0 0-10,0-1 6,0 1-2,0-1 9,-23 1-9,23 0 1,0-1 0,0 1 0,0 0-2,0-1 2,0 1 0,-24 23 7,24-23-7,0-1 16,0 1-17,0 23 8,0-23-5,0 23 4,0-24-6,0 1 7,0 0-8,0 23 9,0-24-7,0 1 5,0 0-6,0-1 0,0 24 7,0 1 3,0-25-13,0 1 9,0 23-4,0-23 4,0-1-6,0 1 1,0-1-2,0 1-1,0 0 11,0-1-7,0 1 4,0 0 1,0-1 9,0 1 5,0-1-20,0 1 13,0 0-7,0-1-7,0 1 24,0-1-24,0 1 21,0 0-14,0-1-5,0-46 388,0-1-388,0 0-4,0 1 1,0-24 10,0 23-9,0 0-1,0-23 1,0 24 1,0-1 5,0 0-8,0 1 6,0-1-6,0 0 1,0 1 8,0-24 0,0 23 9,0 0-17,0 1 32,0-1-24,0 1 8,0-1-8,0 0 8,24 24 9,-24-23-17,23-1 9,-23 1 14,24 23-32,-1 0 3,-23-24 0,0 0-2,48 24-1,-25 0 3,1-23 6,-1 23-6,-23-24 5,24 24-6,0 0 2,-1 0-5,-23-23 10,24 23-6,-1 0-2,1 0 31,0 0-7,-1 0 23,-23 23 17,0 1-64,24-24-1,-24 23 10,0 1-6,0 0-5,0-1 20,0 1-20,0-1 20,0 1-17,0 0 7,0-1 1,0 1-8,0-1 7,0 1-1,0 0-3,0-1 5,0 1-10,0-1 15,0 1-12,0 0-2,0-1 7,0 1-5,23 0 8,-23-1 0,0 1-13,0-1 19,0 1-15,0 0 23,0-1-8,0 1-7,24-24 25,-24 23-28,24 1 19,-1-24-11,1 0 19,-1 0-33,1 0 8,0 0 1,-1 0 0,-23-24 6,24 24-6,0 0 7,-24-23-16,0-1 10,0 1 5,23 23-7,1-24 16,-24 0 9</inkml:trace>
    </iact:actionData>
  </iact:action>
  <iact:action type="add" startTime="64656">
    <iact:property name="dataType"/>
    <iact:actionData xml:id="d9">
      <inkml:trace xmlns:inkml="http://www.w3.org/2003/InkML" xml:id="stk9" contextRef="#ctx0" brushRef="#br0">21548 6515 0,'23'0'179,"24"0"-173,-23 0 1,23 0 3,0 0-2,1 0-3,22 0 3,-22 0 1,-25-24-1,24 24 0,24 0-2,-47 0 4,47-23-4,-1 23 3,-46 0-2,94 0 0,-24 0 1,1 0 0,46 0-1,25 0 1,-48 0 0,47 0-1,0 0 1,-94 0 0,94 0 0,-94 0-2,23 0 5,24-24-5,-47 1 1,23 23 0,-46 0 2,22 0-1,25-24-1,-24 24 1,-24 0-1,0 0 1,24 0 0,-48 0 0,48 0-1,-47 0 3,23 0-5,0 0 3,-23 0 8,23 0-9,0 0 2,0 0-2,24 0 0,0 0 2,23 0-1,1 0-1,-48 0 1,47 0-1,1 0 1,-48 0-1,0 0 2,24 0-2,-47 0 1,-1 0-1,1 0 1,-1 0-1,1 0 17</inkml:trace>
    </iact:actionData>
  </iact:action>
  <iact:action type="add" startTime="67422">
    <iact:property name="dataType"/>
    <iact:actionData xml:id="d10">
      <inkml:trace xmlns:inkml="http://www.w3.org/2003/InkML" xml:id="stk10" contextRef="#ctx0" brushRef="#br0">6797 15698 0,'24'0'133,"-24"-24"-128,24 1 10,-1-1-7,1 0 9,-1 1-3,1-1-5,-24 1 6,0-1-8,24 24 0,-24-47 9,23 23-8,-23 0 6,0 1-6,24-1 8,-1 1 0,-23-1-8,0-23 6,0 23-4,0 1 12,0-1-15,24 24 18,-24-24-9,0 1 0,24-1-4,-24 1 12,23-1-18,-23 0 27,24 24-24,-24-23-3,23 23 0,-23-24 3,24 24 5,0 0-3,-1 0-6,1 0 20,-1-23-18,1 23 10,0 0-4,-1 0-6,1 0 24,-1 0 108,-23 23-69,-23-23-48,23 24-5,-24-24-3,1 0-5,23 23 1,-24-23-6,0 0 19,1 24 1,23 0-2,-24-24-6,24 23 16,-23-23-25,23 24 9,-24-24-9,24 23 17,-24-23 13,24 24-28,-23 0 13,23-1 34,0 1-33,0-1-1,0 1 2,0 0-18,0-1 18,0 1-15,0-1-3,0 1 9,0 0-7,0-1 9,0 1-12,0 0 12,0 23-3,0-24-6,0 1 7,0 0 5,0-1-1,0 1 4,0-1-8,0 1 26,0 0-19,23-24-7,1 0 10,0 0-18,-1 0 8,1 0 1,-1 0-10,1 0 18,0 0-18,-1 0 2,1 0 18,-1 0-21,1-24 10,0 24-7,-1-47 2,-23 23-2,24 1-3,-24-1 5,47-23-4,-47 23 2,47-47 2,-47 48-4,0-1 3,24 0-4,-24 1 4,0-1 1,23 24-6,-23-23 4,0-1 0,0 0 23,0 1-24,24-24 11,-24 23-11,0 0 2,0 1-4,0-1 3,0 1 1,24-25 7,-24 25 5,0-1 25,0 1-15,-24 23 1,0 0-17,24-24-8,-23 24 2,-1 0-3,1 0 10,-1 0 7,0 0-16,1 0 11,-1 0-4,1 0-7,-1 0 18,0 0-12,1 0 11,-1 0-8,1 0-2,23 24 3,0-1 12,-24-23-20,48 0 206,23 0-207,-24 0 8,1 0-8,0 0-2,-1 0 2,1 0 1,-1 0-1,1 0 6,0 0-6,-1 0 9,1 0-12,-1 0 4,1 0 6,0 0-8,-1 0 18,1 0-8,-1 0 42,1 0-4,0 0 15,-1 0-11,1 0-41,-1 0 3,1 0 2,0 0-15,-24-23 7</inkml:trace>
    </iact:actionData>
  </iact:action>
  <iact:action type="add" startTime="71674">
    <iact:property name="dataType"/>
    <iact:actionData xml:id="d11">
      <inkml:trace xmlns:inkml="http://www.w3.org/2003/InkML" xml:id="stk11" contextRef="#ctx0" brushRef="#br0">7907 15792 0,'0'-23'229,"0"-1"-204,23 0-19,1 24 3,-1-23 6,1-1 0,0 1-8,-1 23 5,-23-24-8,0 0 4,24 24 0,-1-23 0,-23-1-2,24 1 2,0-1 0,-24 0-1,23 1 3,-23-1 5,0 0-9,24 1 9,-24-1-6,0 1 0,0-1 5,23 0 2,-23 1 37,0-1-30,0 1 0,0-1 2,0 0-10,0 1 22,0-1-14,0 1 10,0-1 12,0 48 95,0 23-126,0-24-8,0 1 3,0 23-2,0-23 9,0-1-9,0 1 10,0 0-10,0-1 1,0 1 7,0-1-6,0 1 7,0 0-10,0-1 4,0 1 19,0 0-23,0-1 18,0 1-16,0-1-1,0 1 19,0 0-21,0-1 11,0 1-9,0-1 0,0 1 3,0 0-4,0-1 10,0 1-7,0-1 4,0 1 34,0 0-8,0-1 78,0 1-96,0-1-6,0-46 131,0-1-137,0-23-2,0 0 2,0 23-2,0-47 3,0 48-4,0-24 9,0 23-1,0 0 11,0 1-18,0-1 8,0 1 0,0-1-6,0 0 14,0 1-15,0-1 23,0 0-24,0 1 18,0-1-20,0 1 6,0-1 1,0 0-4,0 1 16,0-1-8,0 1-10,0-1 17,0 0-15,0 1 15,0-1-7,24 24-8,-24-23-1,24 23 15,-1-24 12,1 24-5,-1 0-5,1 0-1,0 0-15,-1 0 6,1 0 10,-1 0-9,1 0 9,0 0 7,-1 0 8</inkml:trace>
    </iact:actionData>
  </iact:action>
  <iact:action type="add" startTime="75417">
    <iact:property name="dataType"/>
    <iact:actionData xml:id="d12">
      <inkml:trace xmlns:inkml="http://www.w3.org/2003/InkML" xml:id="stk12" contextRef="#ctx0" brushRef="#br0">8756 15792 0,'24'-23'247,"-1"23"-225,1 0-15,0-24 38,-1 24-14,-23-24-23,24 1 8,-24-1-1,0-23 1,0 23-3,23 24-3,-23-47-3,0 24 17,24-1-16,-24 0 8,0 1-10,0-1 2,0 0 0,0 1-1,0-1 0,0 1 10,0-1-10,0 0 16,0 1-15,0-1 8,24 1 9,-24-1-20,0 0 26,0 1-14,0-1 58,0 48 148,0-1-214,0 25 6,0-1-6,0-24-3,0 25 2,0-25 0,0 24 3,0 1-7,0-25 4,0 25 0,0-25 8,0 24-10,0-23 19,0 0-19,0-1 4,0 1 3,0-1-3,0 1 4,0 0-8,0-1 12,0 1 11,0-1-3,0-46 195,0-1-214,0-23 1,0-24 0,0 24 0,0-24-1,0 0 1,0 0 1,0 1-1,0-1-2,0 24 2,0-1 0,0 1 3,23 24-8,-23-48 5,0 47 0,0 1 0,0-1 0,0 0 0,0 1 7,0-1-7,0 1 6,0-1 19,0 0-18,0 1 29,24 23-35,-24-24 7,0 1-1,0-1 9,23 24-17,-23-24 9,24 24-1,0 0 15,-1 0 17,1 0-32,-1 0 24,1 24-32,0-24 1,-24 24 9,0-1-11,23 1 2,1-24-1,-24 23 1,0 1 1,0 0 5,0-1-7,23 1 2,-23 23 6,0-23-7,24-1-1,-24 1 2,0-1-3,0 1 2,0 23 0,0 0 9,0-23-11,0 23 1,0 0 1,0-23 0,0 23 0,0-23-1,0-1 2,0 25-2,0-25 1,0 1-1,0 0 1,0-1 9,0 1 0,0-1-5,0 1 4,0 0 0,0-1 32,0 1-25,24-24 105,-1 0-66,1 0-47,-1 0 40,1 0-30,0 0 3,-24-24-12,23 1 38</inkml:trace>
    </iact:actionData>
  </iact:action>
  <iact:action type="add" startTime="82285">
    <iact:property name="dataType"/>
    <iact:actionData xml:id="d13">
      <inkml:trace xmlns:inkml="http://www.w3.org/2003/InkML" xml:id="stk13" contextRef="#ctx0" brushRef="#br0">10762 15721 0,'24'0'425,"-1"0"-411,1 0 10,0 0-18,-1 0 17,1 0-14,-1 0 7,1 0 67,0 0-59,-24-23 0,0-1-9,23 1 7,-23-1-14,0 0 0,24 24 7,-24-23-8,0-1 1,0 1 0,23-1 8,-23 0-9,0 1 19,0-1-22,0 0 20,0 1-17,0-1 2,0 1 6,0-1-6,0 0 7,0 1-11,0-1 2,0 1 16,0-1 1,0 0 46,0 1-39,0-1 0,0 1 7,0-1-15,0 48 239,0-1-247,0 1-5,0-1-4,0 1 9,0 23-6,0 0 6,0-23 2,0 0-11,0-1 3,0 1 13,0-1-15,0 1 16,0 0-8,0-1 2,0 1-1,0 0 5,24-1 26,-24 1-25,0-1 9,24-23 0,-24 24 8,23-24-16,-23 24-6,24-24-1,-1 0 12,1 0 4,0 0-10,-1 0 40,1 0-24,-1 0-7,1 0 100</inkml:trace>
    </iact:actionData>
  </iact:action>
  <iact:action type="add" startTime="85174">
    <iact:property name="dataType"/>
    <iact:actionData xml:id="d14">
      <inkml:trace xmlns:inkml="http://www.w3.org/2003/InkML" xml:id="stk14" contextRef="#ctx0" brushRef="#br0">11022 14730 0</inkml:trace>
    </iact:actionData>
  </iact:action>
  <iact:action type="add" startTime="86474">
    <iact:property name="dataType"/>
    <iact:actionData xml:id="d15">
      <inkml:trace xmlns:inkml="http://www.w3.org/2003/InkML" xml:id="stk15" contextRef="#ctx0" brushRef="#br0">11517 15651 0,'24'0'225,"0"0"-211,-1 0 10,1-24-9,-1 0 8,1 24-1,0 0-14,-24-23 8,23 23-8,-23-24-1,24 1 9,-24-1 0,23 0-9,1 1 8,-24-1-8,24 0 2,-24 1-3,0-1 2,0-23 8,23 23-7,1 24-2,-24-23 0,0-24 2,0 23 13,23 24-12,-23-24-5,24 1 19,-24-1-9,24 24-1,-24-23-3,0-1 11,23 24-15,-23-24-1,24 24 11,-24-23-1,23 23-1,1-24-7,0 24 7,-24-23-1,23 23-3,1 0-6,-1 0 19,1 0-8,0 0-10,-1 0 19,1 0-10,-1 0 15,1 0-6,0 0 5,-48 0 141,0 0-155,1 0 9,-1 0-6,1 0 14,-1 0-29,0 0 21,1 0 8,-1 0-11,1 0 25,23 23-36,-24-23-4,0 0 2,24 24 0,-23-24 18,-1 23-12,24 1 14,-23-24-10,-1 24 13,0-1-9,24 1-6,0-1 7,0 1-17,0 0 18,0-1-16,0 1 1,0-1 12,0 1-13,0 0 15,0-1 8,0 1-1,0-1 24,0 1-31,24-24-6,0 0-3,-1 0 17,1 0-7,-24 24-8,23-24 14,1 0-7,0 0-6,-1 0 11,1 0-10,-1 0 3,1 0 2,0 0 9,-24 23-24,23-23 21,-23 24-18,24-24-5,-1 0 40,-23 24-40,24-24 11,-24 23-7,24-23 42,-24 24-45,0-1 23,0 1-7,0 0 16,0-1-15,-24-23 24,0 0-27,24 24 2,-23-24-7,-1 23-1,1-23 2,-1 0-4,0 0-5,1 0 7,-1 0-7,-23 0 9,23 0-10,1 0 8,-1 0-7,1 0 30,-1 0-6,0 0-3</inkml:trace>
    </iact:actionData>
  </iact:action>
  <iact:action type="add" startTime="93776">
    <iact:property name="dataType"/>
    <iact:actionData xml:id="d16">
      <inkml:trace xmlns:inkml="http://www.w3.org/2003/InkML" xml:id="stk16" contextRef="#ctx0" brushRef="#br0">29855 2880 0,'0'-24'137,"24"24"-121,-1 0-5,1-23-4,-1 23 6,25 0-6,-25 0 8,1 0-6,-1 0-3,1 0 4,0 0-3,-1 0 3,1 0-6,23 0 7,0 0 1,-23 0-4,23 0 1,0 0-3,0 0 2,-23 0 0,23 0-1,-23 0 2,23 0-2,-23 0 9,-1 0-6,1 0-6,-1 0 5,1 0-1,0 0-1,-1 0 9,1 0-9,-1 0 32,1 0-1</inkml:trace>
    </iact:actionData>
  </iact:action>
  <iact:action type="add" startTime="96386">
    <iact:property name="dataType"/>
    <iact:actionData xml:id="d17">
      <inkml:trace xmlns:inkml="http://www.w3.org/2003/InkML" xml:id="stk17" contextRef="#ctx0" brushRef="#br0">13665 15792 0,'24'0'223,"-1"0"-216,1 0 1,-1 0 7,1 0-7,0 0-1,-1 0 9,1 0-9,-1 0 18,1 0-19,0 0 18,-1 0-17,1 0 1,-24-23 0,0-1-1,23 0 1,1 24 9,-24-23-11,24-1 20,-1 1-4,-23-1-8,24 24-5,-24-24-3,0 1 11,23-1-12,1 24 6,-24-23-4,24-1 8,-1 24-8,1-24 1,-24 1-2,23-1 4,25 24-4,-48-24 1,23 24 2,1-23-1,-24-1-1,23 24 2,1 0-3,0 0 4,-24-23-4,23 23 5,1 0-5,-24-24 1,23 24 0,1 0 1,0 0 0,-24-24 0,23 24-1,1 0 9,-24-23-10,23 23 4,1 0-4,0 0 9,-1 0-3,1 0 0,-1-24 3,1 24-8,0 0 10,-1 0-9,1 0 0,-1 0 8,1 0-9,0 0 7,-1 0-7,1 0 3,-1 0 6,1 0-11,0 0 28,-1 0-12,1 0-4,-48 0 159,1 0-165,-1 0 1,0 0-4,1 0 7,-1 0 16,1 0-23,-1 0 19,0 0-24,1 0 21,-1 0-17,1 0 2,-1 0 5,0 0-6,1 0 16,-1 0-8,1 0-10,-1 0 17,0 0-15,24 24 1,0-1 12,-23 1 33,23 0-29,0-1-2,0 1-15,0-1-1,0 1 16,0 0-14,0-1 13,0 1-6,0 0-10,0-1 19,0 1 0,0-1 28,23-23 7,1 0-52,0 0 14,-1 0-14,1 0 15,-1 0 0,1 0-6,0 0 27,-1 0-27,1 0-2,-1 0 32,-23 24-42,24-24 20,-24 24-16,0-1 35,0 1-21,0-1 24,0 1-17,0 0-6,0-1 22,0 1-30,-24-24-1,1 0 9,-1 23-17,1-23 7,-1 0 10,0 0-15,1 0 4,-1 0 6,1 0-14,-1 0 18,0 0-15,1 0 17,-1 0-17,1 0 15,23-23 0,-24 23-18,24-24 20,-24 24-10</inkml:trace>
    </iact:actionData>
  </iact:action>
  <iact:action type="add" startTime="100722">
    <iact:property name="dataType"/>
    <iact:actionData xml:id="d18">
      <inkml:trace xmlns:inkml="http://www.w3.org/2003/InkML" xml:id="stk18" contextRef="#ctx0" brushRef="#br0">15010 15839 0,'0'-23'286,"24"23"-281,-24-24 11,23 24-9,-23-23 16,24-1-12,-24 0 9,24 1-13,-24-1 2,23 1 6,-23-25-8,0 25 9,24-24-8,-24 23 7,0 0-8,23 1 9,-23-1-9,0 0 3,0 1-3,0-1 0,0 1 1,0-1 1,0 0-2,0 1-1,0-1 3,0 1-2,0-1 9,0 0-8,0 1 7,0-1-8,24 1 1,-24-1 7,0 0-6,0 1 8,0-1-10,0 1-1,0-1 10,0 0-8,0 1 7,0-1-8,0 1 1,0-1-1,0 0 2,0 1 6,0-1 3,0 1-12,0-1 17,0 0-16,0 1 15,0-1-14,0 1 0,0-1 7,0 0 3,0 1-5,0-1 2,0 0-7,0 1 17,0-1-10,0 1 14,0-1-20,0 0 6,0 1 31,0-1-15,0 48 169,0-1-181,0 1-15,0 0 4,0-1 7,0 1-7,0-1-1,0 1 1,0 0 0,0 23 2,0 0-5,0-23 3,0-1 0,0 25 3,0-25-5,0 1 0,0-1 1,0 1 13,0 0-17,0-1 6,0 1-1,0-1 1,0 1-3,0 0 1,0-1 3,0 1-5,0-1 3,0 1 0,0 23 0,0-23 0,0-1 0,0 1-1,0 0 1,0 23 8,0-24 1,0 25-11,0-25 8,0 1-6,0-1 1,0 1 5,0 0-6,0 23 15,0-23-7,0-1 2,0 1-13,0-1 10,24-23 1,-24 24-8,0 0-1,23-24 0,-23 23 8,0 1 2,0-1-2,0 1 17,0 0 12,0-48 257,0 0-293,0 1 8,0-1-7,0 1 5,0-25-7,0 1 9,0 24-8,0-25 7,0 25-1,0-1-5,0 0-1,0 1 6,0-1 10,0 1-1,0-1-16,0 0 3,0 1 27,0-1-30,0 1 40,0-1-23,24 0-1,-1 24 7,1 0-8,0 0 40,-1 0-37,1 0 13,-1 0-24,1 0 5,0 0 10,-1 0-6,1 0 15,-1 0 0,1 0-8,-24 24 10,0 0-23,0-1 13,0 1-24,0-1 26,0 1-25,0 0 8,0-1 9,0 1-18,0-1 17,0 1-15,0 0 0,0-1 7,0 1-4,0 0 11,0-1-16,0 1 10,0-1 15,0 1 15,0 0 16,0-1-31,0 1 6,24-24-19,-1 0 25,-23 23-27,24-23 53,-1 0-53,1 0-7,0 0 13,-1 0-7,1 0 31,-1 0-14</inkml:trace>
    </iact:actionData>
  </iact:action>
  <iact:action type="add" startTime="106828">
    <iact:property name="dataType"/>
    <iact:actionData xml:id="d19">
      <inkml:trace xmlns:inkml="http://www.w3.org/2003/InkML" xml:id="stk19" contextRef="#ctx0" brushRef="#br0">32805 16217 0,'-24'0'155,"1"0"-134,-1 0-13,1 0 8,-1 0-8,0 0 7,1 0 23,-1 0-15,1 0 40,-1 0-25,48 0 87,-1 0-121,24 0 6,-23 0-3,0 0 0,-1 0 1,24 0 3,-23 0-6,0 0 3,-1 0-1,1 0 1,-1 0 6,1 0-6,0 0 8,-1 0 2,1 0-6,-1 0 19,1 0 25</inkml:trace>
    </iact:actionData>
  </iact:action>
  <iact:action type="add" startTime="109608">
    <iact:property name="dataType"/>
    <iact:actionData xml:id="d20">
      <inkml:trace xmlns:inkml="http://www.w3.org/2003/InkML" xml:id="stk20" contextRef="#ctx0" brushRef="#br0">15931 15745 0,'23'0'208,"1"0"-200,-24-24 6,23 24-4,1-23-4,-24-24 1,24 23 9,-1-23-10,1 0 11,-24 23-2,0 0-7,0 1 0,23 23-1,-23-24 9,0 0-8,24 1 15,-24-1-9,0 1 11,0-1 35,24 24-52,-24-24-1,23 24 26,1 0-18,-24-23-8,23 23 8,1-24-7,-24 1 0,24 23 0,23 0 15,-24-24-6,1 24-2,0 0-9,-24-24 4,23 24-4,1 0 9,-1 0 0,1 0-8,0 0 1,-1 0 7,1 0-6,-1 0 22,1 0-16,0 0 0,-1 0 16,1 0-24,0 0 55,-48 0 76,0 0-130,1 0 9,-1 0-10,0 0 0,1 0 16,-1 0-15,1 0 15,-1 0-15,0 0 0,1 0 8,-1 0-9,1 0 17,-1 0-9,24 24 8,-24-24 0,1 0-7,23 24-3,-24-24-1,24 23 9,0 1 1,-23-24-6,23 23-2,-24 1 2,24 0 11,0-1-22,0 1 10,-24-24-7,24 23-1,0 1 1,-23 0 7,23-1-5,0 1-4,0 23 20,0-23-5,0-1-6,0 1-9,0 0 27,0-1-18,23-23 30,-23 24-35,0-1 13,24-23-10,-24 24-5,24-24-1,-1 0 26,1 0-17,-1 0-11,1 0 35,0 0-24,-24-24 13,23 24-21,-23-23 1,24 23-3,-24-24 10,0 1-8,23 23 1,-23-24-3,24 0 2,-24 1 1,0-1 9,24 1-14,-24-1 12,0 0-1,0 1 2,0-1 12,0 0-14,0 1 9,0-1-16,0 1 7,0-1 15,0 0-6,0 1 46,23 23 161,-23 23-217,24 1-7,-24 0 9,0-1-8,0 1-1,0-1 2,23 25 0,1-25 7,-24 1-10,0 0 4,0-1-5,24 1 1,-24-1 18,0 1-16,0 0 7,0-1 24,0 1 0,23-24-24,1 0 15,0 0 6,-1 0 13,1 0-9,-24-24-18,23 24-7,1-23-7,-24-1 0,0 0 0,24 1 7,-24-1-8,0 1 9,23 23-5,-23-24 1</inkml:trace>
    </iact:actionData>
  </iact:action>
  <iact:action type="add" startTime="113328">
    <iact:property name="dataType"/>
    <iact:actionData xml:id="d21">
      <inkml:trace xmlns:inkml="http://www.w3.org/2003/InkML" xml:id="stk21" contextRef="#ctx0" brushRef="#br0">16946 15792 0,'23'0'31,"1"0"-2,-24-47 9,23 47-29,-23-24-1,24 24-2,-24-23 2,0-1 1,24 1 4,-24-1-1,0 0-7,23 1 2,-23-1 0,0 1 1,24-1 1,-24-23-2,0 23 9,0-23-9,0 23 10,0 1-9,0-1-2,0 0 10,0 1-9,0-1 1,0 1 0,0-1 0,0 0 7,0 1-8,0-1 11,0 1-5,0-1-5,0 0 24,0 48 130,0 0-157,0-1 12,0 1-11,0-1 3,0 1-1,0 0 0,0-1-2,23 1 3,-23-1-1,0 1 0,0 0 15,0-1-16,24 1 9,-24-1-9,0 1 16,0 0-15,0-1 9,0 1 15,0 0-20,0-1 12,0 1-9,0-1 0,24-23-7,-24 24 18,0 0-5,0-1 171,0 1-136,0-1-42,0 1 8,0 0 1,0-1 32,0-70 176,0 23-223,0-23-1,0 0 0,0 0 2,0 0-2,0 23 1,0 0-1,0 1 1,0-1 0,0 0 8,0 1-9,0-1 23,0 1-7,0-1 55,23 24-31,-23-24-32,24 24 25,-24-23-19,23 23 9,1 0 2,0 0-25,-24-24 1,23 24 16,1-23-17,-1 23 33,1 0-27,0 0 4,-1 0 28,1 0 17</inkml:trace>
    </iact:actionData>
  </iact:action>
  <iact:action type="add" startTime="116662">
    <iact:property name="dataType"/>
    <iact:actionData xml:id="d22">
      <inkml:trace xmlns:inkml="http://www.w3.org/2003/InkML" xml:id="stk22" contextRef="#ctx0" brushRef="#br0">17677 15769 0,'0'-24'222,"24"0"-199,-1 24 8,-23-23-23,24-1 9,-24 1-10,0-1 16,24 0-8,-1-23 0,-23 24-8,0-1 9,24 0-8,-24 1-1,0-1 10,0 0-10,0 1 2,0-1 4,23 1 3,-23-1-1,0 0-7,0 1 33,0-1-13,0 1-5,0-1 86,0 0-79,0 1 201,0-1-170,0 1-38,0-1 117,0 48 30,0-1-164,0 1 4,0-1 4,0 1-6,0 0 7,0 23-8,0 0 9,0-23-8,0 23 0,0 24-1,0-48 0,24 25 3,-24-1-3,0 0 8,0-23-8,0-1 9,24 24-8,-24 1 6,0-25-6,23 24 2,-23-23-5,0 0 4,0 23-2,0-24 0,24 1 1,-24 23 4,0-23 0,0-1-5,0 1 2,0 0-3,0-1 3,0 1 7,23 23-9,-23-23 8,0 23-6,0-23-3,0-1 2,0 1 0,0-1 0,0 25 6,0-25 3,0 1-9,0-1 1,24-23-4,-24 24 4,0 0 8,0-1-11,0 1 17,0-71 447,0-1-462,0 1-1,0-24 1,0 1-2,0 22 2,0-23 0,0 1 0,0 46 0,0-23 0,0 23-1,0-23 0,0 0 2,0 23-2,0-23 0,0 0 4,0 0 2,0 23-6,0 0 2,0 1-2,0-1 0,0 1 8,0-1-5,0 0-2,0 1-1,0-1 1,0-23 5,0 23-4,0 1 7,0-1-9,0 0 16,0 1-15,0-1 0,0 1 7,0-1 2,0 0-4,0 1-4,0-1-1,0 1 31,0-1-14,0 0 18,0 1-25,24 23 10,-1-24-13,1 24-6,-1 0 0,1 0 21,0 0-15,-1 0 8,1 0-15,-1 0 6,1 0 2,0 0 7,-1 0 9,1 0-15,-1 24-2,-23-1-2,24 1 9,-24 0-5,0-1 6,24 1-16,-24-1 0,0 1 10,0 0-7,0-1 10,0 1-11,0-1 6,0 1 8,0 0-16,0-1 16,0 1-7,0 0-9,0-1 41,0 1-42,0-1 33,-24 1-16,24 0-7,-24-24-10,-23 0 2,24 23 10,-1-23-13,0 0 6,1 24-6,-1-24 3,1 0 15,-1 0-15,0 0 8,1 0-2,-1 0 2,1 0 23,-1 0-24,0 0 0,1 0 9,-1 0-10</inkml:trace>
    </iact:actionData>
  </iact:action>
  <iact:action type="add" startTime="123894">
    <iact:property name="dataType"/>
    <iact:actionData xml:id="d23">
      <inkml:trace xmlns:inkml="http://www.w3.org/2003/InkML" xml:id="stk23" contextRef="#ctx0" brushRef="#br0">18692 15580 0</inkml:trace>
    </iact:actionData>
  </iact:action>
  <iact:action type="add" startTime="128967">
    <iact:property name="dataType"/>
    <iact:actionData xml:id="d24">
      <inkml:trace xmlns:inkml="http://www.w3.org/2003/InkML" xml:id="stk24" contextRef="#ctx0" brushRef="#br1">685 16335 0,'23'0'317,"1"0"-310,0 0 2,-1 0-4,1 0 6,-1-23-7,25 23 4,-25-24 0,48 24 2,-24-24-4,-23 24 2,47-23-2,23 23 5,-70-24-5,70 24 1,-23 0 4,0 0-8,-24 0 9,24 0-6,-1 0 3,-46 0-5,47 0 4,-48 0 1,25 0 0,22 0-4,-46 0 5,23 0-4,24 0 4,-47 0-5,23 0 5,-24 0-4,1 0 2,23 0-1,-23 0 1,23 0 0,-23 0 7,-1 0-7,1 0 7,-1 0 20,1 0 4</inkml:trace>
    </iact:actionData>
  </iact:action>
  <iact:action type="add" startTime="130522">
    <iact:property name="dataType"/>
    <iact:actionData xml:id="d25">
      <inkml:trace xmlns:inkml="http://www.w3.org/2003/InkML" xml:id="stk25" contextRef="#ctx0" brushRef="#br1">4886 16288 0,'23'0'39,"1"-24"-33,23 24 13,-23 0-14,46-23 3,1 23-2,24-24 6,-25 0-7,72 1 6,-48-1-8,24 24 10,-23-23-10,-48 23 10,47-24-8,-46 24 1,22 0 1,-70-24 2,48 24-1,-25 0 8,1 0-9,-1 0 1,1 0 25,0 0-21,-1 0 4,1 0-8,-1 0-2,1 0 11,0 0-2</inkml:trace>
    </iact:actionData>
  </iact:action>
  <iact:action type="add" startTime="131317">
    <iact:property name="dataType"/>
    <iact:actionData xml:id="d26">
      <inkml:trace xmlns:inkml="http://www.w3.org/2003/InkML" xml:id="stk26" contextRef="#ctx0" brushRef="#br1">7293 16241 0,'24'0'45,"-1"0"-27,1 0-13,-1 0 18,25 0-16,-1 0 9,-24 0-8,25 0-1,22 0 1,-22 0 0,22 0-2,48 0 2,-70 0 0,-1 0 1,47 0-3,-47 0 3,-23 0-1,0 0-1,-1 0 1,1 0-1,-1 0 19</inkml:trace>
    </iact:actionData>
  </iact:action>
  <iact:action type="add" startTime="132009">
    <iact:property name="dataType"/>
    <iact:actionData xml:id="d27">
      <inkml:trace xmlns:inkml="http://www.w3.org/2003/InkML" xml:id="stk27" contextRef="#ctx0" brushRef="#br1">8992 16241 0,'24'0'23,"-1"0"-8</inkml:trace>
    </iact:actionData>
  </iact:action>
  <iact:action type="add" startTime="133296">
    <iact:property name="dataType"/>
    <iact:actionData xml:id="d28">
      <inkml:trace xmlns:inkml="http://www.w3.org/2003/InkML" xml:id="stk28" contextRef="#ctx0" brushRef="#br1">10927 16241 0</inkml:trace>
    </iact:actionData>
  </iact:action>
  <iact:action type="add" startTime="133656">
    <iact:property name="dataType"/>
    <iact:actionData xml:id="d29">
      <inkml:trace xmlns:inkml="http://www.w3.org/2003/InkML" xml:id="stk29" contextRef="#ctx0" brushRef="#br1">12013 16217 0</inkml:trace>
    </iact:actionData>
  </iact:action>
  <iact:action type="add" startTime="134928">
    <iact:property name="dataType"/>
    <iact:actionData xml:id="d30">
      <inkml:trace xmlns:inkml="http://www.w3.org/2003/InkML" xml:id="stk30" contextRef="#ctx0" brushRef="#br1">14349 16359 0,'0'-24'16,"24"24"-11,0 0 38,-1 0-27,1 0-12,-1 0 5,48 0-3,0 0 1,-24 0 3,48 0-5,-25 0 3,1 0 0,47 0 0,-47 0 1,0 0 1,0 0-7,-24 0 7,24 0-3,-48 0 1,48 0-2,-24 0 4,0 0 5,-23 0-9,0 0 10,-1 0-7</inkml:trace>
    </iact:actionData>
  </iact:action>
  <iact:action type="add" startTime="135590">
    <iact:property name="dataType"/>
    <iact:actionData xml:id="d31">
      <inkml:trace xmlns:inkml="http://www.w3.org/2003/InkML" xml:id="stk31" contextRef="#ctx0" brushRef="#br1">16355 16193 0,'24'0'22,"-24"-23"1,24 23 0,-1 0-14,1 0 6,23 0-6,-23 0-3,23 0 4,24 0-4,-24 0 4,24 0-5,23 0 3,-23 0 0,23 0-2,-23 0 4,-47 0-4,23 0 2,0 0 1,-23 0-3,-1 0 1,1 0 2,0 0 21</inkml:trace>
    </iact:actionData>
  </iact:action>
  <iact:action type="add" startTime="136283">
    <iact:property name="dataType"/>
    <iact:actionData xml:id="d32">
      <inkml:trace xmlns:inkml="http://www.w3.org/2003/InkML" xml:id="stk32" contextRef="#ctx0" brushRef="#br1">18267 16170 0,'24'0'93</inkml:trace>
    </iact:actionData>
  </iact:action>
</iact:actions>
</file>

<file path=ppt/ink/inkAction1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297">
    <iact:property name="dataType"/>
    <iact:actionData xml:id="d0">
      <inkml:trace xmlns:inkml="http://www.w3.org/2003/InkML" xml:id="stk0" contextRef="#ctx0" brushRef="#br0">1676 16359 0,'0'-24'131,"24"24"-125,-1 0 3,24 0-1,24 0 0,-47-23-1,23 23 0,24 0 1,-48-24-1,48 24 2,-24-24-3,24 24 3,-24 0-1,24-23-1,0 23 0,-24-24 1,24 0 1,0 24 0,-24-23-2,0 23 2,0 0-3,-23 0 1,47-24 1,-24 24 0,-23 0-1,-1 0 0,24-23 2,-23 23-1,23 0 0,-23 0-2,-1 0 4,25 0-5,-25 0 6,1 0-5,-1 0 5,25 0-8,-25 0 4,1 0 10,-1 0-11,1 0 10,0 0 47</inkml:trace>
    </iact:actionData>
  </iact:action>
  <iact:action type="add" startTime="6477">
    <iact:property name="dataType"/>
    <iact:actionData xml:id="d1">
      <inkml:trace xmlns:inkml="http://www.w3.org/2003/InkML" xml:id="stk1" contextRef="#ctx0" brushRef="#br0">5523 16264 0,'23'0'22,"1"0"-8,0 0 2,-1 0-8,24 0-1,24 0 0,-24 0 1,48 0 0,-1 0 0,24 0-1,0-47 1,24 47 0,94 0-1,-47-24 1,47 24 3,23-23-5,-70 23 1,94 0 0,-23 0 3,-24 0-4,0 0 0,-24 0 2,-23 0 1,-24 0 0,1 0-4,-48 0 7,-24-24-8,-23 24 7,23 0-5,-47-23 0,-23 23 1,23 0 1,0 0 2,-23 0 13,0-24-9,-1 24 1</inkml:trace>
    </iact:actionData>
  </iact:action>
  <iact:action type="add" startTime="7492">
    <iact:property name="dataType"/>
    <iact:actionData xml:id="d2">
      <inkml:trace xmlns:inkml="http://www.w3.org/2003/InkML" xml:id="stk2" contextRef="#ctx0" brushRef="#br0">10951 16146 0,'0'24'8,"24"-24"6,23 0 24,-24 0-28,1 0-3,0 0 1,-1 0-1,24 0 0,-23 0 1,23 0-1,-23 0 2,-1 0 5,1 0-3,0 0 1,-1 0 12,1 0-16,23 0 8,-23 0-9,-1 0 8,1 0-8,-1 0 4,1 0 3,0 0-9,-1 0 13,1 0-3,-1 0 41,1 0-35,0 0-13,23 0 6,-24 0-5,48 0-3,0 0 4,23 0-4,-23-24 2,71 24 0,-24 0 0,47 0 2,-23 0-5,70 0 6,-70 0-5,-1 0 4,72 71-6,-143-71 5,25 24-2,-24-24 0,-24 23 1,-24-23-2,1 0 3,0 0-1,-1 0 15</inkml:trace>
    </iact:actionData>
  </iact:action>
  <iact:action type="add" startTime="8578">
    <iact:property name="dataType"/>
    <iact:actionData xml:id="d3">
      <inkml:trace xmlns:inkml="http://www.w3.org/2003/InkML" xml:id="stk3" contextRef="#ctx0" brushRef="#br0">14727 16193 0,'24'0'10,"-1"0"4,1 0 0,-1 0-7,25 0 1,-25 0 0,24 0-1,1 0 3,70 0-4,-24 0 4,24 0-4,47 0 0,0 0 4,24 0 0,47 0-5,47 0 4,1-23-3,23 23 0,47 0 3,-48 0 0,25 23-2,-24 1 0,23 47 2,-94-47-2,47 46 0,-118-46 1,-47 0 3,-23-24-6,-24 23 3,-24-23 0,0 24 1,-23-24-3,-1 0 8,1 0-4,-1 0-3,1 0 124</inkml:trace>
    </iact:actionData>
  </iact:action>
</iact:actions>
</file>

<file path=ppt/ink/inkAction1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711">
    <iact:property name="dataType"/>
    <iact:actionData xml:id="d0">
      <inkml:trace xmlns:inkml="http://www.w3.org/2003/InkML" xml:id="stk0" contextRef="#ctx0" brushRef="#br0">11706 4320 0,'24'0'185,"-1"0"-180,-23-24 3,48 24 0,-25 0 1,1 0 5,-1 0-6,1 0 10,0 0-13,-1 0 12,-23-24-3,24 24 2,-1 0-5,-23-23 1,24 23 10,0 0-5,-24-24 7</inkml:trace>
    </iact:actionData>
  </iact:action>
  <iact:action type="add" startTime="7943">
    <iact:property name="dataType"/>
    <iact:actionData xml:id="d1">
      <inkml:trace xmlns:inkml="http://www.w3.org/2003/InkML" xml:id="stk1" contextRef="#ctx0" brushRef="#br0">16922 4249 0,'24'0'152,"-24"23"-142,47-23-2,-24 24-2,25 0 2,22-24-1,-22 23 5,22 1-7,-22-24 2,22 0 1,-22 0-2,-1 0 3,0 0-1,0 0 6,-23 0-5,-1 0 28</inkml:trace>
    </iact:actionData>
  </iact:action>
  <iact:action type="add" startTime="8791">
    <iact:property name="dataType"/>
    <iact:actionData xml:id="d2">
      <inkml:trace xmlns:inkml="http://www.w3.org/2003/InkML" xml:id="stk2" contextRef="#ctx0" brushRef="#br0">22515 4367 0,'24'0'29,"23"0"-19,-23 0-4,23 0 1,-24 0 0,72 0 2,-24 0 0,-24 0-3,24 0 3,-1 0 1,-46 0-5,23 0 2,-23 0 1,-1 0 8,1 0-8,0 0 14,-1 0 41</inkml:trace>
    </iact:actionData>
  </iact:action>
</iact:actions>
</file>

<file path=ppt/ink/inkAction1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9:52.8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009">
    <iact:property name="dataType"/>
    <iact:actionData xml:id="d0">
      <inkml:trace xmlns:inkml="http://www.w3.org/2003/InkML" xml:id="stk0" contextRef="#ctx0" brushRef="#br0">12084 12535 0</inkml:trace>
    </iact:actionData>
  </iact:action>
  <iact:action type="add" startTime="2418">
    <iact:property name="dataType"/>
    <iact:actionData xml:id="d1">
      <inkml:trace xmlns:inkml="http://www.w3.org/2003/InkML" xml:id="stk1" contextRef="#ctx0" brushRef="#br0">16190 12346 0,'24'0'17</inkml:trace>
    </iact:actionData>
  </iact:action>
  <iact:action type="add" startTime="2897">
    <iact:property name="dataType"/>
    <iact:actionData xml:id="d2">
      <inkml:trace xmlns:inkml="http://www.w3.org/2003/InkML" xml:id="stk2" contextRef="#ctx0" brushRef="#br0">20769 12464 0,'23'0'4,"1"0"59</inkml:trace>
    </iact:actionData>
  </iact:action>
  <iact:action type="add" startTime="4998">
    <iact:property name="dataType"/>
    <iact:actionData xml:id="d3">
      <inkml:trace xmlns:inkml="http://www.w3.org/2003/InkML" xml:id="stk3" contextRef="#ctx0" brushRef="#br0">11376 13148 0,'23'0'93,"1"-23"-87,23-24 2,24 23 2,47-23-3,24-1 2,23 25-3,71-48 0,47 0 3,71 24-3,94 0 5,-141 23-2,260-47-6,-143 24 8,119 24-4,-24-25-2,-141 48 5,94 0-5,-118 0 6,-23 0-6,-25 24 3,48 0-1,-47-24 1,-24 23 2,1-23-4,-48 24 1,0 23 2,0-23-1,47-24-1,0 23 0,-94 24 0,23-47 4,-23 0-5,-24 0 1,-47 0 1,47 0-1,-94 0 3,0 0-4,-24 0 3,0 0-3,-23 0 2,0 0-1,-1 0 1,1 0 11,-1 0-13,1 0 0,0 0 2,46 0 0,1 0 1,0 0-2,0 0-1,23 0 4,-47 0-4,24 0 2,24 0 0,-72 0-1,24 0 3,-23 0-4,23 0 4,-23 0-3,-1 0 31,1 0-15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A1922-7516-48E8-892C-F5312A4355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2C4D51-E7F7-4BAC-8BAA-6F424BFBCE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FD032C-1881-4760-A63E-CB79CC09C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A9C8A-8D91-4F07-9140-E78F6A051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2D4C3-EB47-4841-858C-982AB4983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673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4664A-3F7A-4878-A139-98A473F77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1D7A0-720C-4043-B56E-E11987E00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652C8-4842-46B9-BBAE-D1D9E3D15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3D910F-E11C-4A32-9834-1D189D74F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FC990-89B8-4C17-8273-5774BE927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646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77CC2-A153-41EF-BAB4-7B03E938B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CD1BD5-AD0F-43FB-8C60-404358281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6BAC8-31C9-4537-97D7-283C49A94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D3D6D-62DE-411E-BB34-6831E7B5A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E291DD-5A7C-42E5-B4E4-8CB741EA8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431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D0A88-B002-414F-B3AB-8FCC94277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3ACC8-188D-47D9-A23F-341761E6BF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3E116B-B53A-42A6-ABF7-DCBFF4B792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54942A-F370-4BF0-9250-6D10A6FFE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FE46A-8B33-4964-AEC0-172077B0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098000-105F-4856-8D3B-D544C40AC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195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BEDD2-8EAF-443B-A347-7E465BEAC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D08A97-705A-4D44-BE84-79DE470B19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AC1ADA-EA34-4ADB-ACC7-9CE9C0E7E6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D01442-4BED-4459-A573-A521B73132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0F75E7-37AE-471D-B122-28EB80AD03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ECC8FE-3F3A-4952-B043-F0E48A96B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FDEAC3-5193-4FA7-B010-42B1E7B6F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2D7A88-83F4-4E0E-BCDA-9FAFC4492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4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B4417-36F9-4A97-A815-459784F5F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A794E0-DE33-46E6-8441-0E0BA28B9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360B0A-BD12-4A2C-A7AB-4FFAB9758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24D182-9FEA-47C9-A061-7246991C1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7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C6C025-A2C3-4037-94CD-FBC008071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47259A-8408-4341-AC0E-DF4028660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4EDA10-50B0-4160-8800-FABF8196C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54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05C50-67FD-4668-9147-94925C5F5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A5849-B9D9-47CA-A22F-EA9357ED9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5C3663-D6ED-47C0-AAB2-93546BD9F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475BED-2FAF-4012-8AFE-3E835D1D9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54556-6B6B-4D39-A383-C5DF71E25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D74E8-34CD-4FFD-8939-A5C70C9DD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711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F52B3-95DF-475B-9AAA-1E41C5BF9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A1F087-F7D1-4507-B459-E43594B062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E66B13-C472-4A32-9CBD-1E508451E2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F98041-9AC2-4996-9AD7-D76C009B3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273986-CFDE-465F-97A8-39624DC2F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86DA8A-C4CF-4A16-819D-91145AD95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867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16C27-1906-4AF5-A7E7-97BA7EEC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8985DF-E968-4D23-8146-D0392CD0D8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CB9E3-0689-4B1B-B18B-A220FD700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C499EB-632F-4C08-B8A3-772FDB55D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AB68F4-C653-4210-A7E3-90B850660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978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20611E-A397-4863-9163-4B933A7799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0E663-4F53-4A81-A690-6770744235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CEB2C-9408-4476-86A7-AA8A44AC3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FF4E7-5353-4A67-8267-2C5F12BCC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90B45-BFA4-42E0-ABB9-CCBDB1351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98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AC909F-AB19-4306-A8C7-85A5B7D39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141FF-A585-4EF9-ADC2-CDCC6DC22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65D4C-365C-43EF-8FA1-EE0D81E353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53917-A145-44FB-A709-FAA2185DB55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D06C4-F536-49B9-8BD6-2CDAEEE0BF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14DD6-FB14-4F62-A59B-C514D12E5B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9DB4F-B5AF-4398-946D-F2653EFCA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79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11/relationships/inkAction" Target="../ink/inkAction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microsoft.com/office/2011/relationships/inkAction" Target="../ink/inkAction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0.png"/><Relationship Id="rId5" Type="http://schemas.microsoft.com/office/2011/relationships/inkAction" Target="../ink/inkAction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microsoft.com/office/2011/relationships/inkAction" Target="../ink/inkAction5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4.png"/><Relationship Id="rId5" Type="http://schemas.microsoft.com/office/2011/relationships/inkAction" Target="../ink/inkAction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6.png"/><Relationship Id="rId5" Type="http://schemas.microsoft.com/office/2011/relationships/inkAction" Target="../ink/inkAction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8.png"/><Relationship Id="rId5" Type="http://schemas.microsoft.com/office/2011/relationships/inkAction" Target="../ink/inkAction8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1.png"/><Relationship Id="rId5" Type="http://schemas.microsoft.com/office/2011/relationships/inkAction" Target="../ink/inkAction9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3.png"/><Relationship Id="rId5" Type="http://schemas.microsoft.com/office/2011/relationships/inkAction" Target="../ink/inkAction10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6.png"/><Relationship Id="rId5" Type="http://schemas.microsoft.com/office/2011/relationships/inkAction" Target="../ink/inkAction11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8.png"/><Relationship Id="rId5" Type="http://schemas.microsoft.com/office/2011/relationships/inkAction" Target="../ink/inkAction1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3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1.png"/><Relationship Id="rId5" Type="http://schemas.microsoft.com/office/2011/relationships/inkAction" Target="../ink/inkAction13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33.png"/><Relationship Id="rId5" Type="http://schemas.microsoft.com/office/2011/relationships/inkAction" Target="../ink/inkAction14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3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36.png"/><Relationship Id="rId5" Type="http://schemas.microsoft.com/office/2011/relationships/inkAction" Target="../ink/inkAction15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267410-2155-4257-809C-37B0859DDD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430933E-05B0-4678-9F1E-9FDB81A678B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94600" y="5056200"/>
              <a:ext cx="3959640" cy="765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430933E-05B0-4678-9F1E-9FDB81A678B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478760" y="4992840"/>
                <a:ext cx="3990960" cy="892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1BCA7F0-B1BA-404F-8927-D0DA46DB09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7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185"/>
    </mc:Choice>
    <mc:Fallback>
      <p:transition spd="slow" advTm="52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753CF1E-B095-48AA-ADAE-750FDCF450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898113B-AFE2-47B2-A20F-6F7068A802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2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09"/>
    </mc:Choice>
    <mc:Fallback>
      <p:transition spd="slow" advTm="26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F4F14A-5010-4D5E-B326-498A26EE90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12" y="0"/>
            <a:ext cx="12157587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E6D0EF0-6D8C-4166-8959-BC7386DC597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36400" y="4402080"/>
              <a:ext cx="6618960" cy="936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E6D0EF0-6D8C-4166-8959-BC7386DC597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20560" y="4338720"/>
                <a:ext cx="6650280" cy="220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B9C111-5B24-4256-8169-AF12A02F38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2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932"/>
    </mc:Choice>
    <mc:Fallback>
      <p:transition spd="slow" advTm="36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9948DE-FD3F-49F0-9341-EE2DFB7F4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A9E3D24-3BEC-4947-9ED8-BE451BA6EBA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29280" y="4937400"/>
              <a:ext cx="8598600" cy="816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A9E3D24-3BEC-4947-9ED8-BE451BA6EBA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13440" y="4874040"/>
                <a:ext cx="8629920" cy="9428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73A16A-038E-444F-A6F2-B520D22505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99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16"/>
    </mc:Choice>
    <mc:Fallback>
      <p:transition spd="slow" advTm="22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E3EC83-6DAB-4673-84A9-AFD9562850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C0FEEAA-9C6B-486A-A99B-A7EF6B7C14D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69880" y="4512600"/>
              <a:ext cx="9125280" cy="7394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C0FEEAA-9C6B-486A-A99B-A7EF6B7C14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54040" y="4449240"/>
                <a:ext cx="9156600" cy="8661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814455C-98D5-466D-A65D-7095434763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0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82"/>
    </mc:Choice>
    <mc:Fallback>
      <p:transition spd="slow" advTm="24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EA76DF-9F84-481F-8025-EC7AE3EF46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6195EBD-0C0E-451C-BB04-142714FCABE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22840" y="5107320"/>
              <a:ext cx="5021640" cy="6717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6195EBD-0C0E-451C-BB04-142714FCABE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07000" y="5043960"/>
                <a:ext cx="5052960" cy="7984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CD60542-8209-4D77-8BE2-2105CD0BC8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00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550"/>
    </mc:Choice>
    <mc:Fallback>
      <p:transition spd="slow" advTm="1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5626F5-9550-4402-BE48-4451389471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3BE3ACB-01DC-47CF-98AE-53949A6CA96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26600" y="5115960"/>
              <a:ext cx="5735520" cy="7992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3BE3ACB-01DC-47CF-98AE-53949A6CA96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10760" y="5052600"/>
                <a:ext cx="5766840" cy="9259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D2E2966-9E17-4D6E-8177-897827D6B1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5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52"/>
    </mc:Choice>
    <mc:Fallback>
      <p:transition spd="slow" advTm="17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9B40C2-5CB1-42E3-99A6-BA941C01B4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C2B88A2-1DCD-4CD6-9781-AEA3BFF2351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6680" y="2022480"/>
              <a:ext cx="8827920" cy="34592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C2B88A2-1DCD-4CD6-9781-AEA3BFF2351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320" y="2013120"/>
                <a:ext cx="8846640" cy="34779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0F941D-4657-4073-99E4-0D3753EB4A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1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601"/>
    </mc:Choice>
    <mc:Fallback>
      <p:transition spd="slow" advTm="132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F5C2CC-B4C0-4577-96B8-F103917A3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3ACC935-4D10-40CB-A8A7-399DC2D9C59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89000" y="2693880"/>
              <a:ext cx="8292600" cy="28472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3ACC935-4D10-40CB-A8A7-399DC2D9C59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79640" y="2684520"/>
                <a:ext cx="8311320" cy="29199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E84AA60-B293-4A0B-A8BC-C0A836F14B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22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793"/>
    </mc:Choice>
    <mc:Fallback>
      <p:transition spd="slow" advTm="60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9B8524-94B3-47D3-89B2-AE851B785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B4DF474-5D63-4BC3-B2A3-A87B69FE0A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5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40"/>
    </mc:Choice>
    <mc:Fallback>
      <p:transition spd="slow" advTm="10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E7A50C-B9BF-471B-89A1-1E59247BE6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581" y="-1"/>
            <a:ext cx="12216581" cy="699073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62DEAF2-3B29-4B8C-A51C-F276E3AABE6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37120" y="5668200"/>
              <a:ext cx="1419120" cy="766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62DEAF2-3B29-4B8C-A51C-F276E3AABE6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21280" y="5604840"/>
                <a:ext cx="1450440" cy="2034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6D5CE69-DD86-4A92-B172-639F5626B3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8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58"/>
    </mc:Choice>
    <mc:Fallback>
      <p:transition spd="slow" advTm="5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007938-75A5-4468-AA92-908012C2BD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ECAAAAA-858B-4AF7-9BE0-C4B82B3CCEF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07800" y="4708080"/>
              <a:ext cx="1427760" cy="11473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ECAAAAA-858B-4AF7-9BE0-C4B82B3CCEF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98440" y="4698720"/>
                <a:ext cx="1446480" cy="12031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38EEE6E-B923-4838-8683-BD328A0271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2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218"/>
    </mc:Choice>
    <mc:Fallback>
      <p:transition spd="slow" advTm="50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3F7C1F-79FC-481B-961E-3FF1EBA496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ADD236-AC77-467C-9062-7EDACD0B0D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1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46"/>
    </mc:Choice>
    <mc:Fallback>
      <p:transition spd="slow" advTm="10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C35202-B8AF-4C7B-836E-656ABC0EA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7374"/>
            <a:ext cx="12192001" cy="685062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B5CD5FD-261D-43DE-8BFC-7D215CBE82E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30720" y="5438880"/>
              <a:ext cx="1249200" cy="1872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B5CD5FD-261D-43DE-8BFC-7D215CBE82E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14880" y="5375520"/>
                <a:ext cx="1280520" cy="3139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2554B75-24A0-4535-AA77-4F528441E7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3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08"/>
    </mc:Choice>
    <mc:Fallback>
      <p:transition spd="slow" advTm="6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625F76-3D11-4E72-92C6-DDBABBAE0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405A549-1F7D-4911-9AFE-8D27F50049B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1640" y="373680"/>
              <a:ext cx="11733480" cy="56008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405A549-1F7D-4911-9AFE-8D27F50049B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2280" y="364320"/>
                <a:ext cx="11752200" cy="5619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15F9E11-1D95-4E83-8C5C-97BAAFB69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8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86"/>
    </mc:Choice>
    <mc:Fallback>
      <p:transition spd="slow" advTm="149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88F8D5-E679-48CE-8E71-D2F83DA98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95F4566-875D-484B-9BA4-47B1E79A02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8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17"/>
    </mc:Choice>
    <mc:Fallback>
      <p:transition spd="slow" advTm="17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D35256-89D2-4637-952B-94F3AE9F0A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9450E6B-7102-4C34-BA38-8BB43390BF0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03360" y="5795640"/>
              <a:ext cx="6508440" cy="1364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9450E6B-7102-4C34-BA38-8BB43390BF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87520" y="5732280"/>
                <a:ext cx="6539760" cy="2631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73ABE3E-D796-4B56-9F56-84071992C9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4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83"/>
    </mc:Choice>
    <mc:Fallback>
      <p:transition spd="slow" advTm="12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CC7C82-8417-45B1-B464-189412700C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E81F913-CE2F-492F-A201-7CE7F80A47F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14160" y="1521000"/>
              <a:ext cx="4146480" cy="514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E81F913-CE2F-492F-A201-7CE7F80A47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98320" y="1457640"/>
                <a:ext cx="4177800" cy="1782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0F8D1BE-6D6E-4601-B478-BECF997D96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5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39"/>
    </mc:Choice>
    <mc:Fallback>
      <p:transition spd="slow" advTm="25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F5A7C2-ACF4-40DA-841E-85A9F94B0D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B52DC8C-3258-475A-B6CE-CB3C45DD0A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63"/>
    </mc:Choice>
    <mc:Fallback>
      <p:transition spd="slow" advTm="8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97295A-91AF-43B6-9683-F5430F090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E7FC22B-C723-480F-802D-1735DC3EB95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95360" y="4444560"/>
              <a:ext cx="3908520" cy="2890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E7FC22B-C723-480F-802D-1735DC3EB95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79520" y="4381200"/>
                <a:ext cx="3939840" cy="415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2443524-95E2-41A3-AE86-E712CA2034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91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91"/>
    </mc:Choice>
    <mc:Fallback>
      <p:transition spd="slow" advTm="11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20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2021-01-29T11:05:14Z</dcterms:created>
  <dcterms:modified xsi:type="dcterms:W3CDTF">2021-01-29T11:05:53Z</dcterms:modified>
</cp:coreProperties>
</file>