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82" r:id="rId17"/>
    <p:sldId id="276" r:id="rId18"/>
    <p:sldId id="277" r:id="rId19"/>
    <p:sldId id="278" r:id="rId20"/>
    <p:sldId id="279" r:id="rId21"/>
    <p:sldId id="280" r:id="rId22"/>
    <p:sldId id="28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8F8A4-59A5-4DD4-A727-C28CE155FC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263FAE-BFE1-414B-B15C-AF583DBFC3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F58F13-FC79-4F93-9F7E-0FBBEA101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38594B-DE64-4D6B-B37C-1A5305A22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34BB0E-1D2A-48A1-8DB3-1AB7361AE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060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12EEB-1158-4AA7-BE89-E5E756126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213EC-E71C-4F0E-A494-BB2F2E5931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F5788B-FAA3-4DF5-ACC1-E8446ADC1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4EBD88-EE69-4839-A4BC-3BCB363AE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6EDF6-1301-44F8-9DDC-D9589EBEF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974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6D65D-2D49-444B-8E72-517C4D9A1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8632A3-8969-4C5E-9779-A76DB0A0A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35F281-690E-4CDE-B8CE-344221CDD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E901C3-A751-42BB-96AA-EB40B36F6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FCC18D-AB96-4CB3-BE3E-063F6A2AC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51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2A700-13A0-4543-ACD1-DCA72FE96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277809-0A33-4576-9251-37DCA1DB69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5CE6D1-5AF8-429C-B9C4-A2B0429E21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D87F5D-E067-4E16-9CF8-F1440A12E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94ED81-7B55-4265-B052-5078FA458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2FDAE0-B9F5-4879-90F8-C1E52A6F4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015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A06FE-7ACD-48E2-B628-D1BA84CD7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F35EC4-B4A1-464D-88A0-88B06F937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5D8A5-2388-41C6-9B1E-53A86F3CA0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373554-0E35-4EAC-A611-2E65F783F9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777546-19F0-4AC4-886E-86394BEEC3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ACAC53-424E-48C3-859D-9E7461770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8C556D-2B0C-403D-9FDF-1174ECF09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247BFA-C6FE-4CC2-B7AE-3422C29D4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00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BE008B-7C2F-4476-8D49-B2770382E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0B40B3-8D59-4ED4-BC77-C8E0AC252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E2C89E-2021-4B8D-A088-2A95BFBC2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82DDC0-CFC1-4B38-8D53-0F4125753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895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193F45-77E7-40FE-8F0B-3037A8B9E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0A7DA7-9378-4E80-8A0A-E8838D6B5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CB9E9C-1449-42E1-802C-73AF9F1CA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087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5008E-EC08-4D5E-9205-C9CA1874D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F861F-593E-43AD-A82E-E56D98F2B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A33B26-1847-4522-A806-280C2B6704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FFE4AA-B682-4665-9243-FFD6D1750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523042-DEC5-41E0-8AD1-300F4E4DE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BA9181-D49B-404D-A67F-DD1CDAB67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529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E5BEC-4424-4F73-A7C3-E73FB5600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79B99D-792C-4109-9CAD-DA5574D548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9DD177-A736-43DB-A5AE-7EBF1D56A1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1C8E8E-223E-4AAF-9558-B5B2334CD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13746A-D44F-436F-9D74-DDD9F4561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1FFD60-4459-4D1E-ADB9-514168EA9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035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D7A3B-AD26-4DD8-B31B-49B54D415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87FBD1-7B9F-40AA-9E6A-2DCB201D40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FE6E7A-85F6-4DBD-9A68-EF82B7CA3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E173E4-7952-4B68-A3E8-F29AE25BC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C34DA-5B86-4585-8B69-98BCB7B00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980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863367-65C8-4CE1-9233-EDF9E2E40F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B5C9A9-A28C-4B35-BD14-7788805BFD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9E6E7-4704-43B6-B368-668AC3D48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9BC838-F8C6-4DC4-A70B-CA1CE5D6B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CEBC9F-4A99-4DF2-B285-B8E5BC304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732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E48D72-8123-4133-A29F-6C1255B34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90D4CB-3933-4DAD-8800-F7C18F357B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1F09C0-A19F-4944-A213-0C118408C2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CE46-4B34-4E70-BCF5-828AD69D749B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8C0C37-9B66-40AF-A015-F3AFD0C4C7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62A63-DB53-4C72-A278-E39652BF35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380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1D870-FB0A-4234-A0FC-72DD43F689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CA9F17-1F1D-45C7-911C-9E293FEB46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46F372-CE2B-483E-AF90-20C876907E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27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AAA12C7-0B1A-4E01-AF94-89EDD04ED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3152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224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BF6F3A3-A10D-4365-8EF2-E7A0EE549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224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567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399792-6C5E-494D-B27B-71EAD8B62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355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421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20111D-1E01-4021-B5C7-BA14FA79C6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22123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111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819ACC-C63E-4203-8492-D27B4D56E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154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1ED7928-70BA-462C-B3D3-4B4C59A1FC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5335"/>
            <a:ext cx="12192000" cy="646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02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5983AE-2057-4766-B8F2-5386C86B64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4258"/>
            <a:ext cx="12192000" cy="664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2384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C38B291-E1BE-4DBD-9AEA-8AEA109D7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478"/>
            <a:ext cx="12192000" cy="672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331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E1E4D6-7043-4A54-82FB-9488EF306E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478"/>
            <a:ext cx="12192000" cy="672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212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CFC8257-28B8-41DE-AD3C-6387D786F1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1788"/>
            <a:ext cx="12192000" cy="653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148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A57EBD-1DDA-4F8C-B444-FFC5BDB702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8688"/>
            <a:ext cx="12192000" cy="644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978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1627711-619A-40A3-B42C-98FD127E92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9384"/>
            <a:ext cx="12192000" cy="6339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8665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E479DF-DE0C-493C-860E-6482914968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8130"/>
            <a:ext cx="12192000" cy="6301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8802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236A9DC-5A58-4446-9B8B-0691FF2592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101"/>
            <a:ext cx="12192000" cy="654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3029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BF67353-9EB8-48C1-9EF4-067BE4EEBE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79"/>
            <a:ext cx="12192000" cy="673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322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8B2703-737D-4D76-9D12-7347191DCB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42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7924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4F4162A-42BA-4D92-B2A1-33D5D62532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19535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5271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EC3EC6-47E8-4975-BACE-B57A59E30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734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4950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E2E6B2-8200-4EEE-A797-A4887F4CB5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22876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2308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E56FCA-EE5C-4F74-9D67-0F6048666B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176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C84D4D-F034-40DA-8127-DDA226917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742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0472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0</Words>
  <Application>Microsoft Office PowerPoint</Application>
  <PresentationFormat>Widescreen</PresentationFormat>
  <Paragraphs>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I. Pitman</cp:lastModifiedBy>
  <cp:revision>6</cp:revision>
  <dcterms:created xsi:type="dcterms:W3CDTF">2021-07-01T15:56:05Z</dcterms:created>
  <dcterms:modified xsi:type="dcterms:W3CDTF">2021-07-08T07:04:36Z</dcterms:modified>
</cp:coreProperties>
</file>