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410BB6-59A5-49DE-8C62-23E72C1FE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209" y="512433"/>
            <a:ext cx="7941017" cy="5833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008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C882BE-4FB0-44A6-8BA3-5C159A6CB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02" y="462419"/>
            <a:ext cx="10446908" cy="593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48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930263-2D91-41D9-AE7E-90B43798B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968" y="215827"/>
            <a:ext cx="10736063" cy="18268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8E9D35-BB11-4926-AEC5-4470CB624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907" y="2042709"/>
            <a:ext cx="7178480" cy="457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63447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1</cp:revision>
  <dcterms:created xsi:type="dcterms:W3CDTF">2020-11-12T11:54:04Z</dcterms:created>
  <dcterms:modified xsi:type="dcterms:W3CDTF">2020-11-12T12:01:06Z</dcterms:modified>
</cp:coreProperties>
</file>