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6CE2-FA08-4EB0-A01D-545CD77A0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3BCFD-C2D7-4C31-9020-C776E43656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2E51F-DA26-4AF8-8868-2F068CB70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0900C-7E43-483B-8227-E12BDB758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D1F83-6D72-4DC1-BE53-91CF5B737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236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99BBF-574F-4920-9AD2-E6C65DDE7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96260-3BEA-4561-9A2B-F97D6297B9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23987-ED26-42B0-99B3-F09CA68B2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AA3210-B560-4DC1-9AE7-6282F56EF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39133-9224-4798-8A0B-1089E9050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53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8A6FA-E6AE-41DA-AAEF-2228D0E5D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7207B1-477A-4D66-ADB8-0D6B253BF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FB7E8-717E-420D-B486-EF54F1301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0A6C0F-AEBA-4756-9C4F-BC8E6E07D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47C53-D324-4141-B9A3-0B7E36A44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85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20473-A161-400F-8453-E53403CD4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CB77B-406C-4358-BC51-1BA11794A9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EECC5D-47C9-4204-9D0A-BB180BF99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66DD7-4E02-46CB-827E-0D5D9E372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CA0DFA-B475-4587-A4DE-660B26E62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A7643-634B-42A2-9323-8C3B29220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6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0F16D-59E7-4B3B-80FC-3E3F9A0BA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EB37A-863D-422A-A17C-EBE53CC76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42AB80-15A0-4431-B045-67241D432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773E7-D952-459F-868D-C06C050DD7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1DAE2C-C012-4952-B923-2D36078EC7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9DDA99-9987-4AEF-8019-540F40A00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B88762-CF79-4591-8534-F295787D9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801B79-39F0-48A4-8986-1847056F4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20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EDF8A-8CA4-47B9-9D4C-5A2BA2E0B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46D53-2373-4F8F-B99F-5468AAE46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68A020-2202-48BB-8873-B9D252476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D83EA4-4219-4C33-985D-C63AC9384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5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40C69F-5042-47C4-92D5-43813A70C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DCD79A-E793-4F52-904E-0E1D768D6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17BF8B-95EF-441E-A73C-C5F12F895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53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A1664-38A1-4E4C-A969-E1365B336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0E858-B751-49E7-A405-6F3F069FF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46279A-6164-4ACF-A258-1EAF17A1B9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A30BE-8BC0-43AD-AEC2-FA29C302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5C1FC6-B7C5-4DA6-8560-EF68B88D6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89176-092C-455F-8433-F25F96DC6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51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1E61C-094B-48C9-B4CC-1CA64E4DD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924D37-35D8-46D7-A9F0-BC9322B5F8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7FCA23-CA4D-43A2-BDB8-B36455F5D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067385-54B0-455A-A07E-0201A2DAB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C156-8D92-4F2E-8FA4-D32FDE5E1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8A385F-949F-4A7F-94D4-8D93EFD58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27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F0235-695B-4B72-BD22-3709CC047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E4192-55F6-4861-A0EC-8809C46B70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26A44-E2BC-43A1-AF7E-5F4C66E57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1260E-D862-4DEC-82A5-D0DE734D3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428AA-2A75-48C2-B769-A3A6D8D98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151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083027-FD80-456E-8937-2356FDC487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20F79-9919-40EF-AAB3-AE5A909196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0B980-DD72-4B97-8F45-6E4074615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54B7C-702B-4DA1-BFBF-90FEBBFB8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7B280-8C92-4568-871B-195BF5C9C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38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031A4D-3F68-4927-B59F-BD14E6C7D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20C6DD-762C-49E9-AC58-151D737C2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53587-C4A9-4348-93FB-8B46A07D58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FC28E-D5C9-458C-BE28-ED166B032045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A450F-375C-4A6E-ABEA-6E0D81AE2E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A601D4-57AE-4FE4-95DD-D0BC247616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04031-B6F6-4B1A-BF6E-A57BC0912C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1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D8C165-35C4-4249-BC98-C85D81C46B65}"/>
              </a:ext>
            </a:extLst>
          </p:cNvPr>
          <p:cNvSpPr/>
          <p:nvPr/>
        </p:nvSpPr>
        <p:spPr>
          <a:xfrm>
            <a:off x="1397438" y="939340"/>
            <a:ext cx="9397124" cy="15881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4000" dirty="0">
                <a:solidFill>
                  <a:srgbClr val="548DD4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LO: </a:t>
            </a:r>
            <a:r>
              <a:rPr lang="en-GB" sz="4000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To design a hand puppet from the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000" dirty="0">
                <a:solidFill>
                  <a:srgbClr val="0070C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Little Red Riding Hood story </a:t>
            </a:r>
            <a:endParaRPr lang="en-GB" sz="4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252D8E-8710-4667-B53B-D8EDE858C08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442" y="3324072"/>
            <a:ext cx="3299864" cy="30073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95224C-2060-460C-9F11-C1799C4E8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5268" y="3324072"/>
            <a:ext cx="2332030" cy="25135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41083D-F951-41DA-A589-712ABFA86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450" y="3324072"/>
            <a:ext cx="2332030" cy="251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76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871873-DDEA-4964-AE07-57F3FCBB770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43" y="438741"/>
            <a:ext cx="3936365" cy="35340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7C6201-30D0-4B42-81F0-6D90D70AA9A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499" y="3883190"/>
            <a:ext cx="1868426" cy="2018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DDDC3B-AEE3-495E-9AFE-56A18BC1E9E4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730268" y="4639410"/>
            <a:ext cx="1868426" cy="20847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94949D-08AA-4F89-B7A2-E4EE839CD255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7078088" y="299383"/>
            <a:ext cx="4821837" cy="23866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561700-D9C4-4C52-AA97-EE3DC2A5173D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123204" y="2883061"/>
            <a:ext cx="4661014" cy="39749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7F5584-13B9-467A-961B-19CDC29A9FBD}"/>
              </a:ext>
            </a:extLst>
          </p:cNvPr>
          <p:cNvSpPr txBox="1"/>
          <p:nvPr/>
        </p:nvSpPr>
        <p:spPr>
          <a:xfrm>
            <a:off x="2598694" y="4343502"/>
            <a:ext cx="26441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Look at these hand puppets to help you design your own.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10A034-A6A6-4713-B56B-9A680CF1C3A8}"/>
              </a:ext>
            </a:extLst>
          </p:cNvPr>
          <p:cNvSpPr txBox="1"/>
          <p:nvPr/>
        </p:nvSpPr>
        <p:spPr>
          <a:xfrm>
            <a:off x="4466257" y="267729"/>
            <a:ext cx="31293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character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will you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choose?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F30442-38B5-44A2-B1F4-9AAC22351FCC}"/>
              </a:ext>
            </a:extLst>
          </p:cNvPr>
          <p:cNvSpPr txBox="1"/>
          <p:nvPr/>
        </p:nvSpPr>
        <p:spPr>
          <a:xfrm>
            <a:off x="161972" y="35792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Little Red Riding Hood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0C5B838-D229-40D8-98C5-470D314BE489}"/>
              </a:ext>
            </a:extLst>
          </p:cNvPr>
          <p:cNvSpPr/>
          <p:nvPr/>
        </p:nvSpPr>
        <p:spPr>
          <a:xfrm>
            <a:off x="823476" y="3896520"/>
            <a:ext cx="1027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Wolf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4E5BC6-54DB-48B1-AB8B-0E96D6F65EE0}"/>
              </a:ext>
            </a:extLst>
          </p:cNvPr>
          <p:cNvSpPr/>
          <p:nvPr/>
        </p:nvSpPr>
        <p:spPr>
          <a:xfrm>
            <a:off x="3802453" y="2092112"/>
            <a:ext cx="2228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Woodcutter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FFBE83-C977-473A-BFB4-6D626F042CAF}"/>
              </a:ext>
            </a:extLst>
          </p:cNvPr>
          <p:cNvSpPr/>
          <p:nvPr/>
        </p:nvSpPr>
        <p:spPr>
          <a:xfrm>
            <a:off x="10048125" y="6088920"/>
            <a:ext cx="1648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Grandma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ACBBC6C-3F65-4162-B205-C1E7CB3F5DC3}"/>
              </a:ext>
            </a:extLst>
          </p:cNvPr>
          <p:cNvSpPr/>
          <p:nvPr/>
        </p:nvSpPr>
        <p:spPr>
          <a:xfrm>
            <a:off x="9564660" y="3024974"/>
            <a:ext cx="9669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Mum</a:t>
            </a:r>
          </a:p>
        </p:txBody>
      </p:sp>
    </p:spTree>
    <p:extLst>
      <p:ext uri="{BB962C8B-B14F-4D97-AF65-F5344CB8AC3E}">
        <p14:creationId xmlns:p14="http://schemas.microsoft.com/office/powerpoint/2010/main" val="207428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57C70C-4319-4918-A68A-3685B159A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7041" y="0"/>
            <a:ext cx="6362653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D5839B-F3E2-4F78-A296-242C4BBC1B67}"/>
              </a:ext>
            </a:extLst>
          </p:cNvPr>
          <p:cNvSpPr txBox="1"/>
          <p:nvPr/>
        </p:nvSpPr>
        <p:spPr>
          <a:xfrm>
            <a:off x="455557" y="745724"/>
            <a:ext cx="398327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Draw you design on the planning sheet.</a:t>
            </a:r>
          </a:p>
          <a:p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Remember to add detail such as ears for the Wolf, a hat for Grandma, a hood and basket for Little Red Riding Hood or an axe for the Woodcutter.</a:t>
            </a:r>
          </a:p>
        </p:txBody>
      </p:sp>
    </p:spTree>
    <p:extLst>
      <p:ext uri="{BB962C8B-B14F-4D97-AF65-F5344CB8AC3E}">
        <p14:creationId xmlns:p14="http://schemas.microsoft.com/office/powerpoint/2010/main" val="1888383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80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7</cp:revision>
  <dcterms:created xsi:type="dcterms:W3CDTF">2021-01-19T09:39:48Z</dcterms:created>
  <dcterms:modified xsi:type="dcterms:W3CDTF">2021-01-19T12:11:55Z</dcterms:modified>
</cp:coreProperties>
</file>