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34" r:id="rId2"/>
    <p:sldId id="501" r:id="rId3"/>
    <p:sldId id="502" r:id="rId4"/>
    <p:sldId id="504" r:id="rId5"/>
    <p:sldId id="463" r:id="rId6"/>
    <p:sldId id="495" r:id="rId7"/>
    <p:sldId id="494" r:id="rId8"/>
    <p:sldId id="483" r:id="rId9"/>
    <p:sldId id="496" r:id="rId10"/>
    <p:sldId id="49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2EBF2"/>
    <a:srgbClr val="7EB0D5"/>
    <a:srgbClr val="8CC3EC"/>
    <a:srgbClr val="F8FBFD"/>
    <a:srgbClr val="F6F8FA"/>
    <a:srgbClr val="F6F9FB"/>
    <a:srgbClr val="FFCCFF"/>
    <a:srgbClr val="E6E6E6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3" autoAdjust="0"/>
    <p:restoredTop sz="91656" autoAdjust="0"/>
  </p:normalViewPr>
  <p:slideViewPr>
    <p:cSldViewPr snapToGrid="0">
      <p:cViewPr varScale="1">
        <p:scale>
          <a:sx n="79" d="100"/>
          <a:sy n="79" d="100"/>
        </p:scale>
        <p:origin x="8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427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819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3844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396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188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527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9678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3034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823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Find change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DAEFA6-58D4-495D-8F95-F2C1C13D85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FAF24B9-ABB1-409E-B790-DFBB63B5A7C9}"/>
              </a:ext>
            </a:extLst>
          </p:cNvPr>
          <p:cNvSpPr txBox="1"/>
          <p:nvPr/>
        </p:nvSpPr>
        <p:spPr>
          <a:xfrm>
            <a:off x="357810" y="335524"/>
            <a:ext cx="34355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 has these coins:</a:t>
            </a:r>
          </a:p>
        </p:txBody>
      </p:sp>
      <p:sp>
        <p:nvSpPr>
          <p:cNvPr id="21" name="Teardrop 20">
            <a:extLst>
              <a:ext uri="{FF2B5EF4-FFF2-40B4-BE49-F238E27FC236}">
                <a16:creationId xmlns:a16="http://schemas.microsoft.com/office/drawing/2014/main" id="{872D726D-FCC6-4C84-9302-E4BF04D7CABE}"/>
              </a:ext>
            </a:extLst>
          </p:cNvPr>
          <p:cNvSpPr/>
          <p:nvPr/>
        </p:nvSpPr>
        <p:spPr>
          <a:xfrm>
            <a:off x="10828969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6E56D45-BC28-4BD5-96C1-DFC41458D13A}"/>
              </a:ext>
            </a:extLst>
          </p:cNvPr>
          <p:cNvSpPr txBox="1"/>
          <p:nvPr/>
        </p:nvSpPr>
        <p:spPr>
          <a:xfrm>
            <a:off x="356389" y="2887856"/>
            <a:ext cx="638828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She spends 11p.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money will she have left? _______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coins could it be?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05D9A77-70D7-420E-9F48-ACC4BAB05302}"/>
              </a:ext>
            </a:extLst>
          </p:cNvPr>
          <p:cNvSpPr txBox="1"/>
          <p:nvPr/>
        </p:nvSpPr>
        <p:spPr>
          <a:xfrm>
            <a:off x="356389" y="5519259"/>
            <a:ext cx="54184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x 2p     OR     4 x 1p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or a combination of these coins.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89C0659-A9EC-4ED0-A3E4-0E4CBD23671C}"/>
              </a:ext>
            </a:extLst>
          </p:cNvPr>
          <p:cNvSpPr txBox="1"/>
          <p:nvPr/>
        </p:nvSpPr>
        <p:spPr>
          <a:xfrm>
            <a:off x="5441074" y="3602825"/>
            <a:ext cx="11686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4p</a:t>
            </a:r>
          </a:p>
        </p:txBody>
      </p:sp>
    </p:spTree>
    <p:extLst>
      <p:ext uri="{BB962C8B-B14F-4D97-AF65-F5344CB8AC3E}">
        <p14:creationId xmlns:p14="http://schemas.microsoft.com/office/powerpoint/2010/main" val="9166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B0AFE4-C37D-4A94-BB59-2DFDB0F4E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9AC4645-37F4-4E66-96CC-CB2D3A5E53F8}"/>
              </a:ext>
            </a:extLst>
          </p:cNvPr>
          <p:cNvSpPr txBox="1"/>
          <p:nvPr/>
        </p:nvSpPr>
        <p:spPr>
          <a:xfrm>
            <a:off x="357810" y="335524"/>
            <a:ext cx="36182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 has these coins:</a:t>
            </a:r>
          </a:p>
        </p:txBody>
      </p:sp>
      <p:sp>
        <p:nvSpPr>
          <p:cNvPr id="19" name="Teardrop 18">
            <a:extLst>
              <a:ext uri="{FF2B5EF4-FFF2-40B4-BE49-F238E27FC236}">
                <a16:creationId xmlns:a16="http://schemas.microsoft.com/office/drawing/2014/main" id="{BE524AA6-3BF3-4BA7-A3DB-4AA4EF06A636}"/>
              </a:ext>
            </a:extLst>
          </p:cNvPr>
          <p:cNvSpPr/>
          <p:nvPr/>
        </p:nvSpPr>
        <p:spPr>
          <a:xfrm>
            <a:off x="10828969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AAEA7EE-DE71-4153-876A-E2BF11FC4C1A}"/>
              </a:ext>
            </a:extLst>
          </p:cNvPr>
          <p:cNvSpPr txBox="1"/>
          <p:nvPr/>
        </p:nvSpPr>
        <p:spPr>
          <a:xfrm>
            <a:off x="356389" y="2977145"/>
            <a:ext cx="623279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spends 24p.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money will he have left? _______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coins could it be?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3F62052-9BC0-4C21-97DB-21541E56B4F2}"/>
              </a:ext>
            </a:extLst>
          </p:cNvPr>
          <p:cNvSpPr txBox="1"/>
          <p:nvPr/>
        </p:nvSpPr>
        <p:spPr>
          <a:xfrm>
            <a:off x="354968" y="5490155"/>
            <a:ext cx="54184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5p, 1p   OR   3 x 2p   OR   6 x 1p 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or a combination of these coins.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F03DDC3-4F76-4E16-B95A-8A9110A46561}"/>
              </a:ext>
            </a:extLst>
          </p:cNvPr>
          <p:cNvSpPr txBox="1"/>
          <p:nvPr/>
        </p:nvSpPr>
        <p:spPr>
          <a:xfrm>
            <a:off x="5367250" y="3720405"/>
            <a:ext cx="1207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6p</a:t>
            </a:r>
          </a:p>
        </p:txBody>
      </p:sp>
    </p:spTree>
    <p:extLst>
      <p:ext uri="{BB962C8B-B14F-4D97-AF65-F5344CB8AC3E}">
        <p14:creationId xmlns:p14="http://schemas.microsoft.com/office/powerpoint/2010/main" val="399631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57810" y="335524"/>
            <a:ext cx="3385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 has these coins.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8969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64F2BC-7DD4-4170-AA00-3FF467FA0513}"/>
              </a:ext>
            </a:extLst>
          </p:cNvPr>
          <p:cNvSpPr txBox="1"/>
          <p:nvPr/>
        </p:nvSpPr>
        <p:spPr>
          <a:xfrm>
            <a:off x="356389" y="2977145"/>
            <a:ext cx="623279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spends 63p.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money will he have left? _______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coins could it be?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107FED-9907-42C7-8D4E-F1F0338CBD9E}"/>
              </a:ext>
            </a:extLst>
          </p:cNvPr>
          <p:cNvSpPr txBox="1"/>
          <p:nvPr/>
        </p:nvSpPr>
        <p:spPr>
          <a:xfrm>
            <a:off x="5329866" y="3726143"/>
            <a:ext cx="1207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12p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5CC1DD-A814-4CAB-976D-2BF200903C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99" y="1520863"/>
            <a:ext cx="1052201" cy="10492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0583AB-E2AC-43D2-8FCD-1FC893CEA6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403" y="1549331"/>
            <a:ext cx="1020765" cy="10207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246466A-E588-4F0D-93CC-99431E0FC2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829" y="1339488"/>
            <a:ext cx="1450567" cy="145056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3225DA0-2C38-4540-AB22-6C17326D940C}"/>
              </a:ext>
            </a:extLst>
          </p:cNvPr>
          <p:cNvSpPr txBox="1"/>
          <p:nvPr/>
        </p:nvSpPr>
        <p:spPr>
          <a:xfrm>
            <a:off x="356389" y="5401507"/>
            <a:ext cx="994695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10p, 2p   </a:t>
            </a:r>
            <a:r>
              <a:rPr lang="en-GB" sz="28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OR</a:t>
            </a: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  10p, 1p, 1p   </a:t>
            </a:r>
            <a:r>
              <a:rPr lang="en-GB" sz="28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OR</a:t>
            </a: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  2 x 5p, 2p   </a:t>
            </a:r>
            <a:r>
              <a:rPr lang="en-GB" sz="28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OR</a:t>
            </a: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  2 x 5p, 1p, 1p</a:t>
            </a:r>
          </a:p>
          <a:p>
            <a:r>
              <a:rPr lang="en-GB" sz="28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OR</a:t>
            </a: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  6 x 2p   </a:t>
            </a:r>
            <a:r>
              <a:rPr lang="en-GB" sz="28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OR</a:t>
            </a: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  12 x 1p or a combination of these coins.</a:t>
            </a:r>
          </a:p>
        </p:txBody>
      </p:sp>
    </p:spTree>
    <p:extLst>
      <p:ext uri="{BB962C8B-B14F-4D97-AF65-F5344CB8AC3E}">
        <p14:creationId xmlns:p14="http://schemas.microsoft.com/office/powerpoint/2010/main" val="289386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F09859B-F551-42FA-97A2-EED4F2E19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F480D4E-4384-413B-9116-031EAA7F1CF0}"/>
              </a:ext>
            </a:extLst>
          </p:cNvPr>
          <p:cNvSpPr txBox="1"/>
          <p:nvPr/>
        </p:nvSpPr>
        <p:spPr>
          <a:xfrm>
            <a:off x="357810" y="335524"/>
            <a:ext cx="72939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 buys a doughnut using the coin shown.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the calculation to find the change.</a:t>
            </a:r>
          </a:p>
        </p:txBody>
      </p:sp>
      <p:sp>
        <p:nvSpPr>
          <p:cNvPr id="16" name="Teardrop 15">
            <a:extLst>
              <a:ext uri="{FF2B5EF4-FFF2-40B4-BE49-F238E27FC236}">
                <a16:creationId xmlns:a16="http://schemas.microsoft.com/office/drawing/2014/main" id="{84E1D098-B324-4609-B3D1-D188DF0A7276}"/>
              </a:ext>
            </a:extLst>
          </p:cNvPr>
          <p:cNvSpPr/>
          <p:nvPr/>
        </p:nvSpPr>
        <p:spPr>
          <a:xfrm>
            <a:off x="10828969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4F507AA-B462-471E-A62F-248B3E3FD701}"/>
              </a:ext>
            </a:extLst>
          </p:cNvPr>
          <p:cNvSpPr txBox="1"/>
          <p:nvPr/>
        </p:nvSpPr>
        <p:spPr>
          <a:xfrm>
            <a:off x="3525201" y="4157986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59p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8C1835-45CD-41A1-AC3C-01A184A6544F}"/>
              </a:ext>
            </a:extLst>
          </p:cNvPr>
          <p:cNvSpPr txBox="1"/>
          <p:nvPr/>
        </p:nvSpPr>
        <p:spPr>
          <a:xfrm>
            <a:off x="3769881" y="5309137"/>
            <a:ext cx="5237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 - _______ = _______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DD88B9-DEF5-4754-9A21-724FAEEE8969}"/>
              </a:ext>
            </a:extLst>
          </p:cNvPr>
          <p:cNvSpPr txBox="1"/>
          <p:nvPr/>
        </p:nvSpPr>
        <p:spPr>
          <a:xfrm>
            <a:off x="3404390" y="5301076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7221912-D207-4BEA-9F2B-5BD99B598B84}"/>
              </a:ext>
            </a:extLst>
          </p:cNvPr>
          <p:cNvSpPr txBox="1"/>
          <p:nvPr/>
        </p:nvSpPr>
        <p:spPr>
          <a:xfrm>
            <a:off x="5342056" y="5301076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59p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99033F-1AC5-479E-BCD0-E2A2DFB9A880}"/>
              </a:ext>
            </a:extLst>
          </p:cNvPr>
          <p:cNvSpPr txBox="1"/>
          <p:nvPr/>
        </p:nvSpPr>
        <p:spPr>
          <a:xfrm>
            <a:off x="7174634" y="5296623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41p</a:t>
            </a:r>
          </a:p>
        </p:txBody>
      </p:sp>
    </p:spTree>
    <p:extLst>
      <p:ext uri="{BB962C8B-B14F-4D97-AF65-F5344CB8AC3E}">
        <p14:creationId xmlns:p14="http://schemas.microsoft.com/office/powerpoint/2010/main" val="191379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C4D50F-3D2B-46E3-96A7-D31C8B138B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90F2411-E927-4A9C-955A-B0B02E595FA9}"/>
              </a:ext>
            </a:extLst>
          </p:cNvPr>
          <p:cNvSpPr txBox="1"/>
          <p:nvPr/>
        </p:nvSpPr>
        <p:spPr>
          <a:xfrm>
            <a:off x="357810" y="335524"/>
            <a:ext cx="78374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 buys a slice of cake using the coin shown.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the calculation to find the change.</a:t>
            </a:r>
          </a:p>
        </p:txBody>
      </p:sp>
      <p:sp>
        <p:nvSpPr>
          <p:cNvPr id="17" name="Teardrop 16">
            <a:extLst>
              <a:ext uri="{FF2B5EF4-FFF2-40B4-BE49-F238E27FC236}">
                <a16:creationId xmlns:a16="http://schemas.microsoft.com/office/drawing/2014/main" id="{4DD4201D-D761-4A83-8A89-8E1FA8E9F444}"/>
              </a:ext>
            </a:extLst>
          </p:cNvPr>
          <p:cNvSpPr/>
          <p:nvPr/>
        </p:nvSpPr>
        <p:spPr>
          <a:xfrm>
            <a:off x="10827549" y="0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5AFFDC7-20B4-45DD-B98F-49C55DAC619D}"/>
              </a:ext>
            </a:extLst>
          </p:cNvPr>
          <p:cNvSpPr txBox="1"/>
          <p:nvPr/>
        </p:nvSpPr>
        <p:spPr>
          <a:xfrm>
            <a:off x="2898583" y="3890247"/>
            <a:ext cx="2755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 and 30p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B0A9679-A770-4002-8EA0-6F7F36D8B4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003" y="2120449"/>
            <a:ext cx="2164612" cy="17384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BA07EF4-7336-4C0D-8A6F-945A89E0CF77}"/>
              </a:ext>
            </a:extLst>
          </p:cNvPr>
          <p:cNvSpPr txBox="1"/>
          <p:nvPr/>
        </p:nvSpPr>
        <p:spPr>
          <a:xfrm>
            <a:off x="3123003" y="5331104"/>
            <a:ext cx="6391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 - _____________ = _______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2A45B0-3998-4493-87C7-A270E445BF50}"/>
              </a:ext>
            </a:extLst>
          </p:cNvPr>
          <p:cNvSpPr txBox="1"/>
          <p:nvPr/>
        </p:nvSpPr>
        <p:spPr>
          <a:xfrm>
            <a:off x="2845098" y="5316088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95F032-25B2-49E9-8C9A-82A7BDF06889}"/>
              </a:ext>
            </a:extLst>
          </p:cNvPr>
          <p:cNvSpPr txBox="1"/>
          <p:nvPr/>
        </p:nvSpPr>
        <p:spPr>
          <a:xfrm>
            <a:off x="4966910" y="5316089"/>
            <a:ext cx="2583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 and 30p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C8967D-82C4-43A7-8896-6DF405F609C0}"/>
              </a:ext>
            </a:extLst>
          </p:cNvPr>
          <p:cNvSpPr txBox="1"/>
          <p:nvPr/>
        </p:nvSpPr>
        <p:spPr>
          <a:xfrm>
            <a:off x="7686408" y="5311635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70p</a:t>
            </a:r>
          </a:p>
        </p:txBody>
      </p:sp>
    </p:spTree>
    <p:extLst>
      <p:ext uri="{BB962C8B-B14F-4D97-AF65-F5344CB8AC3E}">
        <p14:creationId xmlns:p14="http://schemas.microsoft.com/office/powerpoint/2010/main" val="398134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522243" y="500449"/>
            <a:ext cx="796724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1) Ben spends 7p in the shop.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pays with a 10p coin.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change will he receive? ______________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0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D224-E385-407A-8AD5-A096CB718D06}"/>
              </a:ext>
            </a:extLst>
          </p:cNvPr>
          <p:cNvSpPr txBox="1"/>
          <p:nvPr/>
        </p:nvSpPr>
        <p:spPr>
          <a:xfrm>
            <a:off x="522243" y="3767525"/>
            <a:ext cx="812273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2) Jess spends 24p in the shop.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She pays with a 50p coin.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change will she receive? ______________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C7E07C-1D2D-43BD-B4BF-6E16EB418EC2}"/>
              </a:ext>
            </a:extLst>
          </p:cNvPr>
          <p:cNvSpPr txBox="1"/>
          <p:nvPr/>
        </p:nvSpPr>
        <p:spPr>
          <a:xfrm>
            <a:off x="6300166" y="1660226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ECFEE7-65E8-4BC0-A9A7-C2C24161A69D}"/>
              </a:ext>
            </a:extLst>
          </p:cNvPr>
          <p:cNvSpPr txBox="1"/>
          <p:nvPr/>
        </p:nvSpPr>
        <p:spPr>
          <a:xfrm>
            <a:off x="6448808" y="4927302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26p</a:t>
            </a:r>
          </a:p>
        </p:txBody>
      </p:sp>
    </p:spTree>
    <p:extLst>
      <p:ext uri="{BB962C8B-B14F-4D97-AF65-F5344CB8AC3E}">
        <p14:creationId xmlns:p14="http://schemas.microsoft.com/office/powerpoint/2010/main" val="365802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880052" y="593213"/>
            <a:ext cx="796724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1) Mo spends 73p in the shop.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pays with a £1 coin.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change will he receive? ______________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D224-E385-407A-8AD5-A096CB718D06}"/>
              </a:ext>
            </a:extLst>
          </p:cNvPr>
          <p:cNvSpPr txBox="1"/>
          <p:nvPr/>
        </p:nvSpPr>
        <p:spPr>
          <a:xfrm>
            <a:off x="880052" y="3979559"/>
            <a:ext cx="812273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2) Asha spends £1 and 45p in the shop.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She pays with a £2 coin.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change will she receive? ______________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80C357-66B2-4477-8BD5-BB0040C2A6DC}"/>
              </a:ext>
            </a:extLst>
          </p:cNvPr>
          <p:cNvSpPr txBox="1"/>
          <p:nvPr/>
        </p:nvSpPr>
        <p:spPr>
          <a:xfrm>
            <a:off x="6657975" y="1804224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27p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B1CFA1-2C4D-44C2-BA31-920E08EC3849}"/>
              </a:ext>
            </a:extLst>
          </p:cNvPr>
          <p:cNvSpPr txBox="1"/>
          <p:nvPr/>
        </p:nvSpPr>
        <p:spPr>
          <a:xfrm>
            <a:off x="6806617" y="5190570"/>
            <a:ext cx="204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55p</a:t>
            </a:r>
          </a:p>
        </p:txBody>
      </p:sp>
    </p:spTree>
    <p:extLst>
      <p:ext uri="{BB962C8B-B14F-4D97-AF65-F5344CB8AC3E}">
        <p14:creationId xmlns:p14="http://schemas.microsoft.com/office/powerpoint/2010/main" val="3271835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3139C4-E5FB-4E10-898B-8029B68C1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8BBB98C-6155-4BF8-8DE1-3749486605C2}"/>
              </a:ext>
            </a:extLst>
          </p:cNvPr>
          <p:cNvSpPr txBox="1"/>
          <p:nvPr/>
        </p:nvSpPr>
        <p:spPr>
          <a:xfrm>
            <a:off x="531211" y="3815389"/>
            <a:ext cx="7494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Dom correct? Explain how you know.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620D1D4-D815-4F8F-80F8-6025E91B5074}"/>
              </a:ext>
            </a:extLst>
          </p:cNvPr>
          <p:cNvSpPr/>
          <p:nvPr/>
        </p:nvSpPr>
        <p:spPr>
          <a:xfrm>
            <a:off x="538340" y="4805147"/>
            <a:ext cx="62683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No, Dom is not correct.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 – 56p = 44p change not 54p.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F55E2EB-C028-483A-9289-486CE9B0A3B3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27" name="Teardrop 26">
              <a:extLst>
                <a:ext uri="{FF2B5EF4-FFF2-40B4-BE49-F238E27FC236}">
                  <a16:creationId xmlns:a16="http://schemas.microsoft.com/office/drawing/2014/main" id="{24154295-24C4-4FE5-A83C-7D574CF24E94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0B6431F-71FF-4C79-86D0-7120E8309B20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F9E7607B-2627-4AD4-B85C-E0945A4E925E}"/>
              </a:ext>
            </a:extLst>
          </p:cNvPr>
          <p:cNvSpPr/>
          <p:nvPr/>
        </p:nvSpPr>
        <p:spPr>
          <a:xfrm flipH="1">
            <a:off x="3775261" y="1708021"/>
            <a:ext cx="7052287" cy="1222360"/>
          </a:xfrm>
          <a:prstGeom prst="wedgeRoundRectCallout">
            <a:avLst>
              <a:gd name="adj1" fmla="val 55683"/>
              <a:gd name="adj2" fmla="val 217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spent 56p in the shop and paid with a £1 coin. I received 54p change.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AEA9A3-16C4-427B-A6D5-358C90CF7C1F}"/>
              </a:ext>
            </a:extLst>
          </p:cNvPr>
          <p:cNvSpPr txBox="1"/>
          <p:nvPr/>
        </p:nvSpPr>
        <p:spPr>
          <a:xfrm>
            <a:off x="310147" y="335524"/>
            <a:ext cx="1842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Dom says,</a:t>
            </a:r>
          </a:p>
        </p:txBody>
      </p:sp>
    </p:spTree>
    <p:extLst>
      <p:ext uri="{BB962C8B-B14F-4D97-AF65-F5344CB8AC3E}">
        <p14:creationId xmlns:p14="http://schemas.microsoft.com/office/powerpoint/2010/main" val="199688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C82B285-ACB6-43A9-B78A-38525A935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CE30DFE9-C274-48FF-AAA3-8151D455221D}"/>
              </a:ext>
            </a:extLst>
          </p:cNvPr>
          <p:cNvSpPr txBox="1"/>
          <p:nvPr/>
        </p:nvSpPr>
        <p:spPr>
          <a:xfrm>
            <a:off x="258486" y="4075240"/>
            <a:ext cx="11054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could Sue have paid with and how much would the item have been?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B279D98-E807-4A9F-827E-B9DCB83E7C78}"/>
              </a:ext>
            </a:extLst>
          </p:cNvPr>
          <p:cNvSpPr/>
          <p:nvPr/>
        </p:nvSpPr>
        <p:spPr>
          <a:xfrm>
            <a:off x="258486" y="5114850"/>
            <a:ext cx="116750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Sue could have paid with a 20p coin and the item would have cost 5p.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Sue could have paid with a 50p coin and the item would have cost 35p.</a:t>
            </a:r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2FFEBA24-0969-45F7-A429-0A660FCCB6B3}"/>
              </a:ext>
            </a:extLst>
          </p:cNvPr>
          <p:cNvSpPr/>
          <p:nvPr/>
        </p:nvSpPr>
        <p:spPr>
          <a:xfrm flipH="1">
            <a:off x="3102739" y="1848678"/>
            <a:ext cx="5366031" cy="1477557"/>
          </a:xfrm>
          <a:prstGeom prst="wedgeRoundRectCallout">
            <a:avLst>
              <a:gd name="adj1" fmla="val 59270"/>
              <a:gd name="adj2" fmla="val 2460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paid for my shopping with one silver coin.</a:t>
            </a:r>
            <a:b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Here is my change.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8E7502C-20B2-4AC5-AD50-AD1301194BA3}"/>
              </a:ext>
            </a:extLst>
          </p:cNvPr>
          <p:cNvSpPr txBox="1"/>
          <p:nvPr/>
        </p:nvSpPr>
        <p:spPr>
          <a:xfrm>
            <a:off x="358969" y="429891"/>
            <a:ext cx="1747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 says, </a:t>
            </a:r>
          </a:p>
        </p:txBody>
      </p:sp>
      <p:sp>
        <p:nvSpPr>
          <p:cNvPr id="29" name="Teardrop 28">
            <a:extLst>
              <a:ext uri="{FF2B5EF4-FFF2-40B4-BE49-F238E27FC236}">
                <a16:creationId xmlns:a16="http://schemas.microsoft.com/office/drawing/2014/main" id="{C24510FE-9435-46D4-A4A7-DF12A24C491E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</p:spTree>
    <p:extLst>
      <p:ext uri="{BB962C8B-B14F-4D97-AF65-F5344CB8AC3E}">
        <p14:creationId xmlns:p14="http://schemas.microsoft.com/office/powerpoint/2010/main" val="274691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9182</TotalTime>
  <Words>448</Words>
  <Application>Microsoft Office PowerPoint</Application>
  <PresentationFormat>Widescreen</PresentationFormat>
  <Paragraphs>93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Money - Week 10</dc:title>
  <dc:creator>PRIMARY STARS EDUCATION</dc:creator>
  <cp:lastModifiedBy>M. Edwards</cp:lastModifiedBy>
  <cp:revision>355</cp:revision>
  <dcterms:created xsi:type="dcterms:W3CDTF">2018-08-10T10:44:35Z</dcterms:created>
  <dcterms:modified xsi:type="dcterms:W3CDTF">2020-11-19T10:52:52Z</dcterms:modified>
</cp:coreProperties>
</file>