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73E79-D171-4C5E-AEC0-46806C0767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C6F9B-03C7-467C-8341-76E87ABA88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FC7FF-61EB-4DD6-AD02-2A7122B74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1A9EF-9A77-4F7E-90E0-C011E11BF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04D64-F59A-461B-9B72-3EA90AF6A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840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98E21-9D14-4F02-A6B7-05E3592D4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62DDA-0D79-400C-9B36-B6D3890CB8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41B13-4BBB-4005-8A97-BBF0EB802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AD8C9-D66E-47BC-9A25-E1C749853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3A925-A1D5-407C-AC41-2872F7D7A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1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216B3-18C0-412F-8255-0E88AA9F8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F0A6AB-16EB-43C0-927E-41C9CC22B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EE0E5-20B5-4EB0-A257-B69394B4C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A2A2C-0CA1-465E-9A5C-AB374DF8A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4F9E6-4EF2-4298-8757-6096A706C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818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B5938-0B49-40C2-8678-EEB8BF9F5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87356E-9313-4EBA-BE2F-2B5DE28CBE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40B443-97E1-4086-80AA-696298E77D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F364F-A2E6-4F62-A189-854958612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C54C1-322A-4752-9965-E07CABCEC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C9CA7A-F1CC-4B38-91B5-E4E7985D0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545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7D0C0-004A-494A-9388-C1C9F60F7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568BA1-F198-4DB0-9940-1E97F1869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093AF6-A246-4503-A03B-E4CEE2BE6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30B655-267A-433C-ABF5-D3202BE811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054BDE-EC1D-41BF-8FE8-3562C709AA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97FF85-6493-4449-96AD-7713B2324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318ACB-74C1-45FE-823F-B17C695FC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0BF42A-8A6A-4B1F-A84F-7AF43DCD3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414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58F3A-5CAA-466E-8C8D-6BF2DE971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93852C-6BA3-4133-A905-269E79A6F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15BF6C-0F8A-4A0C-AEC7-E7B15B6BD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D6F415-B7FB-4478-AA6B-67D3AA6B9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666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B11D8E-BFBE-472A-9B9F-A6ECB3936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7315A2-FBE1-4111-8294-2EB5AB087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513D43-DF4D-4E29-A6F2-FED6C89C7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73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28342-5654-465A-8DA2-94E254C3E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22406-07FA-4FB7-A993-FE69995CE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BE499F-58C9-4A5D-8516-053A00390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D25006-42B7-4D66-8562-8EE202F63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FD033-9B3B-416C-8D61-4A9E4F23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45255C-1AB0-4F2C-959C-385114D67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531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5F306-B5F8-4A19-925B-F76B3321F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291025-6ADA-42B9-8F07-54105D74CB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4D8125-18D3-45F9-B7B4-2EA357B977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5E628E-AA31-48BE-9C2C-4F347AA98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4AD480-25E4-4E95-AB5F-1C415E911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EA06E4-E603-42AA-999E-FCBCCA97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722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F4AAF-131C-4513-A97F-74E55F111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4F30E4-AAC3-4554-859A-C375519773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FB2BD-41DB-4B5B-87D0-756090037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4EC0F-C02F-4D46-80F2-978029A61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B7E5F-ECE7-45FB-8A43-FED99F8DA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905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167095-9E8E-4C54-9981-3E7F6513A1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0B02F-45CF-49E0-80D1-7BAB11D211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746A5-A07A-401F-8938-AA04A07B7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B0AAC-D7B0-4CDD-8C5E-F2DE41A3F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46BDA-5D4F-4C67-AF8B-71DE64418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2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26FDB1-3490-4F49-AB99-F81FAD901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77062A-CE64-419F-AC89-6F406FEA8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52EC28-BDD5-4287-B9B0-F747F66B4E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9DC0B-F5EA-496F-88A1-E4C4FF9E173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186BD-FCDA-4A40-92A2-5F617B60C2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B28E5-7394-4E15-807E-B895AA5FD8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369EF-B606-4D82-A9E9-7E10365A5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73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2E4F10-4A2A-4E08-8BF9-84BAEA311B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91460"/>
            <a:ext cx="12192000" cy="547507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1A79199-E211-4E49-93B3-0FA16E879B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21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617"/>
    </mc:Choice>
    <mc:Fallback>
      <p:transition spd="slow" advTm="42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B23E24-3CE0-4B45-80D4-892A5E23D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6653"/>
            <a:ext cx="12192000" cy="542469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89449AF-F4D8-41D2-8E1D-0FD6C49F7E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2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78"/>
    </mc:Choice>
    <mc:Fallback>
      <p:transition spd="slow" advTm="38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088D17-9E5D-45B1-8408-7C75141C64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8622"/>
            <a:ext cx="12192000" cy="460075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73616D0-C9E0-4E72-9022-1763ED6893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3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324"/>
    </mc:Choice>
    <mc:Fallback>
      <p:transition spd="slow" advTm="56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AA5A67-4A26-4DA4-AAE2-AEF1F5A5BF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1637" y="0"/>
            <a:ext cx="4868726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268CC8-A500-4ACD-B37E-B6A3239DE1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61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20"/>
    </mc:Choice>
    <mc:Fallback>
      <p:transition spd="slow" advTm="35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2021-01-14T11:57:50Z</dcterms:created>
  <dcterms:modified xsi:type="dcterms:W3CDTF">2021-01-14T12:10:30Z</dcterms:modified>
</cp:coreProperties>
</file>