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ink/inkAction1.xml" ContentType="application/vnd.ms-office.inkAction+xml"/>
  <Override PartName="/ppt/tags/tag2.xml" ContentType="application/vnd.openxmlformats-officedocument.presentationml.tags+xml"/>
  <Override PartName="/ppt/ink/inkAction2.xml" ContentType="application/vnd.ms-office.inkAction+xml"/>
  <Override PartName="/ppt/tags/tag3.xml" ContentType="application/vnd.openxmlformats-officedocument.presentationml.tags+xml"/>
  <Override PartName="/ppt/ink/inkAction3.xml" ContentType="application/vnd.ms-office.inkAction+xml"/>
  <Override PartName="/ppt/tags/tag4.xml" ContentType="application/vnd.openxmlformats-officedocument.presentationml.tags+xml"/>
  <Override PartName="/ppt/ink/inkAction4.xml" ContentType="application/vnd.ms-office.inkAction+xml"/>
  <Override PartName="/ppt/tags/tag5.xml" ContentType="application/vnd.openxmlformats-officedocument.presentationml.tags+xml"/>
  <Override PartName="/ppt/ink/inkAction5.xml" ContentType="application/vnd.ms-office.inkAction+xml"/>
  <Override PartName="/ppt/ink/inkAction6.xml" ContentType="application/vnd.ms-office.inkAction+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2" r:id="rId4"/>
    <p:sldId id="259" r:id="rId5"/>
    <p:sldId id="260" r:id="rId6"/>
    <p:sldId id="261" r:id="rId7"/>
    <p:sldId id="258"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ink/inkAction1.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0-12-03T12:06:53.887"/>
    </inkml:context>
    <inkml:brush xml:id="br0">
      <inkml:brushProperty name="width" value="0.08819" units="cm"/>
      <inkml:brushProperty name="height" value="0.35278" units="cm"/>
      <inkml:brushProperty name="color" value="#FFFF00"/>
      <inkml:brushProperty name="tip" value="rectangle"/>
      <inkml:brushProperty name="rasterOp" value="maskPen"/>
    </inkml:brush>
    <inkml:brush xml:id="br1">
      <inkml:brushProperty name="width" value="0.08819" units="cm"/>
      <inkml:brushProperty name="height" value="0.35278" units="cm"/>
      <inkml:brushProperty name="tip" value="rectangle"/>
      <inkml:brushProperty name="rasterOp" value="maskPen"/>
    </inkml:brush>
  </inkml:definitions>
  <iact:action type="add" startTime="6424">
    <iact:property name="dataType"/>
    <iact:actionData xml:id="d0">
      <inkml:trace xmlns:inkml="http://www.w3.org/2003/InkML" xml:id="stk0" contextRef="#ctx0" brushRef="#br0">15954 2998 0,'24'0'172,"-1"0"-166,1 0 8,0 0-4,-1 0-2,1 0-2,-1 0 1,25 0 10,-1 0-10,0 0 9,-23 0-9,-1 0 4,1 0-6,-1 0 3,25 0 0,-25 0 3,1 0-6,-1 0 1,1 0 3,0 0-2,-1 0 1,1 0 1,-1 0-1,1 0-2,0 23 9,23-23-4,-23 0 2,23 0-5,-24 0 9,1 0-10,0 0 0,23 0 0,-24 0 10,1 0-9,0 0-1,-1 0 1,1 0-1,-1 0 10,1 0-10,0 0 1,-1 0 8,1 0-10,23 0 19,-23 0-10,-1 0 10,1 0-18,-1 0 7,1 0-6,0 0 0,-1 0 7,1 0-6,-1 0-1,1 0-1,0 0 2,-1 0-3,1 0 2,-1 0 0,1 0 8,0 0-9,-1 0 10,1 0-11,-1 0 3,25 0 13,-25 0-5,1 0 6,-1 0-15,1 0 17,0 0-8,-1 0 2,1 0 13,-1 0-1,1 0 40,0 0-26</inkml:trace>
    </iact:actionData>
  </iact:action>
  <iact:action type="add" startTime="9416">
    <iact:property name="dataType"/>
    <iact:actionData xml:id="d1">
      <inkml:trace xmlns:inkml="http://www.w3.org/2003/InkML" xml:id="stk1" contextRef="#ctx0" brushRef="#br0">8544 10717 0,'23'0'216,"1"0"-199,0 0-11,-1 0 3,1 0-3,-1 0 2,1 0 0,0 0 0,-1 0 1,1 0-3,-1 0 2,1 0 1,0 0 7,-1 0-9,24 0 9,-23 0-9,0 0 10,-1 0-2,1 0-8,-1 0 8,1 0-7,0 0 8,-1 0-8,1 0-1,-1 0 9,1 0-8,0 0 7,-1 0 10,1 0-10,-1 0 14,1 0-19,0 0 12,-1 0-6,1 0-4,-1 0 7,1 0-12,23 0 16,0 0-7,-23 0 7,23 0-15,-23 0 15,-1 0-13,1 0 4,23 0 2,-23 0 16,-1 0-25,-23-24 17,24 24-18,0 0 18,-1 0 7,1 0 31,-1 0-13</inkml:trace>
    </iact:actionData>
  </iact:action>
  <iact:action type="add" startTime="41208">
    <iact:property name="dataType"/>
    <iact:actionData xml:id="d2">
      <inkml:trace xmlns:inkml="http://www.w3.org/2003/InkML" xml:id="stk2" contextRef="#ctx0" brushRef="#br1">24498 8710 0,'0'24'193,"0"0"-185,0-1 0,0 1 0,0-1-1,0 1 2,0 0-2,0-1 0,0 1 2,0-1 6,0 1-6,0 0-3,0-1 11,0 1-10,0-1 9,0 1-8,0 0 0,0-1 8,0 1-9,0 0 7,0 23-3,23-24 1,-23 25-3,0-25 6,0 1-7,0-1 0,0 1 1,0 0-2,0 23 9,0-24-10,0 1 10,0 0-9,0-1 18,0 1-18,0-1 1,24-23-1,-24 24 2,0 0-2,0-1 9,0 1-8,0-1 0,0 25 8,0-25-1,0 1-7,0-1-1,23-23 1,-23 24 0,0 23 0,0-23 16,0 0-18,0-1 11,0 1-3,0-1-3,0 1 35,0 0-17,0-1 112</inkml:trace>
    </iact:actionData>
  </iact:action>
  <iact:action type="add" startTime="44169">
    <iact:property name="dataType"/>
    <iact:actionData xml:id="d3">
      <inkml:trace xmlns:inkml="http://www.w3.org/2003/InkML" xml:id="stk3" contextRef="#ctx0" brushRef="#br1">23506 1086 0,'0'-24'107,"-23"24"-99,-1 0 0,24-24 0,-47 24 3,23 0-7,1 0 9,-24 0-10,23-23 5,-23 23-1,0-24 1,-1 24 8,25 0-9,-24 0 9,23 0-9,0 0 17,1 0-16,-1 0 15,1 0-14,-1 24-3,24-1 3,-24 1 7,1 0-1,23-1-8,-24 1 9,1 23-8,-1-23 7,24 23-7,0-23 2,-24-1-4,24 1 1,0 23 2,-23 0-2,23-23 1,0 47 0,0-24 1,0-24-3,0 25 2,0-1-1,0-24 2,0 1-2,0 0 1,0 23 0,0-24-1,0 1 9,0 0-8,0-1-1,23 1 17,1 0-16,0-24 0,23 23 7,-24-23-7,1 24 4,0-24-9,-1 0 7,1 0 5,23 0-9,0 0 18,-23 0-8,-1 0-2,1 0-5,0 0 7,-1 0-8,-23-24 6,24-23-6,-1 47-1,1-47 4,0-1-5,-24 1 1,23 24 1,1-25-1,-1 25 2,1-1-2,-24-23 1,24 0 7,-24 23-7,0 1 8,23-1-7,-23 0-3,0 1 11,0-1-10,0 1 9,0-25-8,0 25-2,0-24 2,0-1 0,0 1 0,0 24 1,0-1-3,0-23 2,0 23 1,0 0 15,0 1-10,0 46 134,0 1-140,0 23-1,0-23 1,0 70 2,0 24-4,0-23 1,0 46 1,0-23 0,0 95 1,0-95-2,0 0 0,0 0 0,0-24 2,0 1-2,0-48 1,0 47 0,0 1 0,0-1 0,0-46-1,0 22 2,0 1-2,0-24 1,0 24 0,0-47 0,0 23-2,0 0 2,0-23 1,0-1-1,0 1 0,0 0 6,0-1-6,0 1 2,0-1 19,0 1-13</inkml:trace>
    </iact:actionData>
  </iact:action>
  <iact:action type="add" startTime="46415">
    <iact:property name="dataType"/>
    <iact:actionData xml:id="d4">
      <inkml:trace xmlns:inkml="http://www.w3.org/2003/InkML" xml:id="stk4" contextRef="#ctx0" brushRef="#br1">24026 2455 0,'0'-24'16,"47"1"121,-24 23-129,48 0 0,-24 0 0,1 0 0,22 0 0,-22 0 1,-1 0-1,0 0-3,24 0 5,-48 0-3,48 0 0,-47 0 1,23 0 1,0 0-2,-23 0 0,23 0 1,-23 0 0,-1 0 9,1 0-11,-1 0 49</inkml:trace>
    </iact:actionData>
  </iact:action>
  <iact:action type="add" startTime="47518">
    <iact:property name="dataType"/>
    <iact:actionData xml:id="d5">
      <inkml:trace xmlns:inkml="http://www.w3.org/2003/InkML" xml:id="stk5" contextRef="#ctx0" brushRef="#br1">24545 1888 0,'0'24'102,"0"0"-96,0 23 9,0 0 1,0 0-8,0 0 0,0 1 1,0 22-2,0-22 0,0 22 1,0-46-1,0 47 1,0 0 1,0-48-3,0 48 2,0-24 1,0 0 5,0-23-6,0 0 9,0-1-10,0 1 16,0 0-15,0-1 9</inkml:trace>
    </iact:actionData>
  </iact:action>
  <iact:action type="add" startTime="48567">
    <iact:property name="dataType"/>
    <iact:actionData xml:id="d6">
      <inkml:trace xmlns:inkml="http://www.w3.org/2003/InkML" xml:id="stk6" contextRef="#ctx0" brushRef="#br1">25937 1298 0,'0'24'108,"0"23"-91,0-23-11,0-1 3,0 24-2,0 1 1,0 22-1,0 1 1,0 24 0,0 23 0,0-71-1,0 71 4,0-24-6,0 1 6,0-1-6,0-47 2,0 48 2,0-24-1,0-24 0,0 24-2,0-1 2,0-22 1,0-1-1,0 0-2,0-23 3,0-1-1,0 1-1,0 0 16,0-1 0,0 1 16</inkml:trace>
    </iact:actionData>
  </iact:action>
  <iact:action type="add" startTime="49748">
    <iact:property name="dataType"/>
    <iact:actionData xml:id="d7">
      <inkml:trace xmlns:inkml="http://www.w3.org/2003/InkML" xml:id="stk7" contextRef="#ctx0" brushRef="#br1">26810 1841 0,'24'0'157,"0"0"-151,23 0 9,-24 0-7,1 0 1,23 0 0,-23 0-3,0 0 5,23 0-7,0-24 3,-23 24 1,23 0 0,-24 0 0,25 0 0,-1 0 7,-24 0-8,1 0 2,0 0-2,-1 0 2,1 0 5,-1 0-6,1 0 25,0 0-11</inkml:trace>
    </iact:actionData>
  </iact:action>
  <iact:action type="add" startTime="50666">
    <iact:property name="dataType"/>
    <iact:actionData xml:id="d8">
      <inkml:trace xmlns:inkml="http://www.w3.org/2003/InkML" xml:id="stk8" contextRef="#ctx0" brushRef="#br1">26976 2620 0,'23'0'146,"25"0"-138,-1 0 8,-24 0-9,1 0 1,23 0 0,-23 0 1,-1 0-2,1 0 0,23 0 2,-23 0 0,-1 0-3,1 0 5,0 0-7,-1 0 3,24 0 1,-23 0 8,0 0-8,-1 0 7,24 0-6,-23 0 6,0 0 0,-1 0-6,1 0 14,-1 0-8</inkml:trace>
    </iact:actionData>
  </iact:action>
  <iact:action type="add" startTime="51893">
    <iact:property name="dataType"/>
    <iact:actionData xml:id="d9">
      <inkml:trace xmlns:inkml="http://www.w3.org/2003/InkML" xml:id="stk9" contextRef="#ctx0" brushRef="#br1">28675 1440 0,'-24'0'48,"24"23"4,0 1-36,0 0-6,0 23 3,0 0-5,0 0 0,0 48-1,0-1 2,0 24-1,0 0 2,0-23-6,0 23 5,0-48 0,0 1-2,0 24 0,0-48 0,0 24 1,0-24 0,0-24 1,0 48-3,0-47 3,0 0 7,0-1-10,0 1 18,0-1-1,0 1-7</inkml:trace>
    </iact:actionData>
  </iact:action>
  <iact:action type="add" startTime="52895">
    <iact:property name="dataType"/>
    <iact:actionData xml:id="d10">
      <inkml:trace xmlns:inkml="http://www.w3.org/2003/InkML" xml:id="stk10" contextRef="#ctx0" brushRef="#br1">29831 1605 0,'-23'0'69,"-1"0"-52,24 24 0,-23-1-12,23 1 4,-24 23 1,0-23-5,-23 46 4,24 1-3,-25 24 2,25-1 2,-24 1-5,-1-1 6,25 0-6,-1 1 2,1-1 2,23-47-2,0 24 4,-24 0-6,24-24 3,-24 1-1,24 22 2,0-46-2,0 23 1,0 0 1,0-23-2,0 0 0,0-1 2,0 24-1,0-23-2,0 0 2,24-1 1,-24 1-2,71 23 3,-24 0 3,24 0-5,-24-23 2,-23-24-5,46 24 3,-22-24 2,-25 23-5,48-23 3,-24 0 0,-23 0 0,23 0 0,-23 0 0,23 0 1,0 0-1,24 0 5,-24 0 4,0 0-9,-23-23-2,-1-1 4,25 0-4,-1-23 10,-24 24-9,1-1 1,0-23 4,-1 0-8,24-24 4,-23 47-1,-24-23 0,47-24 2,-47 48-1,24-72 0,-1 48-1,-23-24 1,24 24 0,-24 0-1,0 23 2,0-23-2,0 0 2,0-1-2,0 1 1,0-24 0,0 48-1,0-24 1,0-24 0,-24 71 1,24-47-3,0 23 3,0 0 5,-23 24-5,23-23-1,-24 23-1,24-24 17,-23 1-15,-1 23 7,0 0-11,24-24 3,-47 0 7,0 1-5,23-1-4,1 24 2,-24-23-1,-1-25 3,1 48-4,47-23 3,-47 23-2,0 0 2,47-24-2,-24 24 1,1 0-1,23-24 1,-24 24-1,0 0 0,1 0 3,-1 0-4,1 0 2,-1-23-1,0 23 10,1 0-7,-1 0 18,1 0-11,-1 0 5,0 0 33</inkml:trace>
    </iact:actionData>
  </iact:action>
</iact:actions>
</file>

<file path=ppt/ink/inkAction2.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0-12-03T12:06:53.887"/>
    </inkml:context>
    <inkml:brush xml:id="br0">
      <inkml:brushProperty name="width" value="0.08819" units="cm"/>
      <inkml:brushProperty name="height" value="0.35278" units="cm"/>
      <inkml:brushProperty name="color" value="#FFFF00"/>
      <inkml:brushProperty name="tip" value="rectangle"/>
      <inkml:brushProperty name="rasterOp" value="maskPen"/>
    </inkml:brush>
    <inkml:brush xml:id="br1">
      <inkml:brushProperty name="width" value="0.08819" units="cm"/>
      <inkml:brushProperty name="height" value="0.35278" units="cm"/>
      <inkml:brushProperty name="tip" value="rectangle"/>
      <inkml:brushProperty name="rasterOp" value="maskPen"/>
    </inkml:brush>
  </inkml:definitions>
  <iact:action type="add" startTime="3512">
    <iact:property name="dataType"/>
    <iact:actionData xml:id="d0">
      <inkml:trace xmlns:inkml="http://www.w3.org/2003/InkML" xml:id="stk0" contextRef="#ctx0" brushRef="#br0">16096 2856 0,'23'0'258,"25"0"-243,-25 0-8,1 0 0,-1 0 1,1 0 1,23 0-2,-23 0 1,-1 0 0,48 0 0,-47 0 0,23 0-2,-23 0 2,-1 0 2,48 0-3,-24 0 8,1 0-6,-25 0-2,24 0 0,-23 0 0,0 0 1,23 0 1,0 0 6,-23 0-8,-1-23 1,1 23 2,-1 0 3,1 0-5,0-24 1,-1 24-2,1 0 0,-1 0 1,25 0 8,-48-24-8,23 24 0,1 0-1,-1 0 2,1 0-1,0 0-2,-1 0 3,24-23-2,-23 23 1,0 0-1,-1-24 3,24 24-4,-23 0 4,0 0-4,-1 0 4,24 0 3,-23 0-5,0 0 8,-1 0-9,1 0 8,-1 0-6,1 0-3,0 0 21,-1 0-14,1 0 74</inkml:trace>
    </iact:actionData>
  </iact:action>
  <iact:action type="add" startTime="6854">
    <iact:property name="dataType"/>
    <iact:actionData xml:id="d1">
      <inkml:trace xmlns:inkml="http://www.w3.org/2003/InkML" xml:id="stk1" contextRef="#ctx0" brushRef="#br0">8237 10788 0,'0'-24'56,"24"24"-51,-1 0 27,1 0-16,-1 0 29,1 0-36,0 0 23,-1 0-26,1 0 2,-1 0 8,1 0-8,0 0 0,-1 0 2,1 0-5,23 0 11,-23 0-9,-1 0 1,1 0 0,-1 0 9,25 0-10,-25 0 9,24 0-9,-23 0 9,0 0-9,-1 0 8,24 0 1,-23 0 8,0 0-17,-1 0 3,-23-23-4,24 23 2,-1 0 0,1 0 6,0 0-5,-1 0-2,1 0 9,-1 0-9,1 0 8,0 0-7,-1 0 17,1 0-18,-1 0 9,1 0 0,0 0-10,-1 0 2,1 0 0,-1 0-1,1 0 10,0 0-9,-1 0-1,1 0 9,-1 0-1,1 0 0,0 0 2,-1 0 5,1 0 2,-1 0-16,1 23 16,0-23-16,-1 0 0,1 0 9,-1 0-13,1 0 28,0 0-17,-1 24 2,1-24 5,-1 0-6,1 0 23,0 0-15,-1 0 5,1 0 13,-1 0 42</inkml:trace>
    </iact:actionData>
  </iact:action>
  <iact:action type="add" startTime="32756">
    <iact:property name="dataType"/>
    <iact:actionData xml:id="d2">
      <inkml:trace xmlns:inkml="http://www.w3.org/2003/InkML" xml:id="stk2" contextRef="#ctx0" brushRef="#br1">10621 10457 0,'23'0'130,"1"0"-114,-1 0 8,25 0-16,-25 0 6,1 0-6,-1 0 0,1 0-1,0 0 4,-1 0 10,1 0-13,-1 0 7</inkml:trace>
    </iact:actionData>
  </iact:action>
  <iact:action type="add" startTime="35856">
    <iact:property name="dataType"/>
    <iact:actionData xml:id="d3">
      <inkml:trace xmlns:inkml="http://www.w3.org/2003/InkML" xml:id="stk3" contextRef="#ctx0" brushRef="#br1">24073 11260 0</inkml:trace>
    </iact:actionData>
  </iact:action>
  <iact:action type="add" startTime="37581">
    <iact:property name="dataType"/>
    <iact:actionData xml:id="d4">
      <inkml:trace xmlns:inkml="http://www.w3.org/2003/InkML" xml:id="stk4" contextRef="#ctx0" brushRef="#br1">24757 8970 0,'0'24'141,"-23"-24"-120,-1 23-4,24 1-11,-47-1 3,23 1 14,-23 23-15,23-23 7,1 23-7,-1-47 0,1 47 1,23-23-3,-24 0 2,0 23 4,24 0-8,-23-47 3,-1 47 1,24 0 0,0-23 1,0 0-2,-23-1 0,23 1 2,0 23-2,-24-47 1,24 47 0,0-23-1,0-1 9,0 1-5,0 0 1,0-1-5,0 1 9,0-1 1,0 1-10,24 0 17,-24-1-18,23 1 2,1 0 8,-1-1-8,1 1 0,23-1 12,-47 1-17,24-24 4,-1 0 3,-23 24-4,24-1 3,0 1-2,23-1 9,-24-23-6,-23 24-5,24-24 6,0 0-5,-1 0 1,-23 24 1,47-24-1,-23 23 0,0-23 1,23 0 0,-47 24-1,47-24 2,-23 0-2,-1 0 1,1 0 0,-1 0-1,25 0 2,-25 0 1,1 0 2,-1 0-4,1 0 8,0 0-8,-24-24 0,23 1-1,1-1 9,-1 0-8,1 24-1,-24-47 1,24 24-1,-1-25 10,1 25-4,-24-1-11,23 1 5,-23-1 2,24 0-2,0-23 1,-24 23 0,0 1 0,0-1-1,0 1 3,0-1 3,0 0-3,0 1 0,23-1 6,-23 1-12,0-1 11,0-23-7,0 23 17,0-23-19,0 23 20,0 1-21,0-1 11,0 1-9,0-1 10,0-23-9,0 23 9,0 1-4,0-1 5,0 0 10,-23 1-12,-1 23-9,24-24 2,-24 1-2,1 23 1,-1-24-1,1 24 2,-1 0-1,0-24-1,1 24 9,-1-23-8,-23 23 7,23 0-7,1 0 7,-24-24-7,23 24 8,-23-24-7,23 24 5,1 0-6,-1-23 0,0 23 15,1 0-7,-1 0 6,1 0-13,-1 0 7,0 0 14,1 0-14,-1 0 22,1 0-22,-1 0 1,0 0 21,1 0-21,-1 0 20,1 0-6,23 23-23</inkml:trace>
    </iact:actionData>
  </iact:action>
  <iact:action type="add" startTime="42034">
    <iact:property name="dataType"/>
    <iact:actionData xml:id="d5">
      <inkml:trace xmlns:inkml="http://www.w3.org/2003/InkML" xml:id="stk5" contextRef="#ctx0" brushRef="#br1">22114 1511 0,'0'23'232,"0"1"-215,0-1-11,0 1 3,0 0-1,0 23 0,0 0 7,0-23-7,0-1 0,0 24-1,0-23 1,0 23-1,0 1 1,0-1 1,0 0-1,0 24-1,24-48 1,-24 48 0,23 0-2,1 0 3,-24-24 0,23 0-3,-23 24 2,24-47-1,-24 23 1,24-24 0,-24 1 0,0 0-1,0-1 1,0 24 8,0-23 9,23-24-19,-23 24 3,0-1 17</inkml:trace>
    </iact:actionData>
  </iact:action>
  <iact:action type="add" startTime="43208">
    <iact:property name="dataType"/>
    <iact:actionData xml:id="d6">
      <inkml:trace xmlns:inkml="http://www.w3.org/2003/InkML" xml:id="stk6" contextRef="#ctx0" brushRef="#br1">23034 1841 0,'-23'0'92,"-1"0"-77,24 24-7,0-1 0,-23 1 15,23 0-15,-24-1 0,24 1 7,0-1-7,-24 25 8,24-25-8,0 1 0,0 23 0,-23-23 8,23 23-9,0-24 7,0 1-4,0 0-2,0-1 29,0 1-21,0-1 30,23-23-38,1 24 0,23-24 2,0 24 6,-23-24-11,0 0 7,23 0-9,0 0 14,0 0-11,-23 0 2,-1 0 1,1 0-2,0 0 2,-1 0-2,1 0 1,-1 0 7,1 0 1,0 0-1,-1 0 1,1 0-7,-24-24-2,23 24 1,1-24 6,-24 1-5,24-1-2,-1 1 9,1-1-9,-24 0 12,0 1-14,0-1 4,23 24-2,-23-47 0,24 47 0,-24-47 1,0 23 1,0 1 6,0-1-6,0 0-2,0-23 9,0 24 2,0-25-13,0 25 3,0-1 0,0-23-2,0 23 10,0 1-6,0-1 12,-24 0 1,1 24 8,-1 0-22,1-23-2,-1 23 8,-23-24-7,0 1 7,-1-1-7,1 24 7,24 0-4,-1 0-7,-23 0 8,47-24-6,-24 24 1,-23 0 0,0 0 8,0 0 2,23 0-10,0 0 16,1 0-15,-1 0 0,1 0 33,-1 0-20,24 24 33</inkml:trace>
    </iact:actionData>
  </iact:action>
  <iact:action type="add" startTime="45524">
    <iact:property name="dataType"/>
    <iact:actionData xml:id="d7">
      <inkml:trace xmlns:inkml="http://www.w3.org/2003/InkML" xml:id="stk7" contextRef="#ctx0" brushRef="#br1">24686 2337 0,'-23'0'6,"23"-24"58,0 1-42,23 23 9,1-24-14,23 24-10,-23 0 0,23-24 1,0 24-1,-23 0 1,23 0 1,-23 0-2,23 0 1,0 0 0,-23 0-1,46-23 2,-22 23 1,-1 0 2,-24 0-4,1 0 1,23 0-1,-23 0 7,-1 0-8,1 0 8,0 0 9,-1 0-1</inkml:trace>
    </iact:actionData>
  </iact:action>
  <iact:action type="add" startTime="46317">
    <iact:property name="dataType"/>
    <iact:actionData xml:id="d8">
      <inkml:trace xmlns:inkml="http://www.w3.org/2003/InkML" xml:id="stk8" contextRef="#ctx0" brushRef="#br1">25111 1558 0,'-23'0'44,"23"23"-12,0 1-16,-24 0-9,24 23 3,0 0-3,0 47 0,0-46 1,0 46 2,0 48-5,0-24 6,0-24-7,0 1 5,0 46-3,0-46 4,0-1-4,0-23 3,0 23-1,0-46-1,0-25 1,0 48-1,0-24 1,0 0 7,0-23-6,0 0 5,0-1-5,0 1 29</inkml:trace>
    </iact:actionData>
  </iact:action>
  <iact:action type="add" startTime="47202">
    <iact:property name="dataType"/>
    <iact:actionData xml:id="d9">
      <inkml:trace xmlns:inkml="http://www.w3.org/2003/InkML" xml:id="stk9" contextRef="#ctx0" brushRef="#br1">26268 1676 0,'0'23'108,"-24"-23"-92,24 24-8,-24 23-1,24-23 9,-23-1-7,-1 25-3,1-1 4,-1 0-1,24 0-5,-24 24 4,-23 0 1,47-24-2,-23 0 1,-1 1-1,24-1 2,-24-24-2,24 25 2,-23-1-3,23-24 2,0 25-1,0-25 4,0 24-5,0 1 1,0-25 2,0 24 1,0-23-6,0 23 8,0 1-7,0-1 9,0-24-6,0 1 1,23 0-1,-23-1-2,0 1 4,0-1-3,0 1 8,24 0-8,0-1 1,-1 1 12,-23-1-15,47 1 6,1 0-6,-25-1 1,24 1 5,1-1-7,-1 1 4,0 0 2,0-1-4,0-23 1,-23 0 1,23 24 2,0-24-5,-23 0 4,0 0-2,-1 0 2,24 0-2,-23 0 0,0 0 2,-1-24-2,1 1 0,-1 23 1,1-24 10,0 0-12,-24 1 5,23-1-4,1 1-2,-24-1 5,23-23-4,1 0 1,-24 23 2,0-23 0,24 0-2,-1-1 2,-23 25-3,24-24 4,-24 23-4,24-47 4,-24 24-4,0 23 1,0-23 1,0 0-1,0 23 0,0-23 1,0 23 1,0-23 0,0 0-2,0 23 0,0-23 0,0-24 2,0 48-3,0-48 3,-24 0-1,24 48-1,-24-48 2,1 24-3,-1 23 2,24 0 2,0-23 0,-24 47-6,1-24 3,23 1 1,-24-1 16,1 1-10,-1 23 2,24-24-7,-24 24-1,1 0-1,-1 0 0,-23 0 5,23 0-7,1 0 3,-24-24-1,23 24 1,-23 0 0,23 0-1,-23 0 1,23 0 0,1 0 0,-1 0-1,1 0 2,-1 0-2,0 0 1,1 0-1,-24 0 11,23 0-12,0 0 17,1 0-13,-1 0 3,1 0 3,-1 0 23,0 0-23,24 24-9</inkml:trace>
    </iact:actionData>
  </iact:action>
  <iact:action type="add" startTime="49339">
    <iact:property name="dataType"/>
    <iact:actionData xml:id="d10">
      <inkml:trace xmlns:inkml="http://www.w3.org/2003/InkML" xml:id="stk10" contextRef="#ctx0" brushRef="#br1">27755 2290 0,'23'0'185,"1"0"-168,23 0-10,-23 0 8,-1 0-7,1 0 9,-1 0-9,1 0-1,0 0 9,-1 0-1,1 0 1,-1 0-2,1 0-6,0 0 23,-1 0-6</inkml:trace>
    </iact:actionData>
  </iact:action>
  <iact:action type="add" startTime="50187">
    <iact:property name="dataType"/>
    <iact:actionData xml:id="d11">
      <inkml:trace xmlns:inkml="http://www.w3.org/2003/InkML" xml:id="stk11" contextRef="#ctx0" brushRef="#br1">27802 2880 0,'23'0'138,"1"0"-130,23 0 0,0 0 8,-23 0-9,23 0 10,-23 0-10,-1 0 15,1 0-6,0 0 46</inkml:trace>
    </iact:actionData>
  </iact:action>
  <iact:action type="add" startTime="51103">
    <iact:property name="dataType"/>
    <iact:actionData xml:id="d12">
      <inkml:trace xmlns:inkml="http://www.w3.org/2003/InkML" xml:id="stk12" contextRef="#ctx0" brushRef="#br1">28840 1605 0,'0'24'123,"0"-1"-114,0 1-1,0 23-1,0-23 1,0 23 0,0 24-1,0-24 1,0 24 0,0 23-1,0-23 2,0 47 0,0 24-4,0-24 5,0-48-3,0 48 0,0-23 2,0-1-2,0-23 1,0-24 1,0 1-3,0 22 3,0-22 6,24-1-8,-24-24 1,0 1 4,0 0-9,23-1 5,-23 1 1,0-1-2,0 1 10,0 0-9,0-1 6,0 1 1,0-1 8</inkml:trace>
    </iact:actionData>
  </iact:action>
  <iact:action type="add" startTime="52059">
    <iact:property name="dataType"/>
    <iact:actionData xml:id="d13">
      <inkml:trace xmlns:inkml="http://www.w3.org/2003/InkML" xml:id="stk13" contextRef="#ctx0" brushRef="#br1">29855 1723 0,'-24'0'55,"24"24"-33,-23-24-15,23 23 2,-24 1-1,1-1-1,-1 1 1,24 0-1,-47-1 1,23 48 0,-23 0 2,23 0-4,-23 23 3,-24 24-3,1 0 4,46-47-4,-23 47 3,23 0 2,-23-23-6,23-1 1,1 0 4,-1-23-5,24 0 3,-23 0 0,23 0 1,0-24-2,0 0 1,0 24-1,0-48 1,0 25 0,0-1 3,0 0 0,0 0 7,0-23-11,0 0 0,0-1 1,23 1-1,1-1 1,-1 1 2,1 23-4,23-47 2,-23 24-1,23-1 2,0 25-3,-23-48 4,-1 0-4,25 23 3,-25-23-3,24 24 2,1-24 2,-25 0-2,24 0-2,-23 0 2,23 0-1,0 0 2,1 0-2,-1 0 1,0 0-1,-23 0 5,23-24-7,0 1 4,-23-1-1,23-23 0,-24 47-2,25-47 3,-48-1-4,47 48 5,0-70-4,-23 22 3,-1 1-2,1 0 3,-24 0-5,23-48 3,-23 1-1,0 23 2,0-47-2,0-24 1,0 1 1,0-25-2,0 48 0,0 24 3,0 0-3,-23 46-1,23 25 3,-24-24-1,1 23-1,23 0 7,-24 24-5,24-23-1,0-1-1,-24 24 9,24-23-8,-23-1 2,-24 0 4,47 1-5,-48-1 0,48 1 4,-23 23-3,-1 0-4,24-24 1,0 0 8,-23 24-6,-1 0 14,0 0-8,1 0 10,-1-23-9,1 23-3,-1 0-5,0 0-1,1 0 10,-1 0-9,1 0 24,-1 0-26,0 0 10,1 0 31,-1 0-15</inkml:trace>
    </iact:actionData>
  </iact:action>
</iact:actions>
</file>

<file path=ppt/ink/inkAction3.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0-12-03T12:06:53.887"/>
    </inkml:context>
    <inkml:brush xml:id="br0">
      <inkml:brushProperty name="width" value="0.08819" units="cm"/>
      <inkml:brushProperty name="height" value="0.35278" units="cm"/>
      <inkml:brushProperty name="color" value="#FFFF00"/>
      <inkml:brushProperty name="tip" value="rectangle"/>
      <inkml:brushProperty name="rasterOp" value="maskPen"/>
    </inkml:brush>
    <inkml:brush xml:id="br1">
      <inkml:brushProperty name="width" value="0.08819" units="cm"/>
      <inkml:brushProperty name="height" value="0.35278" units="cm"/>
      <inkml:brushProperty name="tip" value="rectangle"/>
      <inkml:brushProperty name="rasterOp" value="maskPen"/>
    </inkml:brush>
  </inkml:definitions>
  <iact:action type="add" startTime="2716">
    <iact:property name="dataType"/>
    <iact:actionData xml:id="d0">
      <inkml:trace xmlns:inkml="http://www.w3.org/2003/InkML" xml:id="stk0" contextRef="#ctx0" brushRef="#br0">16072 3163 0,'24'0'220,"23"0"-206,-23 0-6,23 0 7,0 0-8,0 0 9,-23 0-6,-1 0-5,25 0 6,-48 24-5,47-24 1,-24 0 2,1 0-3,0 0 4,-1 0-3,1 0 1,23 0 6,-23 0 2,-1 0-8,1 0 2,23 0 6,-23 0-11,-1 0 10,1 0-7,0 0 1,-1 0-2,1 0 1,-1 0 6,25 0-6,-25 0 8,1 0-7,-1 0 6,1 0-6,0 0-3,-1 0 9,1 0 2,-1 0 6,1 0-14,0 0 13,-1 0-6,1 0-2,-1 0 11,1 0-11,0 0 3,-1 0 6,1 0 7,-1 0 17,1 0-7,0 0 67,-1 0-52,1 0-31,-1 0 54,1 0-25,0 0 10,-1 0-32,1 0-16,-1 0 87</inkml:trace>
    </iact:actionData>
  </iact:action>
  <iact:action type="add" startTime="5716">
    <iact:property name="dataType"/>
    <iact:actionData xml:id="d1">
      <inkml:trace xmlns:inkml="http://www.w3.org/2003/InkML" xml:id="stk1" contextRef="#ctx0" brushRef="#br0">8379 10835 0,'23'0'264,"24"0"-248,-23 0-8,23 0 9,0 0-3,-23 0-7,23 0 8,-23 0-4,-24 24-6,47-24 3,-23 0-1,23 0 9,-24 0 0,1 0-8,0 0-1,-1 0 9,1 0-9,-1 0 19,1 0-20,0 0 2,23 0 15,-24 23-7,1-23 0,0 0-10,-1 0 2,1 0 8,-1 0-8,1 0 7,23 0-8,-23 24 9,-1-24-8,1 0 1,0 23 5,-1-23-5,1 0 6,-1 0-7,1 0 0,0 0 7,-1 0-7,-23 24 9,24-24-11,-1 0 2,1 24 31,0-24-24,-1 0 10</inkml:trace>
    </iact:actionData>
  </iact:action>
  <iact:action type="add" startTime="34010">
    <iact:property name="dataType"/>
    <iact:actionData xml:id="d2">
      <inkml:trace xmlns:inkml="http://www.w3.org/2003/InkML" xml:id="stk2" contextRef="#ctx0" brushRef="#br1">23790 8592 0,'47'0'188,"0"0"-173,0 24-9,24-24 10,-24 24-9,-23-24 1,23 23 1,0 1-2,0-24 0,1 23 1,-1-23 2,-24 0-4,48 48 3,-47-48-2,-1 23 0,25 1 1,-1-24 7,-47 23 8,23-23-6,1 0-9,0 0 78,-24 24-26,0 0-36,0-1 7,0 24-16,0 1 1,0-25-9,0 1 2,-24 23-2,24 24 1,-24-47 0,1 46 0,-1 1-1,1 24 0,-1-48 2,0 24-1,1-1 2,-1 25-5,24-72 4,0 25-2,-23 22 1,23-46 0,-24 23-1,0 1 1,24-25 0,0 24 0,-23 1-1,23-25 2,-24 1-2,24-1 2,0 1 6,0 0-8,0-1 0,0 1 25,0-1-16,0 1 22</inkml:trace>
    </iact:actionData>
  </iact:action>
  <iact:action type="add" startTime="37297">
    <iact:property name="dataType"/>
    <iact:actionData xml:id="d3">
      <inkml:trace xmlns:inkml="http://www.w3.org/2003/InkML" xml:id="stk3" contextRef="#ctx0" brushRef="#br1">22090 1487 0,'0'-24'123,"0"1"-43,0-1-50,24 24-16,-24-23-5,24 23 0,-1 0-3,1 0 3,-1 0-2,1-24 1,0 24 1,-1 0-3,1-24 2,-1 24 7,1 0-7,0 0 4,-1 0 7,1 0-11,-1 0 7,1 0-6,0 0-3,-1 0 27,1 24-26,-1-24 16,1 24-12,0-24-6,-24 23 4,0 1-3,23-24 2,1 0 0,-24 23-1,0 1 3,23-24-3,1 24 9,-24-1-10,24 1 2,-24-1 8,0 1-9,23-24 2,-23 24 7,24-1-8,-24 1-1,0-1 8,0 1-8,0 0 9,0 23-8,0 0 7,0-23-5,0 23-5,0 0 5,0 0 6,-24-23-10,1 0 2,-1-1 0,24 1-1,-47-1 1,23 1 1,1 0 0,-25-1-4,1-23 4,24 24 3,-1-1-9,-23-23 6,0 24 5,23-24-6,0 0 9,1 0-10,-1 0 1,71 0 239,1 0-231,22 0-8,-22 0 8,-25 0-9,24 0 2,1 0-2,-48 24 2,47-24-2,-24 0 0,1 0 1,0 0 0,-1 23 0,1-23 0,-1 0-1,1 0 8,0 0-7,-1 24 8,-23-1-8,24-23-1,-1 0 1,-23 24 0,0 0 1,24-1-2,0 1 9,-24-1-8,23-23-1,-23 48 0,0-25 1,24-23 0,-24 24 0,0-1 0,23 1 1,-23 23 5,0-23 2,0-1-9,0 1 1,0 0 8,0 23-8,0-23 8,0-1-6,0 1 9,0-1-11,0 1 2,0 0 5,0-1-8,0 1 2,0-1 6,-23 1-8,23 0 16,-24-1-7,1-23-1,-1 0 1,0 24 0,1-24-7,-1 0-2,-23 0 0,23 0-1,1 23 5,-1-23-6,-23 0 3,0 0 0,23 0 9,1 0-11,-1 0 2,0 0 9,1 0-11,-1 0 26,1 0-21,-1 0-5,0 0 1,1 0 2,-1 0-4,1 0 12,-1 0-3,0 0 2,1 0-7,-1 0 6</inkml:trace>
    </iact:actionData>
  </iact:action>
  <iact:action type="add" startTime="39924">
    <iact:property name="dataType"/>
    <iact:actionData xml:id="d4">
      <inkml:trace xmlns:inkml="http://www.w3.org/2003/InkML" xml:id="stk4" contextRef="#ctx0" brushRef="#br1">23648 2124 0,'24'-23'138,"-1"23"-130,24 0 8,-23-24-9,0 24 1,-1 0 0,1-23 0,-1 23 0,1 0 0,0 0-1,-1 0 1,1 0 2,-1 0-3,25 0 7,-25 0 3,1 0-3,-1 0-6,1 0 15,0 0-15,-1 0 8,1 0-8,-1 0 7,1 0 40,0 0-33,-1 0 135,1 0-135,-1 0-6,1 0 8,0 0-17,-1 0 24,1 0 0</inkml:trace>
    </iact:actionData>
  </iact:action>
  <iact:action type="add" startTime="41338">
    <iact:property name="dataType"/>
    <iact:actionData xml:id="d5">
      <inkml:trace xmlns:inkml="http://www.w3.org/2003/InkML" xml:id="stk5" contextRef="#ctx0" brushRef="#br1">24073 1251 0,'-24'0'29,"1"0"3,23 24 0,0-1-25,-24-23 8,24 24-5,0-1-2,0 1-1,0 23 0,0-23 0,0 47 2,0-1-2,0-46 2,0 47-3,0-24 3,0 24 3,0-24-8,0 0 3,0 1 9,0-25-9,0 24 0,0-23 1,0 0 0,0-1 0,0 1 0,0-1-1,0 25 2,0-1 6,0-24-5,0 1 3,0 0-5,0-1 9,0 1-11,0-1 2,0 1 23,0 0 8,0-1 23,0 1-31,0-1 8,0 1-31,0 0 8,0-1 22,0 1-14</inkml:trace>
    </iact:actionData>
  </iact:action>
  <iact:action type="add" startTime="42923">
    <iact:property name="dataType"/>
    <iact:actionData xml:id="d6">
      <inkml:trace xmlns:inkml="http://www.w3.org/2003/InkML" xml:id="stk6" contextRef="#ctx0" brushRef="#br1">24993 1133 0,'24'24'149,"-1"-24"-143,1 0 1,0 23 1,-1-23 0,1 0 0,23 0 1,0 24-2,-23-24 0,23 0 2,-23 0-1,23 0-2,0 23 3,0-23 2,0 0-6,1 0 1,-48 24 3,70-24-1,-22 0 7,-1 24-6,-24-24 5,1 0-7,0 0 9,-1 0 15,1 0 1,-24 23 14,0 1-21,0 23 5,0-23-23,0-1 2,0 24-1,0 24 0,0-47-2,0 47 4,0-24-4,0 24 2,0 23-1,0-23 1,0-24 0,0 24-1,-24 0 3,24-24-4,-23 24 4,23 0-4,0-24 3,-24 24-2,24-24 1,0-24-1,-24 25 2,24-1-2,0-24 7,0 1-5,0 0-1,0-1 22,0 1-14</inkml:trace>
    </iact:actionData>
  </iact:action>
  <iact:action type="add" startTime="44314">
    <iact:property name="dataType"/>
    <iact:actionData xml:id="d7">
      <inkml:trace xmlns:inkml="http://www.w3.org/2003/InkML" xml:id="stk7" contextRef="#ctx0" brushRef="#br1">26787 1558 0,'23'0'140,"1"0"-132,0 0-2,23 0 3,0 0-2,24 0 9,-47 0-8,23 0 0,0 23-1,-23-23 2,23 0-2,-24 0 0,1 0 3,23 24-5,-23-24 11,-1 0-1,1 0 2</inkml:trace>
    </iact:actionData>
  </iact:action>
  <iact:action type="add" startTime="45053">
    <iact:property name="dataType"/>
    <iact:actionData xml:id="d8">
      <inkml:trace xmlns:inkml="http://www.w3.org/2003/InkML" xml:id="stk8" contextRef="#ctx0" brushRef="#br1">26905 2195 0,'23'0'101,"25"0"-95,-1 0 2,0 0 0,24 0-1,23 0 2,1 24-2,-48-24 1,47 0-1,-23 23 1,0-23 1,-47 24 0,23-24-3,-24 0 2,1 0 7,0 0-7,-1 0 24,1 0-17</inkml:trace>
    </iact:actionData>
  </iact:action>
  <iact:action type="add" startTime="45915">
    <iact:property name="dataType"/>
    <iact:actionData xml:id="d9">
      <inkml:trace xmlns:inkml="http://www.w3.org/2003/InkML" xml:id="stk9" contextRef="#ctx0" brushRef="#br1">28179 1062 0,'0'24'77,"0"-1"-70,0 1 9,0 0-8,0-1 0,0 48-1,0 23 2,0-23-2,0 71 2,0-24-2,0 71 0,0-24 1,-47-47 0,47 0 2,0 24-4,0-72 5,0 25-8,0-1 7,0-23-4,0-24 2,0 24 0,0 0 1,0 0 6,0-24 0,0-23-7,0-1 14,0 1 2</inkml:trace>
    </iact:actionData>
  </iact:action>
  <iact:action type="add" startTime="46879">
    <iact:property name="dataType"/>
    <iact:actionData xml:id="d10">
      <inkml:trace xmlns:inkml="http://www.w3.org/2003/InkML" xml:id="stk10" contextRef="#ctx0" brushRef="#br1">29005 1463 0,'-23'0'68,"-1"24"-44,1 0-8,23-1-9,-24 1 1,24-1 0,0 1 0,-24 23-1,1 24 2,23 23-2,-24 1 1,1 23-1,-1-24 2,24 24-1,-24-23-2,1-1 2,23-47 1,0 24-1,0 0 0,0-47-1,0 23 0,0 0 2,0-23 6,0-1-7,0 1-1,0 0 9,0-1 7,23-23 24,25 0-40,22 24 2,-46-24-2,47 0 0,-48 0 2,25 0 2,-1 23-7,-24-23 12,1 0-7,0 0-4,-1 0 4,24 0 7,-23 0-1,23 0 2,-23 0-11,-1 0 10,1-23-8,0-24-1,-1 23 16,1 0-14,-24 1-1,0-25 8,23 25-10,1-1 10,-24-23-8,0 23-1,24-23 2,-24 24-1,0-1-1,0-23 2,0 23-2,0-23 1,0 0-2,0 23 3,0 1-2,0-1 1,0-23 1,0 23 0,0 1-4,0-25 6,-24 1-7,0 47 5,24-47-1,0 23 0,0 1-1,-23-1 0,-1 24 19,24-23-20,0-1 2,0 0 17,-23 1 35,-1-1-44,0 24-8,1 0 32,-1 0-17,24-24 8,-23 24-24,-1 0 17,0-23-16,1 23 14,-1 0-15,-23 0 17,23 0-8,24-24-8,-23 24 23,-1 0 2,1 0 35,-1 0-29,0 0-8,1 0 15,-1 0-12,1 0 41,23 24-13,0-1-23</inkml:trace>
    </iact:actionData>
  </iact:action>
</iact:actions>
</file>

<file path=ppt/ink/inkAction4.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0-12-03T12:06:53.887"/>
    </inkml:context>
    <inkml:brush xml:id="br0">
      <inkml:brushProperty name="width" value="0.08819" units="cm"/>
      <inkml:brushProperty name="height" value="0.35278" units="cm"/>
      <inkml:brushProperty name="color" value="#FFFF00"/>
      <inkml:brushProperty name="tip" value="rectangle"/>
      <inkml:brushProperty name="rasterOp" value="maskPen"/>
    </inkml:brush>
    <inkml:brush xml:id="br1">
      <inkml:brushProperty name="width" value="0.08819" units="cm"/>
      <inkml:brushProperty name="height" value="0.35278" units="cm"/>
      <inkml:brushProperty name="tip" value="rectangle"/>
      <inkml:brushProperty name="rasterOp" value="maskPen"/>
    </inkml:brush>
  </inkml:definitions>
  <iact:action type="add" startTime="3648">
    <iact:property name="dataType"/>
    <iact:actionData xml:id="d0">
      <inkml:trace xmlns:inkml="http://www.w3.org/2003/InkML" xml:id="stk0" contextRef="#ctx0" brushRef="#br0">16190 3069 0,'24'0'196,"-1"0"-190,25 0 10,22 0-9,-46 0 1,23 0 0,0 0-1,24 0 2,-24 23-2,24-23 1,-47 24 1,23-24-3,-23 0 3,23 23-2,0-23 1,0 0 8,-23 0-9,23 0 8,-23 0-6,-1 0-2,1 0 0,0 24 1,23-24 0,0 0-1,-23 0 2,-1 24-2,24-24 1,1 0 2,-25 0-4,1 0 2,-1 23 1,1-23-4,0 0 4,-1 0-1,1 0 8,-1 0-5,1 0-6,0 0 9,-1 0-6,1 0 7,-1 0-6,1 0 5,0 0-4,-1 0-3,1 0 0,-1 0 1,25 0 0,-25 0-1,1 0 1,-1 0 0,25 0 0,-25 0 0,1 0 1,-1 0 13,1 0-14,0 0 15,-1 0 0</inkml:trace>
    </iact:actionData>
  </iact:action>
  <iact:action type="add" startTime="6002">
    <iact:property name="dataType"/>
    <iact:actionData xml:id="d1">
      <inkml:trace xmlns:inkml="http://www.w3.org/2003/InkML" xml:id="stk1" contextRef="#ctx0" brushRef="#br0">8615 10622 0,'23'0'242,"1"0"-236,-1 0 10,1 0-7,0 0-2,-1 0 2,1 0-2,-1 0 9,25 0-8,-25 0 7,1 0-8,23 0 9,-23 0-9,-1 0 1,1 0 0,-1 0-1,1 0 10,23 0-9,-23 24 6,-1-24-6,1 0 9,0 0-8,-1 0-4,1 0 11,-1 24-8,1-24 7,0 0-7,-1 0 9,1 0-10,-1 0 2,1 0 6,0 0-9,-1 0 11,1 0-11,-1 23 10,1-23 7,0 0 0,-1 0 9,1 24-17,-1-24 1,1 0 15,0 0-14,-1 0-2,1 0 1,-1 0-9,1 0 24,0 0-16,-24 24 8,23-24-7,1 0 7,-1 0 0,1 0 78,0 0-54</inkml:trace>
    </iact:actionData>
  </iact:action>
  <iact:action type="add" startTime="22858">
    <iact:property name="dataType"/>
    <iact:actionData xml:id="d2">
      <inkml:trace xmlns:inkml="http://www.w3.org/2003/InkML" xml:id="stk2" contextRef="#ctx0" brushRef="#br0">15529 9725 0,'0'0'1,"0"-23"121,24 23-112,0 0-4,-1-24 1,24 24 2,1 0-2,22 0 1,-22 0-1,22-23 2,-22 23-2,22 0 0,-46 0 1,23 0 0,24-24 4,-24 24-8,0 0 4,1 0-2,-25-24 2,24 24 2,1-23-2,-25 23-2,48 0 3,0 0-2,-48 0 1,25 0-1,23 0 1,-48 0 0,48 0 0,-47 0 1,23-24-3,0 24 2,-23 0 0,23-23-1,0 23 1,-23 0 0,23 0 0,-24-24 0,1 24 0,23 0 0,-23 0 0,-1 0 0,1 0-2,23 0 3,-23-24 0,-1 24-3,1 0 3,23 0-2,-23 0 8,-1 0-7,1 0 7,0 0-7,-1 0-1,1 0 10,-1-23-10,1 23 95,0 0-87,-1 0 179,1 0-178,-1 0-8,1 0 53,0 0-53,-1 0 93,1 0-70,-1 0 86,1 0 140,0 0-209,-1 0 121</inkml:trace>
    </iact:actionData>
  </iact:action>
  <iact:action type="add" startTime="40986">
    <iact:property name="dataType"/>
    <iact:actionData xml:id="d3">
      <inkml:trace xmlns:inkml="http://www.w3.org/2003/InkML" xml:id="stk3" contextRef="#ctx0" brushRef="#br1">24332 8734 0,'0'24'165,"0"-1"-159,0 24 10,0 1-9,0-25 1,-23 48 0,-1 0 3,1-24-7,-1 48 4,24-1 0,-71 0 1,48 1-3,23-1 2,-24 1 0,24-1-1,-24-47 1,24 48 0,0-24 0,-23-24 0,23 24-1,0-1 1,0-46-1,0 23 2,0 0-1,0-23 0,0 23 0,0-23 0,0-1-1,0 25 1,0-1 7,0-24-7,0 1 0,23 23 0,1 0 7,0-47-8,-24 24 2,23 0-3,1-24 2,-1 23 1,-23 1 0,24 0-4,23-24 4,-23 23 7,-1-23-9,1 0 3,0 24-3,-1-24-1,1 0 1,23 0 5,-23 0-6,23 0 1,-24 0 1,1 0 0,0 0-1,-1 0 10,24 0-11,-23 0 10,0 0-7,-1-24-2,1 24 2,-1 0-3,-23-23 1,24-1 3,0 0-4,-1 24 2,-23-23 0,24-1 0,-1 0 9,-23 1-11,24-1 2,-24 1-1,24-1 4,-1 24-6,-23-47 2,0 23 3,0 1-5,0-25 4,24 1-2,-24 0 9,0 0-7,0 0-2,0-1 1,0 25-1,0-48 1,0 47 0,0 1 0,0-1-1,0 1 1,0-1-1,0 0 11,0 1 11,-24-1-12,1 0-10,-1 24 8,0-23-7,1 23 8,-1 0-8,1 0 0,-1 0 7,0 0-7,24-24-1,-23 24 2,-24 0-2,23 0 18,-23 0-20,23 0 22,1 0-22,-1 0 11,0 0-9,1 0 1,-1 0 8,1 0-1,-1 0 1,0 24-8,1-24 0,-1 0 8,1 0-9,-1 0 8,0 23-7,1-23 1,-1 24 5,24 0-6,-23-24 0,-1 0 8,0 23-10,1 1 10,-1 0 8,24-1-16,-23 1-1,-1-24 10,0 47-10,1-47 8,23 47-7,-24-47 0,24 24-1,-23-1 1,-1-23 1,24 24-1,0 0-1,-24-24 9,24 23-5,0 1-6,-23-24 3,23 23 7</inkml:trace>
    </iact:actionData>
  </iact:action>
  <iact:action type="add" startTime="44810">
    <iact:property name="dataType"/>
    <iact:actionData xml:id="d4">
      <inkml:trace xmlns:inkml="http://www.w3.org/2003/InkML" xml:id="stk4" contextRef="#ctx0" brushRef="#br1">21831 614 0,'0'23'226,"0"1"-204,0 23-14,0 0 15,0-23-15,0-1-1,0 25 1,0-25-1,0 48 1,0 0 1,0-24-1,0 0 0,0 24-2,0-24 4,0 1-4,0-1 2,0 0 0,0 0 3,0 0-7,0 24 5,0-24-3,0 1 2,0-1 2,0 0-4,0-23 2,0 46 0,0-46-1,0 23 2,23 1-2,-23-25 1,0 1 0,0 23-1,0-23 1,0-1-1,0 1 0,0-1 3,0 1-4,0 0 2,0-1 0,0 1 1,0-1 13,0 1-12,0 0-5,0-1 23,0 1-23,24-24 150,0 0-118,-1 0-11,1 0-20,-1 0 9,1 0-5,0 0-2,-1 0-3,1 0 3,-1 0 2,1 0 5,0 0-9,-1 0 3,1 0 0,-1 0 0,25 0 7,-25 0-12,1 0 12,-1 0-9,1 0 1,0 0 0,-1-24 0,1 24 8,-1 0-9,1 0 10,0 0-7,-1 0-4,1 0 4,-1 0-4,1 0-1,0 0 4,-1 0-2,24 0 8,-23 0-6,0 0 0,23 0 6,0 0 0,-23 0-5,-1 0 3,1 0 3,-1 0-7,1 0 14,0 0-9,-1 0 33</inkml:trace>
    </iact:actionData>
  </iact:action>
  <iact:action type="add" startTime="46900">
    <iact:property name="dataType"/>
    <iact:actionData xml:id="d5">
      <inkml:trace xmlns:inkml="http://www.w3.org/2003/InkML" xml:id="stk5" contextRef="#ctx0" brushRef="#br1">22397 1605 0,'0'24'87,"0"-1"-81,0 1 9,0-1-6,0 25-2,0-1 0,0 0 0,0 24 2,0-24-2,0 0 1,0 24 0,0 0 0,0-47 0,0 23-1,0 0 2,0 0-1,0 24 0,0-47-2,0-1 3,0 24-3,0 1 2,0-1 0,0-24 2,0 1-3,0 23 0,0-23 8,0-1-6,0 1 6,0 0-8,0-1 1,0 1 16,0 0-2</inkml:trace>
    </iact:actionData>
  </iact:action>
  <iact:action type="add" startTime="48019">
    <iact:property name="dataType"/>
    <iact:actionData xml:id="d6">
      <inkml:trace xmlns:inkml="http://www.w3.org/2003/InkML" xml:id="stk6" contextRef="#ctx0" brushRef="#br1">23978 1487 0,'24'0'177,"23"0"-168,-23 0-2,23 0 1,-23 0 0,-1 0-1,24 0 4,-23 0-6,0 0 6,-1 0-5,1 0 0,-1 0 2,1 0 1,0 0-1,23 0-2,0 0 9,0 0 2,-23 0-10,-1-24 2,1 24-2,0 0 2,-1 0 5,1 0-6,-1 0 8,1 0 31</inkml:trace>
    </iact:actionData>
  </iact:action>
  <iact:action type="add" startTime="49223">
    <iact:property name="dataType"/>
    <iact:actionData xml:id="d7">
      <inkml:trace xmlns:inkml="http://www.w3.org/2003/InkML" xml:id="stk7" contextRef="#ctx0" brushRef="#br1">24380 920 0,'0'24'108,"0"0"-99,0-1 8,0 1-12,0-1 3,0 25-1,0-25 2,0 25-2,0-1 2,0 0-2,0 0 1,0 0-1,0 24 2,0 0-1,0 23 0,0-46-1,0 22 1,0 1-1,0-24 1,0 1 0,0-25 0,0 25-1,0-25 1,0 1 0,0-1 0,0 1 0,0 0 8,0-1-6,0 1 2</inkml:trace>
    </iact:actionData>
  </iact:action>
  <iact:action type="add" startTime="50210">
    <iact:property name="dataType"/>
    <iact:actionData xml:id="d8">
      <inkml:trace xmlns:inkml="http://www.w3.org/2003/InkML" xml:id="stk8" contextRef="#ctx0" brushRef="#br1">26291 259 0,'-23'24'69,"-1"0"-54,0-1-7,24 1 1,0 0-2,-23-1 1,23 1 1,-24 23-2,-23 0 1,23-23-1,24 23 0,-23 0 1,-24 24 0,23-24 5,0 0-10,1 48 5,-24-24-1,23-1 3,-23 1-4,47 0 2,0 0-1,-47-24 2,47 24-2,0-24 1,-24 0 0,24 24 0,-24-24-1,24 24 1,0-47-1,0 47 2,0-48-2,0 24 1,0 1 0,0-25-1,0 25 1,0-25 0,0 24 0,0 1 0,0-1-1,0 0 2,24 0-1,-24-23-1,24-1 0,-1 25 1,1-25 0,-1 1 0,-23 23 0,24-47-2,23 47 4,-23-23-3,23 23 3,0-47-5,0 24 3,-23 23-1,47-24 2,-24 1 1,-23-24-5,23 24 5,0-24 0,-23 0-7,23 0 6,-24 0-2,1 0 0,23 0 2,0 0 6,-23 0-7,-24-24 0,47 0-1,-23 24 1,-24-23 1,23-1-3,1 1 2,-24-25 4,47 25-8,-47-48 11,24 24 2,-24 23-10,0 1 1,0-1-1,0 0 2,0-23-2,0 0 1,0 23 0,0 1-1,0-1 1,0 1 0,-24-25-1,1 1 11,-1 24-12,0 23 20,1-24-21,-1 0 11,1 1 9,-1 23-19,-23-24 10,23 0-8,1 24-2,-1 0 4,0-23-3,1 23-1,-1 0 2,1 0 0,-1 0 9,-23 0-9,23 0 6,1 0-5,-1 0 1,0 0-4,1 0 1,-24 0 8,23 0 1,0 0 0,1 0-2,-1 0 18,1 0-16,-1 0 8,0 0-10,1 0 2,23 23 15,-24-23-16,24 24-7,-23-24 8,23 24 15,0-1 0,0 1 62,-24-24-77,0 24 15,24-1 70,-23-23-86</inkml:trace>
    </iact:actionData>
  </iact:action>
  <iact:action type="add" startTime="52511">
    <iact:property name="dataType"/>
    <iact:actionData xml:id="d9">
      <inkml:trace xmlns:inkml="http://www.w3.org/2003/InkML" xml:id="stk9" contextRef="#ctx0" brushRef="#br1">27566 1109 0,'23'0'122,"1"0"-98,0 0-16,-1 0-1,24 0 1,-23 0 1,47 0-3,-24 0 5,0 0-6,0 0 3,-23 0-1,0 0 1,23 0 0,-24 0 8,1 0-7,0 0 5,-1 0 19,1 0-27,-1 0 51</inkml:trace>
    </iact:actionData>
  </iact:action>
  <iact:action type="add" startTime="53287">
    <iact:property name="dataType"/>
    <iact:actionData xml:id="d10">
      <inkml:trace xmlns:inkml="http://www.w3.org/2003/InkML" xml:id="stk10" contextRef="#ctx0" brushRef="#br1">27778 1699 0,'24'0'123,"-1"0"-114,25 0-2,22 0 1,-46 0 0,47 0 4,0 24-8,-24-24 3,0 0 2,-23 0-1,23 0-2,0 0 2,0 0 0,-23 0 0,-1 0 0,25 0 7,-25 0-8,1 0 41,-1 0-32</inkml:trace>
    </iact:actionData>
  </iact:action>
  <iact:action type="add" startTime="54150">
    <iact:property name="dataType"/>
    <iact:actionData xml:id="d11">
      <inkml:trace xmlns:inkml="http://www.w3.org/2003/InkML" xml:id="stk11" contextRef="#ctx0" brushRef="#br1">29029 708 0,'0'24'84,"0"-1"-76,0 1 0,0 23 1,0-23-3,0 46 2,0 25 0,0-72 0,0 48 0,0 0 0,0-24-1,0 48 0,0-24 2,0-1 0,0-22-3,0 46 4,0-47-4,0 24 1,0 0 2,0-24-2,0 0 1,0 1 0,0-25 0,0 24 0,0-23-2,0 23 3,0 0-1,0-23 7,0 23-7,0-23 14,0-1-14,0 1 47</inkml:trace>
    </iact:actionData>
  </iact:action>
  <iact:action type="add" startTime="55043">
    <iact:property name="dataType"/>
    <iact:actionData xml:id="d12">
      <inkml:trace xmlns:inkml="http://www.w3.org/2003/InkML" xml:id="stk12" contextRef="#ctx0" brushRef="#br1">29879 1038 0,'-24'0'170,"24"24"-131,-24 0-31,24-1 0,-23 1 8,23 0-9,0-1 1,0 24 0,0 1 7,0-25-3,0 1-8,0 23 4,0-23-1,0-1 1,0 24 0,0-23 1,0 0 0,0-1-4,0 24 3,0-23 0,0 23 0,0-23 0,0-1-2,0 25 3,0-1-2,23-47 2,1 47-2,-24-23 2,24-1 6,-1 1-7,-23 0-1,24-24 0,-1 23 9,1 1-1,23-24 1,-47 23-7,24-23-2,-1 0 2,1 0 6,0 0-7,-1 0 7,1 0-8,-1 0 3,1 0-4,23 0 2,-23 0 1,23 0-3,0-23 2,-23-1-1,-1 1 1,25-1 0,-1 0 9,-47 1-11,23-1 2,1 0 1,0 1 0,-1-1 0,-23 1-5,24-25 5,-24 1-1,23 47 2,-23-47-6,24 0 9,-24 23-10,0-23 6,24 23-2,-24 1 1,0-24-1,0 23 1,0-23 0,0 23-1,0 1 1,0-25 0,0 1 8,0 24-9,0-1 8,0 0-5,0 1 4,0-1 4,0 0-12,-24 24 25,24-23-21,-24-1 11,1 24-14,-1 0 9,1-23-7,-1 23-3,0-24 5,1 24-7,-1 0 6,1 0-3,-1-24 16,0 24-15,-23 0 7,24 0-7,-25 0 8,25 0-7,23-23-3,-24 23 3,1 0-2,-1 0 2,0 0-3,1 0 3,-24-24 6,23 24-8,0 0 9,1 0-5,-1 0-6,1 0 1,-1 0 11,0 0-2,1 0 1,-1 0-8,1 0 30,-1 24-15,24-1-7,0 1 7,-24-24 1,24 24-9,0-1 1,0 1 14,0-1-14,0 1 16</inkml:trace>
    </iact:actionData>
  </iact:action>
</iact:actions>
</file>

<file path=ppt/ink/inkAction5.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0-12-03T12:06:53.887"/>
    </inkml:context>
    <inkml:brush xml:id="br0">
      <inkml:brushProperty name="width" value="0.08819" units="cm"/>
      <inkml:brushProperty name="height" value="0.35278" units="cm"/>
      <inkml:brushProperty name="color" value="#FFFF00"/>
      <inkml:brushProperty name="tip" value="rectangle"/>
      <inkml:brushProperty name="rasterOp" value="maskPen"/>
    </inkml:brush>
    <inkml:brush xml:id="br1">
      <inkml:brushProperty name="width" value="0.08819" units="cm"/>
      <inkml:brushProperty name="height" value="0.35278" units="cm"/>
      <inkml:brushProperty name="tip" value="rectangle"/>
      <inkml:brushProperty name="rasterOp" value="maskPen"/>
    </inkml:brush>
  </inkml:definitions>
  <iact:action type="add" startTime="2955">
    <iact:property name="dataType"/>
    <iact:actionData xml:id="d0">
      <inkml:trace xmlns:inkml="http://www.w3.org/2003/InkML" xml:id="stk0" contextRef="#ctx0" brushRef="#br0">16001 2998 0,'24'0'92,"0"0"-76,-1 0-8,1 0 0,-1 0 0,1 0-1,23 0 1,-23 0 0,47 0-1,-48 0 1,48 0 1,0 0-1,-24 0 0,24 0-1,23 0 0,-46 0 1,70 0-1,-48 0 3,1 0-4,-24 0 2,1 0 0,-1 0 0,0 0-1,-23 0 1,23 0 0,0 0 2,0 0-5,-23 0 3,23 0 0,-23 0 0,23 0-1,0 0 2,-23 0-2,-1 0 1,1 0 2,23 0-4,-23 0 1,-1 0 1,1 0-1,-1 0 2,1 0 7,0 0-10,-1 0 3,1 0 15,-1 0-9,1 0 38,0 0 9</inkml:trace>
    </iact:actionData>
  </iact:action>
  <iact:action type="add" startTime="4447">
    <iact:property name="dataType"/>
    <iact:actionData xml:id="d1">
      <inkml:trace xmlns:inkml="http://www.w3.org/2003/InkML" xml:id="stk1" contextRef="#ctx0" brushRef="#br0">7977 10788 0,'0'-24'76,"0"1"-52,24 23-16,23 0 0,-23-24 1,23 24-2,24 0 1,-24 0-1,0 0 1,24 0 0,-47 0 0,23 0 0,-24 0 1,25 0-3,-25 0 1,1 0 2,-1 0-1,1 0-1,0 0 1,-1 0 0,1 0 0,23 0 5,-23 0-4,-1 0-1,1 0-1,-1 0 1,25 0 3,-25 0-6,24 0 7,1 0-9,-25 0 6,24 0-2,-23 0 1,0 0-1,-1 24 2,1-24-2,-1 0 9,1 0-8,0 0 15,-1 0-16,1 0 18,-1 0 14,1 0-17,0 0 9,-1 0-23,1 0 8,-1 0 30,1 0-15,0 0 55,-1 0-56,1 0-6,-1 0 22,1 0-22,0 0 30,-24 23-7,23-23 47,1 0 37,-24 24 71</inkml:trace>
    </iact:actionData>
  </iact:action>
  <iact:action type="add" startTime="36002">
    <iact:property name="dataType"/>
    <iact:actionData xml:id="d2">
      <inkml:trace xmlns:inkml="http://www.w3.org/2003/InkML" xml:id="stk2" contextRef="#ctx0" brushRef="#br1">23742 8994 0,'0'-24'225,"24"0"-215,0 1-4,23 23 5,0-24-4,0-23-1,0 0 4,1 23-5,-1 1 5,24-1 0,-24 0-4,0 24-1,0-23 5,0 23-5,1-24 6,22 24-5,-46 0 2,23 0-2,0 0 4,1 0-3,-25 0 1,1 0-1,23 0 3,-23 0-4,-1 0 1,1 0 1,-1 24 0,1-24 0,-24 23 1,24 1-2,-1-24 1,-23 24 0,24-1 7,-1-23 2,-23 24-12,0-1 11,0 1-8,0 0 7,24-1-7,-24 1 0,0 23 0,0 0 7,0-23-4,0-1-5,0 1 0,0 0 3,0-1-2,0 25 1,0-25 1,0 24-3,-24-23 2,1 0 0,23 23-1,-24-24 1,24 1 0,-23 23 0,23-23 0,-48 23 2,48 0-4,-47 0 1,24 1 8,-1-1-7,0-24 0,1 1 0,23 0-1,-47-1 7,23 1-13,24-1 8,-47 1 1,23 0-4,1 23 1,-25-47 1,25 24 0,23 23-1,-47-24 2,-1-23-2,25 24 2,23 0-2,-24-24 0,24 23 1,-23-23 0,-1 0 9,0 24-3,1-1 1,-1-23 16,24 24-22,-23-24-2,23 24 9,-24-24-8,0 23 7,1-23 2,23 24-4,-24-24-3,1 23 7,-1-23 20,71 0 141,0 0-170,1 0-1,-1-23 2,24-1 1,-24 1-5,24 23 3,-1-24-1,25 24 5,-48 0-9,24 0 6,0-24-2,-24 24 2,0 0-1,24-23 0,-48 23-2,25 0 2,-1 0 0,0 0 0,0 0 0,-23 0-1,23 0 1,-23 0 1,-1 0 2,48 0-6,-47 0 1,23 0 2,0 0-1,-23 0 3,46 0-3,-46 0 2,23 0-3,-23 0 2,-1 0 0,25 0 2,-25 0-5,1 0 11,-1 0-1,1 0 24,0 0 46</inkml:trace>
    </iact:actionData>
  </iact:action>
  <iact:action type="add" startTime="46912">
    <iact:property name="dataType"/>
    <iact:actionData xml:id="d3">
      <inkml:trace xmlns:inkml="http://www.w3.org/2003/InkML" xml:id="stk3" contextRef="#ctx0" brushRef="#br1">23341 920 0,'-23'0'404,"-1"0"-388,0 0-9,1 0 8,-1 0-7,1 0 1,-25 0-1,1 0 7,0 0-6,23 0 6,1 0-9,-1 24 3,1-24-1,-1 0 0,0 0 0,1 24-2,-1-1 2,1-23 0,-1 24 0,0-24 0,1 0-1,-24 23 2,47 1-2,-24-24 1,0 24 1,1-1 5,-1 1-5,1-24 6,23 24-8,0-1 18,0 1-11,0-1 25,0 1-29,0 0 6,0-1-11,0 1 3,0-1 7,0 1-6,0 0 5,0-1-5,0 1 7,0-1-9,0 1 0,0 0 9,23-1-7,1-23-2,-24 24 0,0-1 1,23 1 5,1-24-11,-24 24 8,47-1-3,-23 1-1,23-24 10,-23 23-7,-1 1 6,1-24-6,-1 0-3,1 24 18,0-24-13,-24 23 1,47-23-4,-24 0 1,1 0 6,23 24-7,0-24 7,1 0-8,-25 0 1,24 23 0,1 1 0,-25-24-1,24 24 1,-23-1 0,0-23-1,-1 0 1,-23 24 0,24 0 1,-1-1-1,1-23-2,-24 24 3,0-1-1,24 1-1,-1-24 0,-23 47 3,24-23-4,-24-1 1,0 25 1,0-1 8,0-24-9,0 1 2,0 0-1,0 23 7,0-24-7,0 1 7,0 0-5,0-1-4,0 1 1,0-1 1,0 25 8,0-25-8,0 1 7,0-1-6,0 1-2,0 0 0,-24-1 3,1-23-4,-1 24 1,0-1 3,1 1-5,-1-24 3,1 0 1,-1 0-2,24 24 2,-24-24 53,1 0-55,-1 0 1,1 0 0,-1 0 0,-23 0 0,0 0-1,23-24 2,-23 24-3,0-24 2,23 24 0,0-23-1,1 23 2,-1 0 0,-23-24 30,0 1-30,23 23-3,1-24 5,-25 0-8,25-23 5,-1 47 0,-23-23 0,23-48-1,1 24 1,-1 47 0,1-48 0,-1 1 0,0 24-1,24-25 4,0 1-6,0 24 3,0-48-1,0 47 5,0-23-6,0 23 1,0 1 0,0-1 1,0-23-1,0 0 9,0-1 0,24 1-8,0 24-1,23-25 3,-24 1-5,1 0 6,23 23-6,24 1 5,-24-24-5,-47 23 3,47-23 5,1 47-11,-1-47 9,0 47-6,-23-24 6,-1 0-5,24 1 1,-23 23 1,0 0 1,-1-24-3,1 24 3,-1-23-4,25-1 4,-25 24 8,1 0-11,-1 0 2,-23-24 0,24 24 1,-24-23-2,24 23 0,-1 0 9,1 0 0,-1-24-1,-23 1 1,24-1 7,-24 0 1,24 24-17,-24-23 2,0-1 29,0 0-31,0 1 48,0-1-17,0 1 17,-24 23-47,0 0 55,1 0-33,-1 0-7,1 0 42,23 23-52,-24-23 13,24 24 12,-24-24-32,1 0 10,-1 0-8</inkml:trace>
    </iact:actionData>
  </iact:action>
  <iact:action type="add" startTime="50363">
    <iact:property name="dataType"/>
    <iact:actionData xml:id="d4">
      <inkml:trace xmlns:inkml="http://www.w3.org/2003/InkML" xml:id="stk4" contextRef="#ctx0" brushRef="#br1">24026 2030 0,'23'0'38,"1"0"17,-1 0-32,1 0-7,0 0-8,-1 0-2,24 0 3,1 0 5,-25 0-5,1 0-2,23 0 2,0 0-2,0 0 9,-23 0-8,0 0 0,23 0-1,0 0 10,-23 0-11,-1 0 1,24 0 5,-23 0-7,23 0 2,-23 0 1,23 0 0,0 0 0,0 0 8,-23 0-8,0 0 15,-1 0-8</inkml:trace>
    </iact:actionData>
  </iact:action>
  <iact:action type="add" startTime="51396">
    <iact:property name="dataType"/>
    <iact:actionData xml:id="d5">
      <inkml:trace xmlns:inkml="http://www.w3.org/2003/InkML" xml:id="stk5" contextRef="#ctx0" brushRef="#br1">24592 1487 0,'-24'0'31,"1"0"46,23 24-69,0-1 0,0 1 0,0 47-1,0-48 3,0 72-3,-24-25 0,24 1 1,0 0-1,-23 24 1,23-25 0,-24-22 2,24 22-5,0 1 3,-24-24 1,24 48-3,-23-24 3,23-1-2,0-22 2,0 22-1,0-22 0,0-25-1,0 1 0,0 0 1,0 23-1,0-24 5,0 1-8,0 0 5,0-1-2,0 1 16,0-1 2</inkml:trace>
    </iact:actionData>
  </iact:action>
  <iact:action type="add" startTime="52437">
    <iact:property name="dataType"/>
    <iact:actionData xml:id="d6">
      <inkml:trace xmlns:inkml="http://www.w3.org/2003/InkML" xml:id="stk6" contextRef="#ctx0" brushRef="#br1">25394 1369 0,'0'-24'124,"24"24"-108,-24-23-8,24 23 7,-1-24 0,-23 1-7,47 23 1,-23-24 7,23 24-9,-47-24 1,24 24-2,23-23 2,-23 23 7,-1 0-6,24 0 8,-23 0-10,0 0 0,-1 0 1,1 0 7,-1 0 0,1 0-6,0 0 7,-24 23-1,23 1-8,1-24 3,-24 47 4,23-47-6,-23 47 0,24-23-1,-24 0 1,24 46 0,-1-22-1,-23-25 1,0 48 2,24-24-4,-24 0 1,0 24 1,0-24-1,0 1 2,0-1-1,0 0 1,0 0-1,0-23-1,0 23 0,0 0 1,0-23-1,0 0 1,0 23 0,0-24 7,0 25-6,0-25 7,0 1-10,-24-1 2,24 1 0,-23 23 0,-1-47-1,0 47 1,1 1 0,-1-1 0,1-24 5,-1 48-11,-23-47 6,0 23 0,23 0-1,-23 1 4,0-25-7,-1 24 8,48-23-7,-47-24 4,24 24-2,-1-1 1,0 1-1,1-24 4,-1 23 1,1 1-4,-1-24 7,0 24 1,1-1 0,23 1 84,47-24-45,-23 0-47,23 0-1,-24 23 1,25-23 0,22 0 0,-46 0-1,47 24 2,-24-24-2,-23 0 2,46 24-2,-22-24 0,-1 0 3,0 23-4,24-23 2,-48 0 1,1 24-3,23-24 2,-23 0-1,23 0 3,-23 0-4,-1 0 2,24 0 0,-23 0 7,0 23-6,-1 1 5,1-24-6,-1 0 1</inkml:trace>
    </iact:actionData>
  </iact:action>
  <iact:action type="add" startTime="54489">
    <iact:property name="dataType"/>
    <iact:actionData xml:id="d7">
      <inkml:trace xmlns:inkml="http://www.w3.org/2003/InkML" xml:id="stk7" contextRef="#ctx0" brushRef="#br1">26716 2526 0,'24'0'146,"-1"0"-137,1 0-2,23 0 2,-23 0-1,-1 0-2,24 0 3,-23 0-2,23 0 2,1 0-1,-25 0 0,1 0 0,-1 0-3,1 0 13,0 0-12,-1 23 14,1-23 15,-1 0-20</inkml:trace>
    </iact:actionData>
  </iact:action>
  <iact:action type="add" startTime="55282">
    <iact:property name="dataType"/>
    <iact:actionData xml:id="d8">
      <inkml:trace xmlns:inkml="http://www.w3.org/2003/InkML" xml:id="stk8" contextRef="#ctx0" brushRef="#br1">27047 3116 0,'47'0'107,"-24"0"-99,25 0 0,-1 23 0,0-23 0,0 0 1,48 0-3,-72 0 3,24 24-2,1-24 1,-25 24-1,1-24 1,23 0 0,-23 0 17,-1 0-11,1 0 1</inkml:trace>
    </iact:actionData>
  </iact:action>
  <iact:action type="add" startTime="56144">
    <iact:property name="dataType"/>
    <iact:actionData xml:id="d9">
      <inkml:trace xmlns:inkml="http://www.w3.org/2003/InkML" xml:id="stk9" contextRef="#ctx0" brushRef="#br1">27943 1629 0,'0'23'86,"0"24"-71,0-23-8,0 47 2,0-24-2,0 48 0,0-25 1,0 48 1,0 0-3,0 48 2,0-72 0,0 48 1,0-24-2,0-24 0,0 1 1,0-25 0,0-22 0,0-1 2,0-24-5,0 1 4,0 0-2,0-1 9,0 1 0,0-1 6</inkml:trace>
    </iact:actionData>
  </iact:action>
  <iact:action type="add" startTime="57038">
    <iact:property name="dataType"/>
    <iact:actionData xml:id="d10">
      <inkml:trace xmlns:inkml="http://www.w3.org/2003/InkML" xml:id="stk10" contextRef="#ctx0" brushRef="#br1">28722 1959 0,'0'24'109,"0"-1"-103,-23-23 2,-1 48 0,24-1 0,0-24 2,-47 48-5,23-24 3,1 1 0,-1 22 0,0 1-1,24 0 5,-23-24-8,-1 48 8,1-25-6,23-22-1,-24-1 3,24 0 1,0-23-1,0 23-2,0 0 2,0-23 0,0 23-1,0-23 2,0-1-2,0 1 1,0-1 0,0 1 7,0 0-7,24-24 0,-1 23 1,24 1-2,1-1 2,-25 1-3,48 23 1,23-23 1,1-1 1,-24 1-2,47 0 1,-24-1-1,-47-23 1,24 24 0,0-1 0,-24-23 0,-23 0 1,23 0-3,-24 0 9,1 0-6,0 0-2,-1 0 9,1 0-9,-1 0 9,1 0-8,0-47 0,-24 24 7,23-25-8,1 25 1,-1-1 0,-23-47 0,24 1 8,-24 46-9,0-23 1,0-24 0,0 47 0,0-23 0,0 24-1,0-25 1,0 25-1,0-1 1,0 1 1,0-1-1,-24 0 8,24 1-1,-23-1 1,23 0-1,0 1-8,-24 23 0,24-24 1,-23 1 4,23-1-8,-24 24 4,24-24 0,-24 24-2,24-23 5,-23 23-5,23-24 3,0 1 12,-24 23-12,1-24 6,-1 24 2,0 0-10,1-24 2,23 1-3,-47-1 4,-1 24-3,48-23 0,-23-1 1,-1 24-1,24-24 1,-23 24 0,-1 0 7,0-23-7,1-1 24,-1 24-25,1 0 17,-1 0-9,0 0-7,1-23 15,-1 23-8,1 0 9,-1 0-8,0 0-9,24-24 1,-23 24 7,-1 0-7,1 0 16,-1 0-17,0 0 2,1 0 5,-1 0 2,1 0 8,-1 0-17,0 0 17,1 0 30,-1 0-38,1 0 30,-1 0-30</inkml:trace>
    </iact:actionData>
  </iact:action>
</iact:actions>
</file>

<file path=ppt/ink/inkAction6.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0-12-03T12:06:53.887"/>
    </inkml:context>
    <inkml:brush xml:id="br0">
      <inkml:brushProperty name="width" value="0.08819" units="cm"/>
      <inkml:brushProperty name="height" value="0.35278" units="cm"/>
      <inkml:brushProperty name="color" value="#FFFF00"/>
      <inkml:brushProperty name="tip" value="rectangle"/>
      <inkml:brushProperty name="rasterOp" value="maskPen"/>
    </inkml:brush>
    <inkml:brush xml:id="br1">
      <inkml:brushProperty name="width" value="0.08819" units="cm"/>
      <inkml:brushProperty name="height" value="0.35278" units="cm"/>
      <inkml:brushProperty name="tip" value="rectangle"/>
      <inkml:brushProperty name="rasterOp" value="maskPen"/>
    </inkml:brush>
    <inkml:brush xml:id="br2">
      <inkml:brushProperty name="width" value="0.08819" units="cm"/>
      <inkml:brushProperty name="height" value="0.35278" units="cm"/>
      <inkml:brushProperty name="color" value="#00B0F0"/>
      <inkml:brushProperty name="tip" value="rectangle"/>
      <inkml:brushProperty name="rasterOp" value="maskPen"/>
    </inkml:brush>
  </inkml:definitions>
  <iact:action type="add" startTime="6904">
    <iact:property name="dataType"/>
    <iact:actionData xml:id="d0">
      <inkml:trace xmlns:inkml="http://www.w3.org/2003/InkML" xml:id="stk0" contextRef="#ctx0" brushRef="#br0">16733 1605 0,'0'-24'226,"24"24"-204,-1 0-6,1 0-1,0 0-7,-1 0 7,1 0-6,-1 0 5,1 0 3,0 0-11,-1 0 11,1 0-2,-1 0 8,1 0-8,0 0-5,-1 0 11,1 0-12,-1 0 13,1 0-13,0 0 6,-1 0 8,1 0 1,-1 0 22,1 0-7,0 0 15,-1 0-38,1 0 7</inkml:trace>
    </iact:actionData>
  </iact:action>
  <iact:action type="add" startTime="12538">
    <iact:property name="dataType"/>
    <iact:actionData xml:id="d1">
      <inkml:trace xmlns:inkml="http://www.w3.org/2003/InkML" xml:id="stk1" contextRef="#ctx0" brushRef="#br0">18574 7931 0,'24'0'101,"-1"0"-54,1 0-33,-1 0 2,1 0 16,0 0-18,-1 0 1,24 0 1,-23 0 8,0 0-17,-1 0 16,1 0-15,-1 0 9,1 0 5,0 0 9,-1 0 63,1 0-1,-1 0-7</inkml:trace>
    </iact:actionData>
  </iact:action>
  <iact:action type="add" startTime="17200">
    <iact:property name="dataType"/>
    <iact:actionData xml:id="d2">
      <inkml:trace xmlns:inkml="http://www.w3.org/2003/InkML" xml:id="stk2" contextRef="#ctx0" brushRef="#br0">24922 5358 0,'24'0'226,"0"0"-220,-1 0 10,24 0-9,1 0 9,-25 0-8,1 0-1,-1 0 2,1 0 6,0 0-8,-1 0 3,1 0-5,-1 0 12,1 24-10,0-24 10,-1 0-9,1 0 8,-24 24-10,23-24 3,1 0-1,0 0 7,-1 0-7,1 0 14,-1 0-14,1 0 23,0 0 148</inkml:trace>
    </iact:actionData>
  </iact:action>
  <iact:action type="add" startTime="23028">
    <iact:property name="dataType"/>
    <iact:actionData xml:id="d3">
      <inkml:trace xmlns:inkml="http://www.w3.org/2003/InkML" xml:id="stk3" contextRef="#ctx0" brushRef="#br0">27755 9631 0,'0'-24'125,"0"1"-119,0-1 2,0-23 9,0 23-11,23 1 2,-23-1 0,47-47 4,-47 1-9,48-1 5,-1-47 0,24-24-1,-24 48 1,0-48 2,0 48-4,0-1 1,1 1 2,-1 47 0,-24-1-3,1 1 1,0 0 1,-24 0 0,23 23 0,1-23 1,-1 23-3,1 24 2,-24-47 1,0 23-1,24 24 15,-24-23-7</inkml:trace>
    </iact:actionData>
  </iact:action>
  <iact:action type="add" startTime="24341">
    <iact:property name="dataType"/>
    <iact:actionData xml:id="d4">
      <inkml:trace xmlns:inkml="http://www.w3.org/2003/InkML" xml:id="stk4" contextRef="#ctx0" brushRef="#br0">27731 9560 0,'24'0'84,"-1"0"-28,1 0-48,-24 24-2,23-1 2,25-23 0,-48 24 2,47 0-3,-24-1-1,25-23 2,-1 24 0,0 23 0,24 0 7,-24-23-7,-23-24 0,23 23 0,-24-23 0,25 24-1,-25 0 1,1-1-1,23-23 3,0 0-3,-47 24 0,24-24 2,23 24-2,-47-1 0,24-23 2,-1 0-3,1 24 2,-24-1 0,23-23 1,-23 24-3,24-24 5,0 0 5,-1 24-10,1-24 8,-24 23-6,23-23 1,1 0-2,0 24 25,-1-24-17,-23 23-8,24-23 9,-24 24 7,23-24 55</inkml:trace>
    </iact:actionData>
  </iact:action>
  <iact:action type="add" startTime="26330">
    <iact:property name="dataType"/>
    <iact:actionData xml:id="d5">
      <inkml:trace xmlns:inkml="http://www.w3.org/2003/InkML" xml:id="stk5" contextRef="#ctx0" brushRef="#br0">27991 9371 0,'23'0'224,"24"-23"-214,-23 23-4,47 0 2,-24-24 0,-23 24 2,23 0-5,24-23 3,-48 23 0,24 0 0,1 0 0,-1-24-1,24 24 1,-48 0 0,48 0 0,0 0 0,-24-24-2,0 24 3,24 0-1,-47 0 0,46 0-1,1-23 1,-47 23-1,23-24 1,0 24 0,-23 0 0,23-23 0,0 23 0,0-24 7,1 24-7,-25 0 0,1 0 0,23 0 0,0-24-1,0 24 1,-23 0 0,47 0 2,-48 0-5,25 0 3,22 0 0,-22 0-1,-1 0 2,0 0-2,0 0 2,0 0-2,-23 0 0,23 0 1,0 0 0,-23 0 0,23 0-1,-23 0 2,23 0 0,0 0-3,0 0 9,1 0-7,-25 0 7,1 0-6,23 0-2,-23 0 0,-1 0 2,1 0 5,-1 0-5,1 0-1,0 0 8,-1 0-9,1 0 16,-1 0-5,1 0 58,0 0 25,-1 0-47</inkml:trace>
    </iact:actionData>
  </iact:action>
  <iact:action type="add" startTime="30589">
    <iact:property name="dataType"/>
    <iact:actionData xml:id="d6">
      <inkml:trace xmlns:inkml="http://www.w3.org/2003/InkML" xml:id="stk6" contextRef="#ctx0" brushRef="#br1">18975 1770 0,'0'24'162,"0"-1"-139,0 1 0,0 0-13,0-1 4,0 1-7,0 0 1,0 23 0,0-24-1,0 1 2,0 0-2,0-1 1,0 1-1,0-1 2,0 1 7,0 0-9,0-1 2,0 1 14,0-1-13,0 1 17,0 0-3,0-1-8,0 1 23</inkml:trace>
    </iact:actionData>
  </iact:action>
  <iact:action type="add" startTime="31808">
    <iact:property name="dataType"/>
    <iact:actionData xml:id="d7">
      <inkml:trace xmlns:inkml="http://www.w3.org/2003/InkML" xml:id="stk7" contextRef="#ctx0" brushRef="#br1">19612 1558 0,'-23'0'100,"23"23"-77,-24 1-14,1 0 7,23-1-8,-24 1 7,24 23 1,-24-47-9,1 0 0,23 24 2,0-1-2,0 1 1,-24-24 1,24 47-2,-23-47 1,23 24-1,0 23 1,0-23 8,0-1-9,0 1 1,0-1 8,0 1-8,0 0 7,0-1-8,0 1 3,0-1 21,0 1-10,0 0 26,23-1-24,1-23-14,-1 0 6,1 0-8,0 0 9,-1 0-7,-23 24-2,24-24 1,-1 0 14,1 0-14,0 0 15,23 0-6,0 0 5,-23 0-13,-1 0 7,1 0-9,-1 0 7,1 0-4,0 0-3,-1 0 8,1-24 0,-1 1 9,1 23-9,-24-24 17,24 24-24,-24-24-1,23 24 1,1-23 2,-24-1-3,0 1-1,23-1 10,-23 0-8,24 1 0,-24-1-1,24 1 1,-24-1 8,0 0-8,0 1-2,0-1 10,0 0-6,23 24-3,-23-23 0,0-1 2,0 1-3,0-1 9,0 0-6,0 1 15,0-1-16,0 1-1,0-1 8,0 0-6,0-23 7,0 24-10,-23 23 3,23-24-3,0 0 3,-24 1 7,0 23-1,24-24 1,-23 24-2,23-23-4,-24 23-4,1 0 2,-1 0 15,0 0-15,1 0 15,-1-24-7,1 24 7,-1 0-15,0 0 9,1 0-3,-1 0 2,1 0 9,-1 0-12,0 0 11,1 24 23,-1-24-32,24 23 11,-23-23-21,-1 24 25,0-1 2,24 1-24,-23 0 39,23-1-32,-24 1 9,24-1-1,0 1 0,-23-24-15,-1 24 32,0-1-17</inkml:trace>
    </iact:actionData>
  </iact:action>
  <iact:action type="add" startTime="44885">
    <iact:property name="dataType"/>
    <iact:actionData xml:id="d8">
      <inkml:trace xmlns:inkml="http://www.w3.org/2003/InkML" xml:id="stk8" contextRef="#ctx0" brushRef="#br2">22893 8852 0,'23'0'289,"1"0"-267,0 0-6,-1 0-1,1 0-7,-1 0 8,1 0-1,0 0-6,-1 0 6,1 0-8,-1 0 8,1 0 2,0 0-10,-1 0 16,1 0-15,-1 0 16,1 0-16,0 0-2,-1 0 10,1 0-8,-1 0 15,1 0-7,0 0-8,-1 0 15,1 0-7,-1 0 15,1 0-13,0 0-5,-1 0 27,1 0-26,-1 0 110</inkml:trace>
    </iact:actionData>
  </iact:action>
  <iact:action type="add" startTime="49090">
    <iact:property name="dataType"/>
    <iact:actionData xml:id="d9">
      <inkml:trace xmlns:inkml="http://www.w3.org/2003/InkML" xml:id="stk9" contextRef="#ctx0" brushRef="#br2">19211 2667 0,'24'0'178,"23"0"-163,-23 0-7,-1 0 0,24 0 2,-23 0-5,23 0 3,-23 0 0,23 0-1,0 0 2,-23 0-2,23 0 1,-23 0 0,-1-23-1,1 23 1,-1 0 1,1 0-3,23 0 10,-23 0-8,-1 0 15,1 0-14,0 0 5,-1 0-6,1 0 7,-1 0-6,1 0 8,0 0 5,-1 0-14,1 0 15,-1-24 0,1 24-15,0 0 77</inkml:trace>
    </iact:actionData>
  </iact:action>
  <iact:action type="add" startTime="52507">
    <iact:property name="dataType"/>
    <iact:actionData xml:id="d10">
      <inkml:trace xmlns:inkml="http://www.w3.org/2003/InkML" xml:id="stk10" contextRef="#ctx0" brushRef="#br2">17606 4296 0</inkml:trace>
    </iact:actionData>
  </iact:action>
  <iact:action type="add" startTime="53201">
    <iact:property name="dataType"/>
    <iact:actionData xml:id="d11">
      <inkml:trace xmlns:inkml="http://www.w3.org/2003/InkML" xml:id="stk11" contextRef="#ctx0" brushRef="#br2">18173 4320 0</inkml:trace>
    </iact:actionData>
  </iact:action>
  <iact:action type="add" startTime="53985">
    <iact:property name="dataType"/>
    <iact:actionData xml:id="d12">
      <inkml:trace xmlns:inkml="http://www.w3.org/2003/InkML" xml:id="stk12" contextRef="#ctx0" brushRef="#br2">17937 4697 0</inkml:trace>
    </iact:actionData>
  </iact:action>
  <iact:action type="add" startTime="60232">
    <iact:property name="dataType"/>
    <iact:actionData xml:id="d13">
      <inkml:trace xmlns:inkml="http://www.w3.org/2003/InkML" xml:id="stk13" contextRef="#ctx0" brushRef="#br2">20816 4461 0</inkml:trace>
    </iact:actionData>
  </iact:action>
  <iact:action type="add" startTime="60893">
    <iact:property name="dataType"/>
    <iact:actionData xml:id="d14">
      <inkml:trace xmlns:inkml="http://www.w3.org/2003/InkML" xml:id="stk14" contextRef="#ctx0" brushRef="#br2">21146 4461 0</inkml:trace>
    </iact:actionData>
  </iact:action>
  <iact:action type="add" startTime="61957">
    <iact:property name="dataType"/>
    <iact:actionData xml:id="d15">
      <inkml:trace xmlns:inkml="http://www.w3.org/2003/InkML" xml:id="stk15" contextRef="#ctx0" brushRef="#br2">21949 4414 0</inkml:trace>
    </iact:actionData>
  </iact:action>
  <iact:action type="add" startTime="63193">
    <iact:property name="dataType"/>
    <iact:actionData xml:id="d16">
      <inkml:trace xmlns:inkml="http://www.w3.org/2003/InkML" xml:id="stk16" contextRef="#ctx0" brushRef="#br2">21524 4438 0</inkml:trace>
    </iact:actionData>
  </iact:action>
  <iact:action type="add" startTime="64195">
    <iact:property name="dataType"/>
    <iact:actionData xml:id="d17">
      <inkml:trace xmlns:inkml="http://www.w3.org/2003/InkML" xml:id="stk17" contextRef="#ctx0" brushRef="#br2">20981 5004 0,'0'-23'25</inkml:trace>
    </iact:actionData>
  </iact:action>
  <iact:action type="add" startTime="64887">
    <iact:property name="dataType"/>
    <iact:actionData xml:id="d18">
      <inkml:trace xmlns:inkml="http://www.w3.org/2003/InkML" xml:id="stk18" contextRef="#ctx0" brushRef="#br2">21359 5004 0,'23'0'6</inkml:trace>
    </iact:actionData>
  </iact:action>
  <iact:action type="add" startTime="65415">
    <iact:property name="dataType"/>
    <iact:actionData xml:id="d19">
      <inkml:trace xmlns:inkml="http://www.w3.org/2003/InkML" xml:id="stk19" contextRef="#ctx0" brushRef="#br2">21736 5004 0</inkml:trace>
    </iact:actionData>
  </iact:action>
  <iact:action type="add" startTime="76906">
    <iact:property name="dataType"/>
    <iact:actionData xml:id="d20">
      <inkml:trace xmlns:inkml="http://www.w3.org/2003/InkML" xml:id="stk20" contextRef="#ctx0" brushRef="#br2">13618 17468 0,'23'0'280,"25"0"-264,-25 0-8,1 0 0,23 0 1,0 0 5,-23 0-6,23 0 7,-23 0-7,-1 0 7,24 24-7,-23-24 7,0 0-6,-1 23 2,1-23 1,-1 0-5,1 0 1,0 0 1,-1 0-2,1 0 8,-1 0-6,1 0 6,23 0-7,-23 0 6,-1 0-1,1 0-9,0 0 10,-1 0-5,1 0 6,-1 0-7,1 0 0,0 0 16,-1 0-16,1 0 7,-1 0-8,1 0 11,23 0-4,-23 0 1,-1 0-7,1 0-1,0 0 9,-1 0-8,1 0 14,-1 0-14,1 0 2,0 0 6,-1 0-2,1 0 1,-1 0-8,1 0 10,0 0 21</inkml:trace>
    </iact:actionData>
  </iact:action>
  <iact:action type="add" startTime="78625">
    <iact:property name="dataType"/>
    <iact:actionData xml:id="d21">
      <inkml:trace xmlns:inkml="http://www.w3.org/2003/InkML" xml:id="stk21" contextRef="#ctx0" brushRef="#br2">14373 16831 0,'0'23'29,"0"1"-20,0 0 8,0-1-11,-24-23 2,24 47 0,0-23 2,0 0 6,-23-1-11,23 25 9,0-1-4,0-24-4,0 25 3,0-1-1,-24 24-1,24-1 2,0 1-2,0-24 1,0 24-1,0-47 1,0 23-1,0 0 1,0-23 0,0-1 0,0 25 0,0-1 8,0-23-1,0 23-7,0 0 8,0-23-9,0-1 9,0 1-9,0-1 9,0 1-9,0 0 1,0-1 8,0 1 9</inkml:trace>
    </iact:actionData>
  </iact:action>
  <iact:action type="add" startTime="79868">
    <iact:property name="dataType"/>
    <iact:actionData xml:id="d22">
      <inkml:trace xmlns:inkml="http://www.w3.org/2003/InkML" xml:id="stk22" contextRef="#ctx0" brushRef="#br2">16143 17114 0,'24'0'92,"-1"0"-68,1 0-14,-1 0-4,1 0 1,23 0 2,-23 0-3,23 0 3,0 0 0,-23 0-2,23 0 0,0 0 1,-23 0 0,23 0 1,0 0 4,1 0-4,-25 0-1,24 0-1,-23 0 4,23 0-7,0 0 4,1 0 1,-25 0-3,24 0 2,1 0 0,-1 0 0,-24 0 0,25 0-1,-25 0 9,24 0-7,-23 0 13,0 0 2,-1 0-9</inkml:trace>
    </iact:actionData>
  </iact:action>
  <iact:action type="add" startTime="80948">
    <iact:property name="dataType"/>
    <iact:actionData xml:id="d23">
      <inkml:trace xmlns:inkml="http://www.w3.org/2003/InkML" xml:id="stk23" contextRef="#ctx0" brushRef="#br2">16450 17870 0,'0'-24'110,"23"24"-73,1 0-29,23 0-1,0 0 1,1 0 0,-25 0 1,48 0-1,-24 0-1,1 0 0,22 0 0,-46 0 2,23 0-2,0 0 4,-23 0-6,0 0 2,-1 0 1,24 0 0,-23 0 1,0 0-2,-1 0 0,1 0 2,-1 0-1,1 0-2,0 0 2,23 0 8,-24 0-7,1 0 5,0 0-6,-1 0 1,1 24-2,-1-24 0,1 0 17,0 0-8,-1 0 14,1 0 2</inkml:trace>
    </iact:actionData>
  </iact:action>
</iact:action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46BA9-9D34-460A-A484-EC2BF0F7DEA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772ED53-E788-4FDD-BD76-DF4E42782B1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0CBC590-22E2-4D07-878E-71CE2F7F3430}"/>
              </a:ext>
            </a:extLst>
          </p:cNvPr>
          <p:cNvSpPr>
            <a:spLocks noGrp="1"/>
          </p:cNvSpPr>
          <p:nvPr>
            <p:ph type="dt" sz="half" idx="10"/>
          </p:nvPr>
        </p:nvSpPr>
        <p:spPr/>
        <p:txBody>
          <a:bodyPr/>
          <a:lstStyle/>
          <a:p>
            <a:fld id="{0C8F50D5-F554-4776-91DB-9F6861C8CEC2}" type="datetimeFigureOut">
              <a:rPr lang="en-GB" smtClean="0"/>
              <a:t>03/12/2020</a:t>
            </a:fld>
            <a:endParaRPr lang="en-GB"/>
          </a:p>
        </p:txBody>
      </p:sp>
      <p:sp>
        <p:nvSpPr>
          <p:cNvPr id="5" name="Footer Placeholder 4">
            <a:extLst>
              <a:ext uri="{FF2B5EF4-FFF2-40B4-BE49-F238E27FC236}">
                <a16:creationId xmlns:a16="http://schemas.microsoft.com/office/drawing/2014/main" id="{0C05BF6E-7697-4402-9444-E61A5B0C21A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EC41343-BEF8-4434-8F05-57BE41D129C9}"/>
              </a:ext>
            </a:extLst>
          </p:cNvPr>
          <p:cNvSpPr>
            <a:spLocks noGrp="1"/>
          </p:cNvSpPr>
          <p:nvPr>
            <p:ph type="sldNum" sz="quarter" idx="12"/>
          </p:nvPr>
        </p:nvSpPr>
        <p:spPr/>
        <p:txBody>
          <a:bodyPr/>
          <a:lstStyle/>
          <a:p>
            <a:fld id="{0CCF1411-E636-49D0-883F-598D202D449F}" type="slidenum">
              <a:rPr lang="en-GB" smtClean="0"/>
              <a:t>‹#›</a:t>
            </a:fld>
            <a:endParaRPr lang="en-GB"/>
          </a:p>
        </p:txBody>
      </p:sp>
    </p:spTree>
    <p:extLst>
      <p:ext uri="{BB962C8B-B14F-4D97-AF65-F5344CB8AC3E}">
        <p14:creationId xmlns:p14="http://schemas.microsoft.com/office/powerpoint/2010/main" val="42792312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03E596-B6F5-45F8-9F5B-F03BA2B51E8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952DBC8-5BA1-4A17-BCC2-168E6C6083FE}"/>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D6B2227-83F1-4ECB-9429-4F5782D1C7C9}"/>
              </a:ext>
            </a:extLst>
          </p:cNvPr>
          <p:cNvSpPr>
            <a:spLocks noGrp="1"/>
          </p:cNvSpPr>
          <p:nvPr>
            <p:ph type="dt" sz="half" idx="10"/>
          </p:nvPr>
        </p:nvSpPr>
        <p:spPr/>
        <p:txBody>
          <a:bodyPr/>
          <a:lstStyle/>
          <a:p>
            <a:fld id="{0C8F50D5-F554-4776-91DB-9F6861C8CEC2}" type="datetimeFigureOut">
              <a:rPr lang="en-GB" smtClean="0"/>
              <a:t>03/12/2020</a:t>
            </a:fld>
            <a:endParaRPr lang="en-GB"/>
          </a:p>
        </p:txBody>
      </p:sp>
      <p:sp>
        <p:nvSpPr>
          <p:cNvPr id="5" name="Footer Placeholder 4">
            <a:extLst>
              <a:ext uri="{FF2B5EF4-FFF2-40B4-BE49-F238E27FC236}">
                <a16:creationId xmlns:a16="http://schemas.microsoft.com/office/drawing/2014/main" id="{AE665D03-3E7F-4A8A-84FA-700BA6B6EFF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3D34C9-16DF-4CAF-AFC2-B92F1A811DCC}"/>
              </a:ext>
            </a:extLst>
          </p:cNvPr>
          <p:cNvSpPr>
            <a:spLocks noGrp="1"/>
          </p:cNvSpPr>
          <p:nvPr>
            <p:ph type="sldNum" sz="quarter" idx="12"/>
          </p:nvPr>
        </p:nvSpPr>
        <p:spPr/>
        <p:txBody>
          <a:bodyPr/>
          <a:lstStyle/>
          <a:p>
            <a:fld id="{0CCF1411-E636-49D0-883F-598D202D449F}" type="slidenum">
              <a:rPr lang="en-GB" smtClean="0"/>
              <a:t>‹#›</a:t>
            </a:fld>
            <a:endParaRPr lang="en-GB"/>
          </a:p>
        </p:txBody>
      </p:sp>
    </p:spTree>
    <p:extLst>
      <p:ext uri="{BB962C8B-B14F-4D97-AF65-F5344CB8AC3E}">
        <p14:creationId xmlns:p14="http://schemas.microsoft.com/office/powerpoint/2010/main" val="28147662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2C661C-401F-4A4E-BE7D-73F9FE930F2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EC60E17-31EA-4036-80F2-26CA1C67E30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E224F73A-9AEE-4199-98B7-5FB537E4BE58}"/>
              </a:ext>
            </a:extLst>
          </p:cNvPr>
          <p:cNvSpPr>
            <a:spLocks noGrp="1"/>
          </p:cNvSpPr>
          <p:nvPr>
            <p:ph type="dt" sz="half" idx="10"/>
          </p:nvPr>
        </p:nvSpPr>
        <p:spPr/>
        <p:txBody>
          <a:bodyPr/>
          <a:lstStyle/>
          <a:p>
            <a:fld id="{0C8F50D5-F554-4776-91DB-9F6861C8CEC2}" type="datetimeFigureOut">
              <a:rPr lang="en-GB" smtClean="0"/>
              <a:t>03/12/2020</a:t>
            </a:fld>
            <a:endParaRPr lang="en-GB"/>
          </a:p>
        </p:txBody>
      </p:sp>
      <p:sp>
        <p:nvSpPr>
          <p:cNvPr id="5" name="Footer Placeholder 4">
            <a:extLst>
              <a:ext uri="{FF2B5EF4-FFF2-40B4-BE49-F238E27FC236}">
                <a16:creationId xmlns:a16="http://schemas.microsoft.com/office/drawing/2014/main" id="{2062C44A-068B-45EB-A869-EC11DEA380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A86318-E4D6-4162-87DA-74EBEF7B2B51}"/>
              </a:ext>
            </a:extLst>
          </p:cNvPr>
          <p:cNvSpPr>
            <a:spLocks noGrp="1"/>
          </p:cNvSpPr>
          <p:nvPr>
            <p:ph type="sldNum" sz="quarter" idx="12"/>
          </p:nvPr>
        </p:nvSpPr>
        <p:spPr/>
        <p:txBody>
          <a:bodyPr/>
          <a:lstStyle/>
          <a:p>
            <a:fld id="{0CCF1411-E636-49D0-883F-598D202D449F}" type="slidenum">
              <a:rPr lang="en-GB" smtClean="0"/>
              <a:t>‹#›</a:t>
            </a:fld>
            <a:endParaRPr lang="en-GB"/>
          </a:p>
        </p:txBody>
      </p:sp>
    </p:spTree>
    <p:extLst>
      <p:ext uri="{BB962C8B-B14F-4D97-AF65-F5344CB8AC3E}">
        <p14:creationId xmlns:p14="http://schemas.microsoft.com/office/powerpoint/2010/main" val="29276942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6AF28C-91DB-4FF0-B333-54577B3EDB0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9FD235B-2DA6-46BA-8779-0517FD709A03}"/>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E4325B9-6F1E-4959-8818-8603D05C769F}"/>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2FBFA60-9FF8-4883-A968-1D5902CA552C}"/>
              </a:ext>
            </a:extLst>
          </p:cNvPr>
          <p:cNvSpPr>
            <a:spLocks noGrp="1"/>
          </p:cNvSpPr>
          <p:nvPr>
            <p:ph type="dt" sz="half" idx="10"/>
          </p:nvPr>
        </p:nvSpPr>
        <p:spPr/>
        <p:txBody>
          <a:bodyPr/>
          <a:lstStyle/>
          <a:p>
            <a:fld id="{0C8F50D5-F554-4776-91DB-9F6861C8CEC2}" type="datetimeFigureOut">
              <a:rPr lang="en-GB" smtClean="0"/>
              <a:t>03/12/2020</a:t>
            </a:fld>
            <a:endParaRPr lang="en-GB"/>
          </a:p>
        </p:txBody>
      </p:sp>
      <p:sp>
        <p:nvSpPr>
          <p:cNvPr id="6" name="Footer Placeholder 5">
            <a:extLst>
              <a:ext uri="{FF2B5EF4-FFF2-40B4-BE49-F238E27FC236}">
                <a16:creationId xmlns:a16="http://schemas.microsoft.com/office/drawing/2014/main" id="{09162A32-B3C9-4CD8-B5D5-4839A531CA5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F5D80F5-4071-45BC-A658-7135ED0612DA}"/>
              </a:ext>
            </a:extLst>
          </p:cNvPr>
          <p:cNvSpPr>
            <a:spLocks noGrp="1"/>
          </p:cNvSpPr>
          <p:nvPr>
            <p:ph type="sldNum" sz="quarter" idx="12"/>
          </p:nvPr>
        </p:nvSpPr>
        <p:spPr/>
        <p:txBody>
          <a:bodyPr/>
          <a:lstStyle/>
          <a:p>
            <a:fld id="{0CCF1411-E636-49D0-883F-598D202D449F}" type="slidenum">
              <a:rPr lang="en-GB" smtClean="0"/>
              <a:t>‹#›</a:t>
            </a:fld>
            <a:endParaRPr lang="en-GB"/>
          </a:p>
        </p:txBody>
      </p:sp>
    </p:spTree>
    <p:extLst>
      <p:ext uri="{BB962C8B-B14F-4D97-AF65-F5344CB8AC3E}">
        <p14:creationId xmlns:p14="http://schemas.microsoft.com/office/powerpoint/2010/main" val="18161320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A6252A-C0F2-4470-ADFA-D167C47124D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67DDD66-D2CB-43F5-9080-2082242198D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3D107FFE-4EA6-4CE5-954A-B906AA50089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CF94099-8346-4FDE-B503-EF5247DB0B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CDD18F12-E12A-4858-BDC6-8FA6B9412E6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7BA35D6-A1CF-463A-B15A-67C87560FAAC}"/>
              </a:ext>
            </a:extLst>
          </p:cNvPr>
          <p:cNvSpPr>
            <a:spLocks noGrp="1"/>
          </p:cNvSpPr>
          <p:nvPr>
            <p:ph type="dt" sz="half" idx="10"/>
          </p:nvPr>
        </p:nvSpPr>
        <p:spPr/>
        <p:txBody>
          <a:bodyPr/>
          <a:lstStyle/>
          <a:p>
            <a:fld id="{0C8F50D5-F554-4776-91DB-9F6861C8CEC2}" type="datetimeFigureOut">
              <a:rPr lang="en-GB" smtClean="0"/>
              <a:t>03/12/2020</a:t>
            </a:fld>
            <a:endParaRPr lang="en-GB"/>
          </a:p>
        </p:txBody>
      </p:sp>
      <p:sp>
        <p:nvSpPr>
          <p:cNvPr id="8" name="Footer Placeholder 7">
            <a:extLst>
              <a:ext uri="{FF2B5EF4-FFF2-40B4-BE49-F238E27FC236}">
                <a16:creationId xmlns:a16="http://schemas.microsoft.com/office/drawing/2014/main" id="{8B24F3FA-7A2B-4245-B986-D4D21D356BF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B107F94-8F0F-4B21-A7C3-47E9E4B46717}"/>
              </a:ext>
            </a:extLst>
          </p:cNvPr>
          <p:cNvSpPr>
            <a:spLocks noGrp="1"/>
          </p:cNvSpPr>
          <p:nvPr>
            <p:ph type="sldNum" sz="quarter" idx="12"/>
          </p:nvPr>
        </p:nvSpPr>
        <p:spPr/>
        <p:txBody>
          <a:bodyPr/>
          <a:lstStyle/>
          <a:p>
            <a:fld id="{0CCF1411-E636-49D0-883F-598D202D449F}" type="slidenum">
              <a:rPr lang="en-GB" smtClean="0"/>
              <a:t>‹#›</a:t>
            </a:fld>
            <a:endParaRPr lang="en-GB"/>
          </a:p>
        </p:txBody>
      </p:sp>
    </p:spTree>
    <p:extLst>
      <p:ext uri="{BB962C8B-B14F-4D97-AF65-F5344CB8AC3E}">
        <p14:creationId xmlns:p14="http://schemas.microsoft.com/office/powerpoint/2010/main" val="20303274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D547E5-C27C-4797-813C-F3642D1F84B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718AAAA-0AF1-403A-9296-8FF608338112}"/>
              </a:ext>
            </a:extLst>
          </p:cNvPr>
          <p:cNvSpPr>
            <a:spLocks noGrp="1"/>
          </p:cNvSpPr>
          <p:nvPr>
            <p:ph type="dt" sz="half" idx="10"/>
          </p:nvPr>
        </p:nvSpPr>
        <p:spPr/>
        <p:txBody>
          <a:bodyPr/>
          <a:lstStyle/>
          <a:p>
            <a:fld id="{0C8F50D5-F554-4776-91DB-9F6861C8CEC2}" type="datetimeFigureOut">
              <a:rPr lang="en-GB" smtClean="0"/>
              <a:t>03/12/2020</a:t>
            </a:fld>
            <a:endParaRPr lang="en-GB"/>
          </a:p>
        </p:txBody>
      </p:sp>
      <p:sp>
        <p:nvSpPr>
          <p:cNvPr id="4" name="Footer Placeholder 3">
            <a:extLst>
              <a:ext uri="{FF2B5EF4-FFF2-40B4-BE49-F238E27FC236}">
                <a16:creationId xmlns:a16="http://schemas.microsoft.com/office/drawing/2014/main" id="{3D7004AE-CE4E-451D-A31C-F42C12581A8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6F56E64-4095-424D-99D6-8F37FF59353C}"/>
              </a:ext>
            </a:extLst>
          </p:cNvPr>
          <p:cNvSpPr>
            <a:spLocks noGrp="1"/>
          </p:cNvSpPr>
          <p:nvPr>
            <p:ph type="sldNum" sz="quarter" idx="12"/>
          </p:nvPr>
        </p:nvSpPr>
        <p:spPr/>
        <p:txBody>
          <a:bodyPr/>
          <a:lstStyle/>
          <a:p>
            <a:fld id="{0CCF1411-E636-49D0-883F-598D202D449F}" type="slidenum">
              <a:rPr lang="en-GB" smtClean="0"/>
              <a:t>‹#›</a:t>
            </a:fld>
            <a:endParaRPr lang="en-GB"/>
          </a:p>
        </p:txBody>
      </p:sp>
    </p:spTree>
    <p:extLst>
      <p:ext uri="{BB962C8B-B14F-4D97-AF65-F5344CB8AC3E}">
        <p14:creationId xmlns:p14="http://schemas.microsoft.com/office/powerpoint/2010/main" val="20196156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0974F61-F89C-4530-8FCE-3F6CBBD388E0}"/>
              </a:ext>
            </a:extLst>
          </p:cNvPr>
          <p:cNvSpPr>
            <a:spLocks noGrp="1"/>
          </p:cNvSpPr>
          <p:nvPr>
            <p:ph type="dt" sz="half" idx="10"/>
          </p:nvPr>
        </p:nvSpPr>
        <p:spPr/>
        <p:txBody>
          <a:bodyPr/>
          <a:lstStyle/>
          <a:p>
            <a:fld id="{0C8F50D5-F554-4776-91DB-9F6861C8CEC2}" type="datetimeFigureOut">
              <a:rPr lang="en-GB" smtClean="0"/>
              <a:t>03/12/2020</a:t>
            </a:fld>
            <a:endParaRPr lang="en-GB"/>
          </a:p>
        </p:txBody>
      </p:sp>
      <p:sp>
        <p:nvSpPr>
          <p:cNvPr id="3" name="Footer Placeholder 2">
            <a:extLst>
              <a:ext uri="{FF2B5EF4-FFF2-40B4-BE49-F238E27FC236}">
                <a16:creationId xmlns:a16="http://schemas.microsoft.com/office/drawing/2014/main" id="{751D0B29-406C-48FA-AB15-99D976256A1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59C29E2-8124-4E1A-943A-C181E258A3A6}"/>
              </a:ext>
            </a:extLst>
          </p:cNvPr>
          <p:cNvSpPr>
            <a:spLocks noGrp="1"/>
          </p:cNvSpPr>
          <p:nvPr>
            <p:ph type="sldNum" sz="quarter" idx="12"/>
          </p:nvPr>
        </p:nvSpPr>
        <p:spPr/>
        <p:txBody>
          <a:bodyPr/>
          <a:lstStyle/>
          <a:p>
            <a:fld id="{0CCF1411-E636-49D0-883F-598D202D449F}" type="slidenum">
              <a:rPr lang="en-GB" smtClean="0"/>
              <a:t>‹#›</a:t>
            </a:fld>
            <a:endParaRPr lang="en-GB"/>
          </a:p>
        </p:txBody>
      </p:sp>
    </p:spTree>
    <p:extLst>
      <p:ext uri="{BB962C8B-B14F-4D97-AF65-F5344CB8AC3E}">
        <p14:creationId xmlns:p14="http://schemas.microsoft.com/office/powerpoint/2010/main" val="30277600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A829F8-6C9D-4E05-AEFF-32307206EAE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E1FB4A6-9E96-4642-8545-9CD0AA44FDE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D603EA6-4E4A-46C8-ADE9-8364DFCEF40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B7D21DC-6C79-4EFB-B8D6-2D915D594AE6}"/>
              </a:ext>
            </a:extLst>
          </p:cNvPr>
          <p:cNvSpPr>
            <a:spLocks noGrp="1"/>
          </p:cNvSpPr>
          <p:nvPr>
            <p:ph type="dt" sz="half" idx="10"/>
          </p:nvPr>
        </p:nvSpPr>
        <p:spPr/>
        <p:txBody>
          <a:bodyPr/>
          <a:lstStyle/>
          <a:p>
            <a:fld id="{0C8F50D5-F554-4776-91DB-9F6861C8CEC2}" type="datetimeFigureOut">
              <a:rPr lang="en-GB" smtClean="0"/>
              <a:t>03/12/2020</a:t>
            </a:fld>
            <a:endParaRPr lang="en-GB"/>
          </a:p>
        </p:txBody>
      </p:sp>
      <p:sp>
        <p:nvSpPr>
          <p:cNvPr id="6" name="Footer Placeholder 5">
            <a:extLst>
              <a:ext uri="{FF2B5EF4-FFF2-40B4-BE49-F238E27FC236}">
                <a16:creationId xmlns:a16="http://schemas.microsoft.com/office/drawing/2014/main" id="{9349B8FE-71A0-469D-BF46-67E4E84902A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86DEF03-6018-4884-BF1D-821F3A2BC27C}"/>
              </a:ext>
            </a:extLst>
          </p:cNvPr>
          <p:cNvSpPr>
            <a:spLocks noGrp="1"/>
          </p:cNvSpPr>
          <p:nvPr>
            <p:ph type="sldNum" sz="quarter" idx="12"/>
          </p:nvPr>
        </p:nvSpPr>
        <p:spPr/>
        <p:txBody>
          <a:bodyPr/>
          <a:lstStyle/>
          <a:p>
            <a:fld id="{0CCF1411-E636-49D0-883F-598D202D449F}" type="slidenum">
              <a:rPr lang="en-GB" smtClean="0"/>
              <a:t>‹#›</a:t>
            </a:fld>
            <a:endParaRPr lang="en-GB"/>
          </a:p>
        </p:txBody>
      </p:sp>
    </p:spTree>
    <p:extLst>
      <p:ext uri="{BB962C8B-B14F-4D97-AF65-F5344CB8AC3E}">
        <p14:creationId xmlns:p14="http://schemas.microsoft.com/office/powerpoint/2010/main" val="20564918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47C640-5A7E-4E5B-ABFA-78B3AB3057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46BD532-C03E-4864-A501-8FA2675D2BC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E42114D-A42A-491F-898E-FC7CA87AFA8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B649799-D776-4710-A6E4-1B23F53A55C6}"/>
              </a:ext>
            </a:extLst>
          </p:cNvPr>
          <p:cNvSpPr>
            <a:spLocks noGrp="1"/>
          </p:cNvSpPr>
          <p:nvPr>
            <p:ph type="dt" sz="half" idx="10"/>
          </p:nvPr>
        </p:nvSpPr>
        <p:spPr/>
        <p:txBody>
          <a:bodyPr/>
          <a:lstStyle/>
          <a:p>
            <a:fld id="{0C8F50D5-F554-4776-91DB-9F6861C8CEC2}" type="datetimeFigureOut">
              <a:rPr lang="en-GB" smtClean="0"/>
              <a:t>03/12/2020</a:t>
            </a:fld>
            <a:endParaRPr lang="en-GB"/>
          </a:p>
        </p:txBody>
      </p:sp>
      <p:sp>
        <p:nvSpPr>
          <p:cNvPr id="6" name="Footer Placeholder 5">
            <a:extLst>
              <a:ext uri="{FF2B5EF4-FFF2-40B4-BE49-F238E27FC236}">
                <a16:creationId xmlns:a16="http://schemas.microsoft.com/office/drawing/2014/main" id="{CC9271DD-CE90-4244-B072-4F44E46E26D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BBB5306-32F5-48C1-A447-92FCD7661EB3}"/>
              </a:ext>
            </a:extLst>
          </p:cNvPr>
          <p:cNvSpPr>
            <a:spLocks noGrp="1"/>
          </p:cNvSpPr>
          <p:nvPr>
            <p:ph type="sldNum" sz="quarter" idx="12"/>
          </p:nvPr>
        </p:nvSpPr>
        <p:spPr/>
        <p:txBody>
          <a:bodyPr/>
          <a:lstStyle/>
          <a:p>
            <a:fld id="{0CCF1411-E636-49D0-883F-598D202D449F}" type="slidenum">
              <a:rPr lang="en-GB" smtClean="0"/>
              <a:t>‹#›</a:t>
            </a:fld>
            <a:endParaRPr lang="en-GB"/>
          </a:p>
        </p:txBody>
      </p:sp>
    </p:spTree>
    <p:extLst>
      <p:ext uri="{BB962C8B-B14F-4D97-AF65-F5344CB8AC3E}">
        <p14:creationId xmlns:p14="http://schemas.microsoft.com/office/powerpoint/2010/main" val="3156247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0E4212-53D0-4286-8F4D-58CBD5AE5CF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ECFC2A6-0E0B-4E58-A9BE-1210C02B88D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9F04ACE-0457-4911-8CB8-90C62D050187}"/>
              </a:ext>
            </a:extLst>
          </p:cNvPr>
          <p:cNvSpPr>
            <a:spLocks noGrp="1"/>
          </p:cNvSpPr>
          <p:nvPr>
            <p:ph type="dt" sz="half" idx="10"/>
          </p:nvPr>
        </p:nvSpPr>
        <p:spPr/>
        <p:txBody>
          <a:bodyPr/>
          <a:lstStyle/>
          <a:p>
            <a:fld id="{0C8F50D5-F554-4776-91DB-9F6861C8CEC2}" type="datetimeFigureOut">
              <a:rPr lang="en-GB" smtClean="0"/>
              <a:t>03/12/2020</a:t>
            </a:fld>
            <a:endParaRPr lang="en-GB"/>
          </a:p>
        </p:txBody>
      </p:sp>
      <p:sp>
        <p:nvSpPr>
          <p:cNvPr id="5" name="Footer Placeholder 4">
            <a:extLst>
              <a:ext uri="{FF2B5EF4-FFF2-40B4-BE49-F238E27FC236}">
                <a16:creationId xmlns:a16="http://schemas.microsoft.com/office/drawing/2014/main" id="{3AD42921-D5E6-46B9-8CDA-1F76C92AA7A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42836B1-5BE4-4243-A0AC-4635E75FB8F4}"/>
              </a:ext>
            </a:extLst>
          </p:cNvPr>
          <p:cNvSpPr>
            <a:spLocks noGrp="1"/>
          </p:cNvSpPr>
          <p:nvPr>
            <p:ph type="sldNum" sz="quarter" idx="12"/>
          </p:nvPr>
        </p:nvSpPr>
        <p:spPr/>
        <p:txBody>
          <a:bodyPr/>
          <a:lstStyle/>
          <a:p>
            <a:fld id="{0CCF1411-E636-49D0-883F-598D202D449F}" type="slidenum">
              <a:rPr lang="en-GB" smtClean="0"/>
              <a:t>‹#›</a:t>
            </a:fld>
            <a:endParaRPr lang="en-GB"/>
          </a:p>
        </p:txBody>
      </p:sp>
    </p:spTree>
    <p:extLst>
      <p:ext uri="{BB962C8B-B14F-4D97-AF65-F5344CB8AC3E}">
        <p14:creationId xmlns:p14="http://schemas.microsoft.com/office/powerpoint/2010/main" val="14124801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88B1D90-0502-4AEB-981F-F385A398C4D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E525544-7C61-4A41-9086-E50183EE0C08}"/>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E80395-1FE3-49ED-BB08-8072F42598F6}"/>
              </a:ext>
            </a:extLst>
          </p:cNvPr>
          <p:cNvSpPr>
            <a:spLocks noGrp="1"/>
          </p:cNvSpPr>
          <p:nvPr>
            <p:ph type="dt" sz="half" idx="10"/>
          </p:nvPr>
        </p:nvSpPr>
        <p:spPr/>
        <p:txBody>
          <a:bodyPr/>
          <a:lstStyle/>
          <a:p>
            <a:fld id="{0C8F50D5-F554-4776-91DB-9F6861C8CEC2}" type="datetimeFigureOut">
              <a:rPr lang="en-GB" smtClean="0"/>
              <a:t>03/12/2020</a:t>
            </a:fld>
            <a:endParaRPr lang="en-GB"/>
          </a:p>
        </p:txBody>
      </p:sp>
      <p:sp>
        <p:nvSpPr>
          <p:cNvPr id="5" name="Footer Placeholder 4">
            <a:extLst>
              <a:ext uri="{FF2B5EF4-FFF2-40B4-BE49-F238E27FC236}">
                <a16:creationId xmlns:a16="http://schemas.microsoft.com/office/drawing/2014/main" id="{17F12F03-F683-45BE-80C7-5957206733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25C8E51-5DBC-4B8C-9AF9-CB35855A69C0}"/>
              </a:ext>
            </a:extLst>
          </p:cNvPr>
          <p:cNvSpPr>
            <a:spLocks noGrp="1"/>
          </p:cNvSpPr>
          <p:nvPr>
            <p:ph type="sldNum" sz="quarter" idx="12"/>
          </p:nvPr>
        </p:nvSpPr>
        <p:spPr/>
        <p:txBody>
          <a:bodyPr/>
          <a:lstStyle/>
          <a:p>
            <a:fld id="{0CCF1411-E636-49D0-883F-598D202D449F}" type="slidenum">
              <a:rPr lang="en-GB" smtClean="0"/>
              <a:t>‹#›</a:t>
            </a:fld>
            <a:endParaRPr lang="en-GB"/>
          </a:p>
        </p:txBody>
      </p:sp>
    </p:spTree>
    <p:extLst>
      <p:ext uri="{BB962C8B-B14F-4D97-AF65-F5344CB8AC3E}">
        <p14:creationId xmlns:p14="http://schemas.microsoft.com/office/powerpoint/2010/main" val="19008803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FC4D170-AD4C-4D4F-ADCD-936FA832729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E2E7AF1-9184-44B0-A55A-48CF402AAEC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30DFB51-B3D9-4D33-92C4-C888629FC28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C8F50D5-F554-4776-91DB-9F6861C8CEC2}" type="datetimeFigureOut">
              <a:rPr lang="en-GB" smtClean="0"/>
              <a:t>03/12/2020</a:t>
            </a:fld>
            <a:endParaRPr lang="en-GB"/>
          </a:p>
        </p:txBody>
      </p:sp>
      <p:sp>
        <p:nvSpPr>
          <p:cNvPr id="5" name="Footer Placeholder 4">
            <a:extLst>
              <a:ext uri="{FF2B5EF4-FFF2-40B4-BE49-F238E27FC236}">
                <a16:creationId xmlns:a16="http://schemas.microsoft.com/office/drawing/2014/main" id="{B23E495E-F302-41E2-AC45-589AB1358A4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3B9A245-2756-42E0-B899-9B911D486F3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CF1411-E636-49D0-883F-598D202D449F}" type="slidenum">
              <a:rPr lang="en-GB" smtClean="0"/>
              <a:t>‹#›</a:t>
            </a:fld>
            <a:endParaRPr lang="en-GB"/>
          </a:p>
        </p:txBody>
      </p:sp>
    </p:spTree>
    <p:extLst>
      <p:ext uri="{BB962C8B-B14F-4D97-AF65-F5344CB8AC3E}">
        <p14:creationId xmlns:p14="http://schemas.microsoft.com/office/powerpoint/2010/main" val="919463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7" Type="http://schemas.openxmlformats.org/officeDocument/2006/relationships/image" Target="../media/image2.png"/><Relationship Id="rId2" Type="http://schemas.microsoft.com/office/2007/relationships/media" Target="../media/media2.m4a"/><Relationship Id="rId1" Type="http://schemas.openxmlformats.org/officeDocument/2006/relationships/tags" Target="../tags/tag1.xml"/><Relationship Id="rId6" Type="http://schemas.openxmlformats.org/officeDocument/2006/relationships/image" Target="../media/image3.png"/><Relationship Id="rId5" Type="http://schemas.microsoft.com/office/2011/relationships/inkAction" Target="../ink/inkAction1.xml"/><Relationship Id="rId4"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7" Type="http://schemas.openxmlformats.org/officeDocument/2006/relationships/image" Target="../media/image2.png"/><Relationship Id="rId2" Type="http://schemas.microsoft.com/office/2007/relationships/media" Target="../media/media3.m4a"/><Relationship Id="rId1" Type="http://schemas.openxmlformats.org/officeDocument/2006/relationships/tags" Target="../tags/tag2.xml"/><Relationship Id="rId6" Type="http://schemas.openxmlformats.org/officeDocument/2006/relationships/image" Target="../media/image4.png"/><Relationship Id="rId5" Type="http://schemas.microsoft.com/office/2011/relationships/inkAction" Target="../ink/inkAction2.xml"/><Relationship Id="rId4"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7" Type="http://schemas.openxmlformats.org/officeDocument/2006/relationships/image" Target="../media/image2.png"/><Relationship Id="rId2" Type="http://schemas.microsoft.com/office/2007/relationships/media" Target="../media/media4.m4a"/><Relationship Id="rId1" Type="http://schemas.openxmlformats.org/officeDocument/2006/relationships/tags" Target="../tags/tag3.xml"/><Relationship Id="rId6" Type="http://schemas.openxmlformats.org/officeDocument/2006/relationships/image" Target="../media/image5.png"/><Relationship Id="rId5" Type="http://schemas.microsoft.com/office/2011/relationships/inkAction" Target="../ink/inkAction3.xml"/><Relationship Id="rId4"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7" Type="http://schemas.openxmlformats.org/officeDocument/2006/relationships/image" Target="../media/image2.png"/><Relationship Id="rId2" Type="http://schemas.microsoft.com/office/2007/relationships/media" Target="../media/media5.m4a"/><Relationship Id="rId1" Type="http://schemas.openxmlformats.org/officeDocument/2006/relationships/tags" Target="../tags/tag4.xml"/><Relationship Id="rId6" Type="http://schemas.openxmlformats.org/officeDocument/2006/relationships/image" Target="../media/image6.png"/><Relationship Id="rId5" Type="http://schemas.microsoft.com/office/2011/relationships/inkAction" Target="../ink/inkAction4.xml"/><Relationship Id="rId4"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7" Type="http://schemas.openxmlformats.org/officeDocument/2006/relationships/image" Target="../media/image2.png"/><Relationship Id="rId2" Type="http://schemas.microsoft.com/office/2007/relationships/media" Target="../media/media6.m4a"/><Relationship Id="rId1" Type="http://schemas.openxmlformats.org/officeDocument/2006/relationships/tags" Target="../tags/tag5.xml"/><Relationship Id="rId6" Type="http://schemas.openxmlformats.org/officeDocument/2006/relationships/image" Target="../media/image7.png"/><Relationship Id="rId5" Type="http://schemas.microsoft.com/office/2011/relationships/inkAction" Target="../ink/inkAction5.xml"/><Relationship Id="rId4"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slideLayout" Target="../slideLayouts/slideLayout2.xml"/><Relationship Id="rId7" Type="http://schemas.microsoft.com/office/2011/relationships/inkAction" Target="../ink/inkAction6.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png"/><Relationship Id="rId9"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DC67C0-626C-408F-B30F-CFB69B9E499F}"/>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D5F65886-0689-4F63-AE74-8BE353C6E030}"/>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31690CF6-0366-45A0-A9D9-DB013D611E5C}"/>
              </a:ext>
            </a:extLst>
          </p:cNvPr>
          <p:cNvPicPr>
            <a:picLocks noChangeAspect="1"/>
          </p:cNvPicPr>
          <p:nvPr/>
        </p:nvPicPr>
        <p:blipFill>
          <a:blip r:embed="rId4"/>
          <a:stretch>
            <a:fillRect/>
          </a:stretch>
        </p:blipFill>
        <p:spPr>
          <a:xfrm>
            <a:off x="0" y="71021"/>
            <a:ext cx="12192000" cy="6676007"/>
          </a:xfrm>
          <a:prstGeom prst="rect">
            <a:avLst/>
          </a:prstGeom>
        </p:spPr>
      </p:pic>
      <p:pic>
        <p:nvPicPr>
          <p:cNvPr id="5" name="Audio 4">
            <a:hlinkClick r:id="" action="ppaction://media"/>
            <a:extLst>
              <a:ext uri="{FF2B5EF4-FFF2-40B4-BE49-F238E27FC236}">
                <a16:creationId xmlns:a16="http://schemas.microsoft.com/office/drawing/2014/main" id="{5AA828D5-DF58-42EA-A9CB-C61317047E6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2268413793"/>
      </p:ext>
    </p:extLst>
  </p:cSld>
  <p:clrMapOvr>
    <a:masterClrMapping/>
  </p:clrMapOvr>
  <mc:AlternateContent xmlns:mc="http://schemas.openxmlformats.org/markup-compatibility/2006">
    <mc:Choice xmlns:p14="http://schemas.microsoft.com/office/powerpoint/2010/main" Requires="p14">
      <p:transition spd="slow" p14:dur="2000" advTm="7569"/>
    </mc:Choice>
    <mc:Fallback>
      <p:transition spd="slow" advTm="75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29332280-595E-4EAC-9D6C-20A9E0657BC4}"/>
              </a:ext>
            </a:extLst>
          </p:cNvPr>
          <p:cNvSpPr/>
          <p:nvPr/>
        </p:nvSpPr>
        <p:spPr>
          <a:xfrm>
            <a:off x="4171950" y="161925"/>
            <a:ext cx="3848100" cy="3629025"/>
          </a:xfrm>
          <a:prstGeom prst="ellipse">
            <a:avLst/>
          </a:prstGeom>
          <a:noFill/>
          <a:ln w="5715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Oval 2">
            <a:extLst>
              <a:ext uri="{FF2B5EF4-FFF2-40B4-BE49-F238E27FC236}">
                <a16:creationId xmlns:a16="http://schemas.microsoft.com/office/drawing/2014/main" id="{7F1ADC90-03A8-4D8F-959C-4AD69CA3EFD7}"/>
              </a:ext>
            </a:extLst>
          </p:cNvPr>
          <p:cNvSpPr/>
          <p:nvPr/>
        </p:nvSpPr>
        <p:spPr>
          <a:xfrm>
            <a:off x="1933575" y="3857625"/>
            <a:ext cx="2981325" cy="2676525"/>
          </a:xfrm>
          <a:prstGeom prst="ellipse">
            <a:avLst/>
          </a:prstGeom>
          <a:noFill/>
          <a:ln w="5715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Oval 3">
            <a:extLst>
              <a:ext uri="{FF2B5EF4-FFF2-40B4-BE49-F238E27FC236}">
                <a16:creationId xmlns:a16="http://schemas.microsoft.com/office/drawing/2014/main" id="{E1A54BF7-292F-4D30-95C6-C7280171370F}"/>
              </a:ext>
            </a:extLst>
          </p:cNvPr>
          <p:cNvSpPr/>
          <p:nvPr/>
        </p:nvSpPr>
        <p:spPr>
          <a:xfrm>
            <a:off x="7277102" y="3857625"/>
            <a:ext cx="2981325" cy="2676525"/>
          </a:xfrm>
          <a:prstGeom prst="ellipse">
            <a:avLst/>
          </a:prstGeom>
          <a:noFill/>
          <a:ln w="5715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F786450E-F18A-4B8B-9768-F1F2AD500B75}"/>
              </a:ext>
            </a:extLst>
          </p:cNvPr>
          <p:cNvCxnSpPr>
            <a:cxnSpLocks/>
          </p:cNvCxnSpPr>
          <p:nvPr/>
        </p:nvCxnSpPr>
        <p:spPr>
          <a:xfrm flipH="1">
            <a:off x="4318297" y="3259492"/>
            <a:ext cx="417195" cy="865632"/>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2A17BF6D-F5A6-4A3C-AA46-C624B058D957}"/>
              </a:ext>
            </a:extLst>
          </p:cNvPr>
          <p:cNvCxnSpPr>
            <a:cxnSpLocks/>
          </p:cNvCxnSpPr>
          <p:nvPr/>
        </p:nvCxnSpPr>
        <p:spPr>
          <a:xfrm>
            <a:off x="7456509" y="3259492"/>
            <a:ext cx="706416" cy="750533"/>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Oval 6">
            <a:extLst>
              <a:ext uri="{FF2B5EF4-FFF2-40B4-BE49-F238E27FC236}">
                <a16:creationId xmlns:a16="http://schemas.microsoft.com/office/drawing/2014/main" id="{585AD284-DFB8-49AC-B1E2-A7676862272F}"/>
              </a:ext>
            </a:extLst>
          </p:cNvPr>
          <p:cNvSpPr/>
          <p:nvPr/>
        </p:nvSpPr>
        <p:spPr>
          <a:xfrm>
            <a:off x="4914900" y="1300155"/>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F6D0991D-3D3C-4137-96B1-2F49B890A780}"/>
              </a:ext>
            </a:extLst>
          </p:cNvPr>
          <p:cNvSpPr/>
          <p:nvPr/>
        </p:nvSpPr>
        <p:spPr>
          <a:xfrm>
            <a:off x="5836883" y="1300154"/>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6794A927-5888-4C5E-B778-CBFE3EE4234B}"/>
              </a:ext>
            </a:extLst>
          </p:cNvPr>
          <p:cNvSpPr/>
          <p:nvPr/>
        </p:nvSpPr>
        <p:spPr>
          <a:xfrm>
            <a:off x="6616794" y="1300153"/>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AA280087-FAD5-4434-8A7F-CD0D704793E8}"/>
              </a:ext>
            </a:extLst>
          </p:cNvPr>
          <p:cNvSpPr/>
          <p:nvPr/>
        </p:nvSpPr>
        <p:spPr>
          <a:xfrm>
            <a:off x="5383031" y="1902163"/>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3BCD5E29-7AA9-487F-B320-3571E5689D74}"/>
              </a:ext>
            </a:extLst>
          </p:cNvPr>
          <p:cNvSpPr/>
          <p:nvPr/>
        </p:nvSpPr>
        <p:spPr>
          <a:xfrm>
            <a:off x="6181439" y="1902162"/>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A541D335-B149-40C2-B15C-E5B8BCF7277D}"/>
              </a:ext>
            </a:extLst>
          </p:cNvPr>
          <p:cNvSpPr/>
          <p:nvPr/>
        </p:nvSpPr>
        <p:spPr>
          <a:xfrm>
            <a:off x="6979847" y="1920099"/>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2AE3C959-A426-485C-A2BB-E8439CAE2302}"/>
              </a:ext>
            </a:extLst>
          </p:cNvPr>
          <p:cNvSpPr/>
          <p:nvPr/>
        </p:nvSpPr>
        <p:spPr>
          <a:xfrm>
            <a:off x="4476375" y="1916267"/>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B9846F76-5BC2-4BD3-B1E7-F1DFC71F238A}"/>
              </a:ext>
            </a:extLst>
          </p:cNvPr>
          <p:cNvSpPr/>
          <p:nvPr/>
        </p:nvSpPr>
        <p:spPr>
          <a:xfrm>
            <a:off x="5056897" y="2605126"/>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E948F2EC-2B44-4FBD-960C-0DAD20DC6688}"/>
              </a:ext>
            </a:extLst>
          </p:cNvPr>
          <p:cNvSpPr/>
          <p:nvPr/>
        </p:nvSpPr>
        <p:spPr>
          <a:xfrm>
            <a:off x="5836883" y="2605125"/>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577712B1-8270-48FE-B337-175D915A484C}"/>
              </a:ext>
            </a:extLst>
          </p:cNvPr>
          <p:cNvSpPr/>
          <p:nvPr/>
        </p:nvSpPr>
        <p:spPr>
          <a:xfrm>
            <a:off x="6616794" y="2605124"/>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52DBB093-340F-414C-A9F2-4553A85C5F6C}"/>
              </a:ext>
            </a:extLst>
          </p:cNvPr>
          <p:cNvSpPr txBox="1"/>
          <p:nvPr/>
        </p:nvSpPr>
        <p:spPr>
          <a:xfrm>
            <a:off x="5383031" y="311972"/>
            <a:ext cx="1233763" cy="923330"/>
          </a:xfrm>
          <a:prstGeom prst="rect">
            <a:avLst/>
          </a:prstGeom>
          <a:noFill/>
        </p:spPr>
        <p:txBody>
          <a:bodyPr wrap="square" rtlCol="0">
            <a:spAutoFit/>
          </a:bodyPr>
          <a:lstStyle/>
          <a:p>
            <a:pPr algn="ctr"/>
            <a:r>
              <a:rPr lang="en-GB" sz="5400" b="1" dirty="0">
                <a:latin typeface="Sassoon Infant Std" panose="020B0503020103030203" pitchFamily="34" charset="0"/>
              </a:rPr>
              <a:t>10</a:t>
            </a:r>
          </a:p>
        </p:txBody>
      </p:sp>
      <p:sp>
        <p:nvSpPr>
          <p:cNvPr id="19" name="TextBox 18">
            <a:extLst>
              <a:ext uri="{FF2B5EF4-FFF2-40B4-BE49-F238E27FC236}">
                <a16:creationId xmlns:a16="http://schemas.microsoft.com/office/drawing/2014/main" id="{C7FA743D-1FCF-49AA-BC66-EA2CCA82ED52}"/>
              </a:ext>
            </a:extLst>
          </p:cNvPr>
          <p:cNvSpPr txBox="1"/>
          <p:nvPr/>
        </p:nvSpPr>
        <p:spPr>
          <a:xfrm>
            <a:off x="2600712" y="3086695"/>
            <a:ext cx="1233763" cy="923330"/>
          </a:xfrm>
          <a:prstGeom prst="rect">
            <a:avLst/>
          </a:prstGeom>
          <a:noFill/>
        </p:spPr>
        <p:txBody>
          <a:bodyPr wrap="square" rtlCol="0">
            <a:spAutoFit/>
          </a:bodyPr>
          <a:lstStyle/>
          <a:p>
            <a:pPr algn="ctr"/>
            <a:r>
              <a:rPr lang="en-GB" sz="5400" b="1" dirty="0">
                <a:latin typeface="Sassoon Infant Std" panose="020B0503020103030203" pitchFamily="34" charset="0"/>
              </a:rPr>
              <a:t>9</a:t>
            </a:r>
          </a:p>
        </p:txBody>
      </p:sp>
      <mc:AlternateContent xmlns:mc="http://schemas.openxmlformats.org/markup-compatibility/2006">
        <mc:Choice xmlns:p14="http://schemas.microsoft.com/office/powerpoint/2010/main" xmlns:iact="http://schemas.microsoft.com/office/powerpoint/2014/inkAction" Requires="p14 iact">
          <p:contentPart p14:bwMode="auto" r:id="rId5">
            <p14:nvContentPartPr>
              <p14:cNvPr id="20" name="Ink 19">
                <a:extLst>
                  <a:ext uri="{FF2B5EF4-FFF2-40B4-BE49-F238E27FC236}">
                    <a16:creationId xmlns:a16="http://schemas.microsoft.com/office/drawing/2014/main" id="{ECBE8CB0-391D-4D87-ABD7-DB3E6D16B5D7}"/>
                  </a:ext>
                </a:extLst>
              </p14:cNvPr>
              <p14:cNvContentPartPr/>
              <p14:nvPr>
                <p:extLst>
                  <p:ext uri="{42D2F446-02D8-4167-A562-619A0277C38B}">
                    <p15:isNarration xmlns:p15="http://schemas.microsoft.com/office/powerpoint/2012/main" val="1"/>
                  </p:ext>
                </p:extLst>
              </p14:nvPr>
            </p14:nvContentPartPr>
            <p14:xfrm>
              <a:off x="3075840" y="356760"/>
              <a:ext cx="7969680" cy="3501720"/>
            </p14:xfrm>
          </p:contentPart>
        </mc:Choice>
        <mc:Fallback>
          <p:pic>
            <p:nvPicPr>
              <p:cNvPr id="20" name="Ink 19">
                <a:extLst>
                  <a:ext uri="{FF2B5EF4-FFF2-40B4-BE49-F238E27FC236}">
                    <a16:creationId xmlns:a16="http://schemas.microsoft.com/office/drawing/2014/main" id="{ECBE8CB0-391D-4D87-ABD7-DB3E6D16B5D7}"/>
                  </a:ext>
                </a:extLst>
              </p:cNvPr>
              <p:cNvPicPr>
                <a:picLocks noGrp="1" noRot="1" noChangeAspect="1" noMove="1" noResize="1" noEditPoints="1" noAdjustHandles="1" noChangeArrowheads="1" noChangeShapeType="1"/>
              </p:cNvPicPr>
              <p:nvPr/>
            </p:nvPicPr>
            <p:blipFill>
              <a:blip r:embed="rId6"/>
              <a:stretch>
                <a:fillRect/>
              </a:stretch>
            </p:blipFill>
            <p:spPr>
              <a:xfrm>
                <a:off x="3060000" y="293400"/>
                <a:ext cx="8001000" cy="3628440"/>
              </a:xfrm>
              <a:prstGeom prst="rect">
                <a:avLst/>
              </a:prstGeom>
            </p:spPr>
          </p:pic>
        </mc:Fallback>
      </mc:AlternateContent>
      <p:pic>
        <p:nvPicPr>
          <p:cNvPr id="21" name="Audio 20">
            <a:hlinkClick r:id="" action="ppaction://media"/>
            <a:extLst>
              <a:ext uri="{FF2B5EF4-FFF2-40B4-BE49-F238E27FC236}">
                <a16:creationId xmlns:a16="http://schemas.microsoft.com/office/drawing/2014/main" id="{078B3801-680A-4E2B-8598-7E6F33F67897}"/>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1536025588"/>
      </p:ext>
    </p:extLst>
  </p:cSld>
  <p:clrMapOvr>
    <a:masterClrMapping/>
  </p:clrMapOvr>
  <mc:AlternateContent xmlns:mc="http://schemas.openxmlformats.org/markup-compatibility/2006">
    <mc:Choice xmlns:p14="http://schemas.microsoft.com/office/powerpoint/2010/main" Requires="p14">
      <p:transition spd="slow" p14:dur="2000" advTm="57784"/>
    </mc:Choice>
    <mc:Fallback>
      <p:transition spd="slow" advTm="577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1"/>
                                        </p:tgtEl>
                                      </p:cBhvr>
                                    </p:cmd>
                                  </p:childTnLst>
                                </p:cTn>
                              </p:par>
                              <p:par>
                                <p:cTn id="7" presetID="59" presetClass="entr" presetSubtype="0" fill="hold" nodeType="withEffect">
                                  <p:stCondLst>
                                    <p:cond delay="0"/>
                                  </p:stCondLst>
                                  <p:childTnLst>
                                    <p:set>
                                      <p:cBhvr>
                                        <p:cTn id="8" dur="1" fill="hold">
                                          <p:stCondLst>
                                            <p:cond delay="0"/>
                                          </p:stCondLst>
                                        </p:cTn>
                                        <p:tgtEl>
                                          <p:spTgt spid="20"/>
                                        </p:tgtEl>
                                        <p:attrNameLst>
                                          <p:attrName>style.visibility</p:attrName>
                                        </p:attrNameLst>
                                      </p:cBhvr>
                                      <p:to>
                                        <p:strVal val="visible"/>
                                      </p:to>
                                    </p:set>
                                    <p:cmd type="call" cmd="playFrom(0.0)">
                                      <p:cBhvr>
                                        <p:cTn id="9" dur="1" fill="hold"/>
                                        <p:tgtEl>
                                          <p:spTgt spid="20"/>
                                        </p:tgtEl>
                                      </p:cBhvr>
                                    </p:cmd>
                                  </p:childTnLst>
                                </p:cTn>
                              </p:par>
                            </p:childTnLst>
                          </p:cTn>
                        </p:par>
                      </p:childTnLst>
                    </p:cTn>
                  </p:par>
                  <p:par>
                    <p:cTn id="10" fill="hold">
                      <p:stCondLst>
                        <p:cond delay="indefinite"/>
                      </p:stCondLst>
                      <p:childTnLst>
                        <p:par>
                          <p:cTn id="11" fill="hold">
                            <p:stCondLst>
                              <p:cond delay="0"/>
                            </p:stCondLst>
                            <p:childTnLst>
                              <p:par>
                                <p:cTn id="12" presetID="42" presetClass="path" presetSubtype="0" accel="50000" decel="50000" fill="hold" grpId="0" nodeType="clickEffect">
                                  <p:stCondLst>
                                    <p:cond delay="0"/>
                                  </p:stCondLst>
                                  <p:childTnLst>
                                    <p:animMotion origin="layout" path="M 1.04167E-6 -3.33333E-6 L -0.21016 0.4382 " pathEditMode="relative" rAng="0" ptsTypes="AA">
                                      <p:cBhvr>
                                        <p:cTn id="13" dur="2000" fill="hold"/>
                                        <p:tgtEl>
                                          <p:spTgt spid="7"/>
                                        </p:tgtEl>
                                        <p:attrNameLst>
                                          <p:attrName>ppt_x</p:attrName>
                                          <p:attrName>ppt_y</p:attrName>
                                        </p:attrNameLst>
                                      </p:cBhvr>
                                      <p:rCtr x="-10508" y="21898"/>
                                    </p:animMotion>
                                  </p:childTnLst>
                                </p:cTn>
                              </p:par>
                            </p:childTnLst>
                          </p:cTn>
                        </p:par>
                      </p:childTnLst>
                    </p:cTn>
                  </p:par>
                  <p:par>
                    <p:cTn id="14" fill="hold">
                      <p:stCondLst>
                        <p:cond delay="indefinite"/>
                      </p:stCondLst>
                      <p:childTnLst>
                        <p:par>
                          <p:cTn id="15" fill="hold">
                            <p:stCondLst>
                              <p:cond delay="0"/>
                            </p:stCondLst>
                            <p:childTnLst>
                              <p:par>
                                <p:cTn id="16" presetID="42" presetClass="path" presetSubtype="0" accel="50000" decel="50000" fill="hold" grpId="0" nodeType="clickEffect">
                                  <p:stCondLst>
                                    <p:cond delay="0"/>
                                  </p:stCondLst>
                                  <p:childTnLst>
                                    <p:animMotion origin="layout" path="M 0 -3.33333E-6 L -0.20951 0.42014 " pathEditMode="relative" rAng="0" ptsTypes="AA">
                                      <p:cBhvr>
                                        <p:cTn id="17" dur="2000" fill="hold"/>
                                        <p:tgtEl>
                                          <p:spTgt spid="8"/>
                                        </p:tgtEl>
                                        <p:attrNameLst>
                                          <p:attrName>ppt_x</p:attrName>
                                          <p:attrName>ppt_y</p:attrName>
                                        </p:attrNameLst>
                                      </p:cBhvr>
                                      <p:rCtr x="-10482" y="20995"/>
                                    </p:animMotion>
                                  </p:childTnLst>
                                </p:cTn>
                              </p:par>
                            </p:childTnLst>
                          </p:cTn>
                        </p:par>
                      </p:childTnLst>
                    </p:cTn>
                  </p:par>
                  <p:par>
                    <p:cTn id="18" fill="hold">
                      <p:stCondLst>
                        <p:cond delay="indefinite"/>
                      </p:stCondLst>
                      <p:childTnLst>
                        <p:par>
                          <p:cTn id="19" fill="hold">
                            <p:stCondLst>
                              <p:cond delay="0"/>
                            </p:stCondLst>
                            <p:childTnLst>
                              <p:par>
                                <p:cTn id="20" presetID="42" presetClass="path" presetSubtype="0" accel="50000" decel="50000" fill="hold" grpId="0" nodeType="clickEffect">
                                  <p:stCondLst>
                                    <p:cond delay="0"/>
                                  </p:stCondLst>
                                  <p:childTnLst>
                                    <p:animMotion origin="layout" path="M -2.29167E-6 -3.33333E-6 L -0.20976 0.45255 " pathEditMode="relative" rAng="0" ptsTypes="AA">
                                      <p:cBhvr>
                                        <p:cTn id="21" dur="2000" fill="hold"/>
                                        <p:tgtEl>
                                          <p:spTgt spid="9"/>
                                        </p:tgtEl>
                                        <p:attrNameLst>
                                          <p:attrName>ppt_x</p:attrName>
                                          <p:attrName>ppt_y</p:attrName>
                                        </p:attrNameLst>
                                      </p:cBhvr>
                                      <p:rCtr x="-10495" y="22616"/>
                                    </p:animMotion>
                                  </p:childTnLst>
                                </p:cTn>
                              </p:par>
                            </p:childTnLst>
                          </p:cTn>
                        </p:par>
                      </p:childTnLst>
                    </p:cTn>
                  </p:par>
                  <p:par>
                    <p:cTn id="22" fill="hold">
                      <p:stCondLst>
                        <p:cond delay="indefinite"/>
                      </p:stCondLst>
                      <p:childTnLst>
                        <p:par>
                          <p:cTn id="23" fill="hold">
                            <p:stCondLst>
                              <p:cond delay="0"/>
                            </p:stCondLst>
                            <p:childTnLst>
                              <p:par>
                                <p:cTn id="24" presetID="42" presetClass="path" presetSubtype="0" accel="50000" decel="50000" fill="hold" grpId="0" nodeType="clickEffect">
                                  <p:stCondLst>
                                    <p:cond delay="0"/>
                                  </p:stCondLst>
                                  <p:childTnLst>
                                    <p:animMotion origin="layout" path="M -1.45833E-6 1.85185E-6 L -0.19831 0.43125 " pathEditMode="relative" rAng="0" ptsTypes="AA">
                                      <p:cBhvr>
                                        <p:cTn id="25" dur="2000" fill="hold"/>
                                        <p:tgtEl>
                                          <p:spTgt spid="13"/>
                                        </p:tgtEl>
                                        <p:attrNameLst>
                                          <p:attrName>ppt_x</p:attrName>
                                          <p:attrName>ppt_y</p:attrName>
                                        </p:attrNameLst>
                                      </p:cBhvr>
                                      <p:rCtr x="-9922" y="21551"/>
                                    </p:animMotion>
                                  </p:childTnLst>
                                </p:cTn>
                              </p:par>
                            </p:childTnLst>
                          </p:cTn>
                        </p:par>
                      </p:childTnLst>
                    </p:cTn>
                  </p:par>
                  <p:par>
                    <p:cTn id="26" fill="hold">
                      <p:stCondLst>
                        <p:cond delay="indefinite"/>
                      </p:stCondLst>
                      <p:childTnLst>
                        <p:par>
                          <p:cTn id="27" fill="hold">
                            <p:stCondLst>
                              <p:cond delay="0"/>
                            </p:stCondLst>
                            <p:childTnLst>
                              <p:par>
                                <p:cTn id="28" presetID="42" presetClass="path" presetSubtype="0" accel="50000" decel="50000" fill="hold" grpId="0" nodeType="clickEffect">
                                  <p:stCondLst>
                                    <p:cond delay="0"/>
                                  </p:stCondLst>
                                  <p:childTnLst>
                                    <p:animMotion origin="layout" path="M -4.16667E-7 -4.81481E-6 L -0.1875 0.42061 " pathEditMode="relative" rAng="0" ptsTypes="AA">
                                      <p:cBhvr>
                                        <p:cTn id="29" dur="2000" fill="hold"/>
                                        <p:tgtEl>
                                          <p:spTgt spid="10"/>
                                        </p:tgtEl>
                                        <p:attrNameLst>
                                          <p:attrName>ppt_x</p:attrName>
                                          <p:attrName>ppt_y</p:attrName>
                                        </p:attrNameLst>
                                      </p:cBhvr>
                                      <p:rCtr x="-9375" y="21019"/>
                                    </p:animMotion>
                                  </p:childTnLst>
                                </p:cTn>
                              </p:par>
                            </p:childTnLst>
                          </p:cTn>
                        </p:par>
                      </p:childTnLst>
                    </p:cTn>
                  </p:par>
                  <p:par>
                    <p:cTn id="30" fill="hold">
                      <p:stCondLst>
                        <p:cond delay="indefinite"/>
                      </p:stCondLst>
                      <p:childTnLst>
                        <p:par>
                          <p:cTn id="31" fill="hold">
                            <p:stCondLst>
                              <p:cond delay="0"/>
                            </p:stCondLst>
                            <p:childTnLst>
                              <p:par>
                                <p:cTn id="32" presetID="42" presetClass="path" presetSubtype="0" accel="50000" decel="50000" fill="hold" grpId="0" nodeType="clickEffect">
                                  <p:stCondLst>
                                    <p:cond delay="0"/>
                                  </p:stCondLst>
                                  <p:childTnLst>
                                    <p:animMotion origin="layout" path="M 4.79167E-6 -4.81481E-6 L -0.18607 0.46065 " pathEditMode="relative" rAng="0" ptsTypes="AA">
                                      <p:cBhvr>
                                        <p:cTn id="33" dur="2000" fill="hold"/>
                                        <p:tgtEl>
                                          <p:spTgt spid="11"/>
                                        </p:tgtEl>
                                        <p:attrNameLst>
                                          <p:attrName>ppt_x</p:attrName>
                                          <p:attrName>ppt_y</p:attrName>
                                        </p:attrNameLst>
                                      </p:cBhvr>
                                      <p:rCtr x="-9310" y="23032"/>
                                    </p:animMotion>
                                  </p:childTnLst>
                                </p:cTn>
                              </p:par>
                            </p:childTnLst>
                          </p:cTn>
                        </p:par>
                      </p:childTnLst>
                    </p:cTn>
                  </p:par>
                  <p:par>
                    <p:cTn id="34" fill="hold">
                      <p:stCondLst>
                        <p:cond delay="indefinite"/>
                      </p:stCondLst>
                      <p:childTnLst>
                        <p:par>
                          <p:cTn id="35" fill="hold">
                            <p:stCondLst>
                              <p:cond delay="0"/>
                            </p:stCondLst>
                            <p:childTnLst>
                              <p:par>
                                <p:cTn id="36" presetID="42" presetClass="path" presetSubtype="0" accel="50000" decel="50000" fill="hold" grpId="0" nodeType="clickEffect">
                                  <p:stCondLst>
                                    <p:cond delay="0"/>
                                  </p:stCondLst>
                                  <p:childTnLst>
                                    <p:animMotion origin="layout" path="M 1.11022E-16 -2.59259E-6 L -0.38984 0.51875 " pathEditMode="relative" rAng="0" ptsTypes="AA">
                                      <p:cBhvr>
                                        <p:cTn id="37" dur="2000" fill="hold"/>
                                        <p:tgtEl>
                                          <p:spTgt spid="12"/>
                                        </p:tgtEl>
                                        <p:attrNameLst>
                                          <p:attrName>ppt_x</p:attrName>
                                          <p:attrName>ppt_y</p:attrName>
                                        </p:attrNameLst>
                                      </p:cBhvr>
                                      <p:rCtr x="-19492" y="25926"/>
                                    </p:animMotion>
                                  </p:childTnLst>
                                </p:cTn>
                              </p:par>
                            </p:childTnLst>
                          </p:cTn>
                        </p:par>
                      </p:childTnLst>
                    </p:cTn>
                  </p:par>
                  <p:par>
                    <p:cTn id="38" fill="hold">
                      <p:stCondLst>
                        <p:cond delay="indefinite"/>
                      </p:stCondLst>
                      <p:childTnLst>
                        <p:par>
                          <p:cTn id="39" fill="hold">
                            <p:stCondLst>
                              <p:cond delay="0"/>
                            </p:stCondLst>
                            <p:childTnLst>
                              <p:par>
                                <p:cTn id="40" presetID="42" presetClass="path" presetSubtype="0" accel="50000" decel="50000" fill="hold" grpId="0" nodeType="clickEffect">
                                  <p:stCondLst>
                                    <p:cond delay="0"/>
                                  </p:stCondLst>
                                  <p:childTnLst>
                                    <p:animMotion origin="layout" path="M 2.5E-6 -1.11111E-6 L -0.15768 0.41898 " pathEditMode="relative" rAng="0" ptsTypes="AA">
                                      <p:cBhvr>
                                        <p:cTn id="41" dur="2000" fill="hold"/>
                                        <p:tgtEl>
                                          <p:spTgt spid="14"/>
                                        </p:tgtEl>
                                        <p:attrNameLst>
                                          <p:attrName>ppt_x</p:attrName>
                                          <p:attrName>ppt_y</p:attrName>
                                        </p:attrNameLst>
                                      </p:cBhvr>
                                      <p:rCtr x="-7891" y="20949"/>
                                    </p:animMotion>
                                  </p:childTnLst>
                                </p:cTn>
                              </p:par>
                            </p:childTnLst>
                          </p:cTn>
                        </p:par>
                      </p:childTnLst>
                    </p:cTn>
                  </p:par>
                  <p:par>
                    <p:cTn id="42" fill="hold">
                      <p:stCondLst>
                        <p:cond delay="indefinite"/>
                      </p:stCondLst>
                      <p:childTnLst>
                        <p:par>
                          <p:cTn id="43" fill="hold">
                            <p:stCondLst>
                              <p:cond delay="0"/>
                            </p:stCondLst>
                            <p:childTnLst>
                              <p:par>
                                <p:cTn id="44" presetID="42" presetClass="path" presetSubtype="0" accel="50000" decel="50000" fill="hold" grpId="0" nodeType="clickEffect">
                                  <p:stCondLst>
                                    <p:cond delay="0"/>
                                  </p:stCondLst>
                                  <p:childTnLst>
                                    <p:animMotion origin="layout" path="M 0 -1.11111E-6 L -0.16953 0.46667 " pathEditMode="relative" rAng="0" ptsTypes="AA">
                                      <p:cBhvr>
                                        <p:cTn id="45" dur="2000" fill="hold"/>
                                        <p:tgtEl>
                                          <p:spTgt spid="15"/>
                                        </p:tgtEl>
                                        <p:attrNameLst>
                                          <p:attrName>ppt_x</p:attrName>
                                          <p:attrName>ppt_y</p:attrName>
                                        </p:attrNameLst>
                                      </p:cBhvr>
                                      <p:rCtr x="-8477" y="23333"/>
                                    </p:animMotion>
                                  </p:childTnLst>
                                </p:cTn>
                              </p:par>
                            </p:childTnLst>
                          </p:cTn>
                        </p:par>
                      </p:childTnLst>
                    </p:cTn>
                  </p:par>
                  <p:par>
                    <p:cTn id="46" fill="hold">
                      <p:stCondLst>
                        <p:cond delay="indefinite"/>
                      </p:stCondLst>
                      <p:childTnLst>
                        <p:par>
                          <p:cTn id="47" fill="hold">
                            <p:stCondLst>
                              <p:cond delay="0"/>
                            </p:stCondLst>
                            <p:childTnLst>
                              <p:par>
                                <p:cTn id="48" presetID="42" presetClass="path" presetSubtype="0" accel="50000" decel="50000" fill="hold" grpId="0" nodeType="clickEffect">
                                  <p:stCondLst>
                                    <p:cond delay="0"/>
                                  </p:stCondLst>
                                  <p:childTnLst>
                                    <p:animMotion origin="layout" path="M -2.29167E-6 -1.11111E-6 L 0.12162 0.2713 " pathEditMode="relative" rAng="0" ptsTypes="AA">
                                      <p:cBhvr>
                                        <p:cTn id="49" dur="2000" fill="hold"/>
                                        <p:tgtEl>
                                          <p:spTgt spid="16"/>
                                        </p:tgtEl>
                                        <p:attrNameLst>
                                          <p:attrName>ppt_x</p:attrName>
                                          <p:attrName>ppt_y</p:attrName>
                                        </p:attrNameLst>
                                      </p:cBhvr>
                                      <p:rCtr x="6081" y="13565"/>
                                    </p:animMotion>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50" fill="hold" display="0">
                  <p:stCondLst>
                    <p:cond delay="indefinite"/>
                  </p:stCondLst>
                  <p:endCondLst>
                    <p:cond evt="onStopAudio" delay="0">
                      <p:tgtEl>
                        <p:sldTgt/>
                      </p:tgtEl>
                    </p:cond>
                  </p:endCondLst>
                </p:cTn>
                <p:tgtEl>
                  <p:spTgt spid="21"/>
                </p:tgtEl>
              </p:cMediaNode>
            </p:audio>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29332280-595E-4EAC-9D6C-20A9E0657BC4}"/>
              </a:ext>
            </a:extLst>
          </p:cNvPr>
          <p:cNvSpPr/>
          <p:nvPr/>
        </p:nvSpPr>
        <p:spPr>
          <a:xfrm>
            <a:off x="4171950" y="161925"/>
            <a:ext cx="3848100" cy="3629025"/>
          </a:xfrm>
          <a:prstGeom prst="ellipse">
            <a:avLst/>
          </a:prstGeom>
          <a:noFill/>
          <a:ln w="5715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Oval 2">
            <a:extLst>
              <a:ext uri="{FF2B5EF4-FFF2-40B4-BE49-F238E27FC236}">
                <a16:creationId xmlns:a16="http://schemas.microsoft.com/office/drawing/2014/main" id="{7F1ADC90-03A8-4D8F-959C-4AD69CA3EFD7}"/>
              </a:ext>
            </a:extLst>
          </p:cNvPr>
          <p:cNvSpPr/>
          <p:nvPr/>
        </p:nvSpPr>
        <p:spPr>
          <a:xfrm>
            <a:off x="1933575" y="3857625"/>
            <a:ext cx="2981325" cy="2676525"/>
          </a:xfrm>
          <a:prstGeom prst="ellipse">
            <a:avLst/>
          </a:prstGeom>
          <a:noFill/>
          <a:ln w="5715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Oval 3">
            <a:extLst>
              <a:ext uri="{FF2B5EF4-FFF2-40B4-BE49-F238E27FC236}">
                <a16:creationId xmlns:a16="http://schemas.microsoft.com/office/drawing/2014/main" id="{E1A54BF7-292F-4D30-95C6-C7280171370F}"/>
              </a:ext>
            </a:extLst>
          </p:cNvPr>
          <p:cNvSpPr/>
          <p:nvPr/>
        </p:nvSpPr>
        <p:spPr>
          <a:xfrm>
            <a:off x="7277102" y="3857625"/>
            <a:ext cx="2981325" cy="2676525"/>
          </a:xfrm>
          <a:prstGeom prst="ellipse">
            <a:avLst/>
          </a:prstGeom>
          <a:noFill/>
          <a:ln w="5715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F786450E-F18A-4B8B-9768-F1F2AD500B75}"/>
              </a:ext>
            </a:extLst>
          </p:cNvPr>
          <p:cNvCxnSpPr>
            <a:cxnSpLocks/>
          </p:cNvCxnSpPr>
          <p:nvPr/>
        </p:nvCxnSpPr>
        <p:spPr>
          <a:xfrm flipH="1">
            <a:off x="4318297" y="3259492"/>
            <a:ext cx="417195" cy="865632"/>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2A17BF6D-F5A6-4A3C-AA46-C624B058D957}"/>
              </a:ext>
            </a:extLst>
          </p:cNvPr>
          <p:cNvCxnSpPr>
            <a:cxnSpLocks/>
          </p:cNvCxnSpPr>
          <p:nvPr/>
        </p:nvCxnSpPr>
        <p:spPr>
          <a:xfrm>
            <a:off x="7456509" y="3259492"/>
            <a:ext cx="706416" cy="750533"/>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Oval 6">
            <a:extLst>
              <a:ext uri="{FF2B5EF4-FFF2-40B4-BE49-F238E27FC236}">
                <a16:creationId xmlns:a16="http://schemas.microsoft.com/office/drawing/2014/main" id="{585AD284-DFB8-49AC-B1E2-A7676862272F}"/>
              </a:ext>
            </a:extLst>
          </p:cNvPr>
          <p:cNvSpPr/>
          <p:nvPr/>
        </p:nvSpPr>
        <p:spPr>
          <a:xfrm>
            <a:off x="4914900" y="1300155"/>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F6D0991D-3D3C-4137-96B1-2F49B890A780}"/>
              </a:ext>
            </a:extLst>
          </p:cNvPr>
          <p:cNvSpPr/>
          <p:nvPr/>
        </p:nvSpPr>
        <p:spPr>
          <a:xfrm>
            <a:off x="5836883" y="1300154"/>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6794A927-5888-4C5E-B778-CBFE3EE4234B}"/>
              </a:ext>
            </a:extLst>
          </p:cNvPr>
          <p:cNvSpPr/>
          <p:nvPr/>
        </p:nvSpPr>
        <p:spPr>
          <a:xfrm>
            <a:off x="6616794" y="1300153"/>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AA280087-FAD5-4434-8A7F-CD0D704793E8}"/>
              </a:ext>
            </a:extLst>
          </p:cNvPr>
          <p:cNvSpPr/>
          <p:nvPr/>
        </p:nvSpPr>
        <p:spPr>
          <a:xfrm>
            <a:off x="5383031" y="1902163"/>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3BCD5E29-7AA9-487F-B320-3571E5689D74}"/>
              </a:ext>
            </a:extLst>
          </p:cNvPr>
          <p:cNvSpPr/>
          <p:nvPr/>
        </p:nvSpPr>
        <p:spPr>
          <a:xfrm>
            <a:off x="6181439" y="1902162"/>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A541D335-B149-40C2-B15C-E5B8BCF7277D}"/>
              </a:ext>
            </a:extLst>
          </p:cNvPr>
          <p:cNvSpPr/>
          <p:nvPr/>
        </p:nvSpPr>
        <p:spPr>
          <a:xfrm>
            <a:off x="6979847" y="1920099"/>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2AE3C959-A426-485C-A2BB-E8439CAE2302}"/>
              </a:ext>
            </a:extLst>
          </p:cNvPr>
          <p:cNvSpPr/>
          <p:nvPr/>
        </p:nvSpPr>
        <p:spPr>
          <a:xfrm>
            <a:off x="4476375" y="1916267"/>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B9846F76-5BC2-4BD3-B1E7-F1DFC71F238A}"/>
              </a:ext>
            </a:extLst>
          </p:cNvPr>
          <p:cNvSpPr/>
          <p:nvPr/>
        </p:nvSpPr>
        <p:spPr>
          <a:xfrm>
            <a:off x="5056897" y="2605126"/>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E948F2EC-2B44-4FBD-960C-0DAD20DC6688}"/>
              </a:ext>
            </a:extLst>
          </p:cNvPr>
          <p:cNvSpPr/>
          <p:nvPr/>
        </p:nvSpPr>
        <p:spPr>
          <a:xfrm>
            <a:off x="5836883" y="2605125"/>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577712B1-8270-48FE-B337-175D915A484C}"/>
              </a:ext>
            </a:extLst>
          </p:cNvPr>
          <p:cNvSpPr/>
          <p:nvPr/>
        </p:nvSpPr>
        <p:spPr>
          <a:xfrm>
            <a:off x="6616794" y="2605124"/>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52DBB093-340F-414C-A9F2-4553A85C5F6C}"/>
              </a:ext>
            </a:extLst>
          </p:cNvPr>
          <p:cNvSpPr txBox="1"/>
          <p:nvPr/>
        </p:nvSpPr>
        <p:spPr>
          <a:xfrm>
            <a:off x="5383031" y="311972"/>
            <a:ext cx="1233763" cy="923330"/>
          </a:xfrm>
          <a:prstGeom prst="rect">
            <a:avLst/>
          </a:prstGeom>
          <a:noFill/>
        </p:spPr>
        <p:txBody>
          <a:bodyPr wrap="square" rtlCol="0">
            <a:spAutoFit/>
          </a:bodyPr>
          <a:lstStyle/>
          <a:p>
            <a:pPr algn="ctr"/>
            <a:r>
              <a:rPr lang="en-GB" sz="5400" b="1" dirty="0">
                <a:latin typeface="Sassoon Infant Std" panose="020B0503020103030203" pitchFamily="34" charset="0"/>
              </a:rPr>
              <a:t>10</a:t>
            </a:r>
          </a:p>
        </p:txBody>
      </p:sp>
      <p:sp>
        <p:nvSpPr>
          <p:cNvPr id="19" name="TextBox 18">
            <a:extLst>
              <a:ext uri="{FF2B5EF4-FFF2-40B4-BE49-F238E27FC236}">
                <a16:creationId xmlns:a16="http://schemas.microsoft.com/office/drawing/2014/main" id="{C7FA743D-1FCF-49AA-BC66-EA2CCA82ED52}"/>
              </a:ext>
            </a:extLst>
          </p:cNvPr>
          <p:cNvSpPr txBox="1"/>
          <p:nvPr/>
        </p:nvSpPr>
        <p:spPr>
          <a:xfrm>
            <a:off x="2600712" y="3086695"/>
            <a:ext cx="1233763" cy="923330"/>
          </a:xfrm>
          <a:prstGeom prst="rect">
            <a:avLst/>
          </a:prstGeom>
          <a:noFill/>
        </p:spPr>
        <p:txBody>
          <a:bodyPr wrap="square" rtlCol="0">
            <a:spAutoFit/>
          </a:bodyPr>
          <a:lstStyle/>
          <a:p>
            <a:pPr algn="ctr"/>
            <a:r>
              <a:rPr lang="en-GB" sz="5400" b="1" dirty="0">
                <a:latin typeface="Sassoon Infant Std" panose="020B0503020103030203" pitchFamily="34" charset="0"/>
              </a:rPr>
              <a:t>10</a:t>
            </a:r>
          </a:p>
        </p:txBody>
      </p:sp>
      <mc:AlternateContent xmlns:mc="http://schemas.openxmlformats.org/markup-compatibility/2006">
        <mc:Choice xmlns:p14="http://schemas.microsoft.com/office/powerpoint/2010/main" xmlns:iact="http://schemas.microsoft.com/office/powerpoint/2014/inkAction" Requires="p14 iact">
          <p:contentPart p14:bwMode="auto" r:id="rId5">
            <p14:nvContentPartPr>
              <p14:cNvPr id="18" name="Ink 17">
                <a:extLst>
                  <a:ext uri="{FF2B5EF4-FFF2-40B4-BE49-F238E27FC236}">
                    <a16:creationId xmlns:a16="http://schemas.microsoft.com/office/drawing/2014/main" id="{155DC341-FDDF-4B9F-A5BC-F6605177A347}"/>
                  </a:ext>
                </a:extLst>
              </p14:cNvPr>
              <p14:cNvContentPartPr/>
              <p14:nvPr>
                <p:extLst>
                  <p:ext uri="{42D2F446-02D8-4167-A562-619A0277C38B}">
                    <p15:isNarration xmlns:p15="http://schemas.microsoft.com/office/powerpoint/2012/main" val="1"/>
                  </p:ext>
                </p:extLst>
              </p14:nvPr>
            </p14:nvContentPartPr>
            <p14:xfrm>
              <a:off x="2965320" y="543960"/>
              <a:ext cx="7986600" cy="3510000"/>
            </p14:xfrm>
          </p:contentPart>
        </mc:Choice>
        <mc:Fallback>
          <p:pic>
            <p:nvPicPr>
              <p:cNvPr id="18" name="Ink 17">
                <a:extLst>
                  <a:ext uri="{FF2B5EF4-FFF2-40B4-BE49-F238E27FC236}">
                    <a16:creationId xmlns:a16="http://schemas.microsoft.com/office/drawing/2014/main" id="{155DC341-FDDF-4B9F-A5BC-F6605177A347}"/>
                  </a:ext>
                </a:extLst>
              </p:cNvPr>
              <p:cNvPicPr>
                <a:picLocks noGrp="1" noRot="1" noChangeAspect="1" noMove="1" noResize="1" noEditPoints="1" noAdjustHandles="1" noChangeArrowheads="1" noChangeShapeType="1"/>
              </p:cNvPicPr>
              <p:nvPr/>
            </p:nvPicPr>
            <p:blipFill>
              <a:blip r:embed="rId6"/>
              <a:stretch>
                <a:fillRect/>
              </a:stretch>
            </p:blipFill>
            <p:spPr>
              <a:xfrm>
                <a:off x="2949480" y="480600"/>
                <a:ext cx="8017920" cy="3636720"/>
              </a:xfrm>
              <a:prstGeom prst="rect">
                <a:avLst/>
              </a:prstGeom>
            </p:spPr>
          </p:pic>
        </mc:Fallback>
      </mc:AlternateContent>
      <p:pic>
        <p:nvPicPr>
          <p:cNvPr id="20" name="Audio 19">
            <a:hlinkClick r:id="" action="ppaction://media"/>
            <a:extLst>
              <a:ext uri="{FF2B5EF4-FFF2-40B4-BE49-F238E27FC236}">
                <a16:creationId xmlns:a16="http://schemas.microsoft.com/office/drawing/2014/main" id="{B8AF6C80-01BD-43A6-A1DE-C93D94571E9D}"/>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340091884"/>
      </p:ext>
    </p:extLst>
  </p:cSld>
  <p:clrMapOvr>
    <a:masterClrMapping/>
  </p:clrMapOvr>
  <mc:AlternateContent xmlns:mc="http://schemas.openxmlformats.org/markup-compatibility/2006">
    <mc:Choice xmlns:p14="http://schemas.microsoft.com/office/powerpoint/2010/main" Requires="p14">
      <p:transition spd="slow" p14:dur="2000" advTm="55193"/>
    </mc:Choice>
    <mc:Fallback>
      <p:transition spd="slow" advTm="551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0"/>
                                        </p:tgtEl>
                                      </p:cBhvr>
                                    </p:cmd>
                                  </p:childTnLst>
                                </p:cTn>
                              </p:par>
                              <p:par>
                                <p:cTn id="7" presetID="59" presetClass="entr" presetSubtype="0" fill="hold" nodeType="withEffect">
                                  <p:stCondLst>
                                    <p:cond delay="0"/>
                                  </p:stCondLst>
                                  <p:childTnLst>
                                    <p:set>
                                      <p:cBhvr>
                                        <p:cTn id="8" dur="1" fill="hold">
                                          <p:stCondLst>
                                            <p:cond delay="0"/>
                                          </p:stCondLst>
                                        </p:cTn>
                                        <p:tgtEl>
                                          <p:spTgt spid="18"/>
                                        </p:tgtEl>
                                        <p:attrNameLst>
                                          <p:attrName>style.visibility</p:attrName>
                                        </p:attrNameLst>
                                      </p:cBhvr>
                                      <p:to>
                                        <p:strVal val="visible"/>
                                      </p:to>
                                    </p:set>
                                    <p:cmd type="call" cmd="playFrom(0.0)">
                                      <p:cBhvr>
                                        <p:cTn id="9" dur="1" fill="hold"/>
                                        <p:tgtEl>
                                          <p:spTgt spid="18"/>
                                        </p:tgtEl>
                                      </p:cBhvr>
                                    </p:cmd>
                                  </p:childTnLst>
                                </p:cTn>
                              </p:par>
                            </p:childTnLst>
                          </p:cTn>
                        </p:par>
                      </p:childTnLst>
                    </p:cTn>
                  </p:par>
                  <p:par>
                    <p:cTn id="10" fill="hold">
                      <p:stCondLst>
                        <p:cond delay="indefinite"/>
                      </p:stCondLst>
                      <p:childTnLst>
                        <p:par>
                          <p:cTn id="11" fill="hold">
                            <p:stCondLst>
                              <p:cond delay="0"/>
                            </p:stCondLst>
                            <p:childTnLst>
                              <p:par>
                                <p:cTn id="12" presetID="42" presetClass="path" presetSubtype="0" accel="50000" decel="50000" fill="hold" grpId="0" nodeType="clickEffect">
                                  <p:stCondLst>
                                    <p:cond delay="0"/>
                                  </p:stCondLst>
                                  <p:childTnLst>
                                    <p:animMotion origin="layout" path="M 1.04167E-6 -3.33333E-6 L -0.21016 0.4382 " pathEditMode="relative" rAng="0" ptsTypes="AA">
                                      <p:cBhvr>
                                        <p:cTn id="13" dur="2000" fill="hold"/>
                                        <p:tgtEl>
                                          <p:spTgt spid="7"/>
                                        </p:tgtEl>
                                        <p:attrNameLst>
                                          <p:attrName>ppt_x</p:attrName>
                                          <p:attrName>ppt_y</p:attrName>
                                        </p:attrNameLst>
                                      </p:cBhvr>
                                      <p:rCtr x="-10508" y="21898"/>
                                    </p:animMotion>
                                  </p:childTnLst>
                                </p:cTn>
                              </p:par>
                            </p:childTnLst>
                          </p:cTn>
                        </p:par>
                      </p:childTnLst>
                    </p:cTn>
                  </p:par>
                  <p:par>
                    <p:cTn id="14" fill="hold">
                      <p:stCondLst>
                        <p:cond delay="indefinite"/>
                      </p:stCondLst>
                      <p:childTnLst>
                        <p:par>
                          <p:cTn id="15" fill="hold">
                            <p:stCondLst>
                              <p:cond delay="0"/>
                            </p:stCondLst>
                            <p:childTnLst>
                              <p:par>
                                <p:cTn id="16" presetID="42" presetClass="path" presetSubtype="0" accel="50000" decel="50000" fill="hold" grpId="0" nodeType="clickEffect">
                                  <p:stCondLst>
                                    <p:cond delay="0"/>
                                  </p:stCondLst>
                                  <p:childTnLst>
                                    <p:animMotion origin="layout" path="M 0 -3.33333E-6 L -0.20951 0.42014 " pathEditMode="relative" rAng="0" ptsTypes="AA">
                                      <p:cBhvr>
                                        <p:cTn id="17" dur="2000" fill="hold"/>
                                        <p:tgtEl>
                                          <p:spTgt spid="8"/>
                                        </p:tgtEl>
                                        <p:attrNameLst>
                                          <p:attrName>ppt_x</p:attrName>
                                          <p:attrName>ppt_y</p:attrName>
                                        </p:attrNameLst>
                                      </p:cBhvr>
                                      <p:rCtr x="-10482" y="20995"/>
                                    </p:animMotion>
                                  </p:childTnLst>
                                </p:cTn>
                              </p:par>
                            </p:childTnLst>
                          </p:cTn>
                        </p:par>
                      </p:childTnLst>
                    </p:cTn>
                  </p:par>
                  <p:par>
                    <p:cTn id="18" fill="hold">
                      <p:stCondLst>
                        <p:cond delay="indefinite"/>
                      </p:stCondLst>
                      <p:childTnLst>
                        <p:par>
                          <p:cTn id="19" fill="hold">
                            <p:stCondLst>
                              <p:cond delay="0"/>
                            </p:stCondLst>
                            <p:childTnLst>
                              <p:par>
                                <p:cTn id="20" presetID="42" presetClass="path" presetSubtype="0" accel="50000" decel="50000" fill="hold" grpId="0" nodeType="clickEffect">
                                  <p:stCondLst>
                                    <p:cond delay="0"/>
                                  </p:stCondLst>
                                  <p:childTnLst>
                                    <p:animMotion origin="layout" path="M -2.29167E-6 -3.33333E-6 L -0.20976 0.45255 " pathEditMode="relative" rAng="0" ptsTypes="AA">
                                      <p:cBhvr>
                                        <p:cTn id="21" dur="2000" fill="hold"/>
                                        <p:tgtEl>
                                          <p:spTgt spid="9"/>
                                        </p:tgtEl>
                                        <p:attrNameLst>
                                          <p:attrName>ppt_x</p:attrName>
                                          <p:attrName>ppt_y</p:attrName>
                                        </p:attrNameLst>
                                      </p:cBhvr>
                                      <p:rCtr x="-10495" y="22616"/>
                                    </p:animMotion>
                                  </p:childTnLst>
                                </p:cTn>
                              </p:par>
                            </p:childTnLst>
                          </p:cTn>
                        </p:par>
                      </p:childTnLst>
                    </p:cTn>
                  </p:par>
                  <p:par>
                    <p:cTn id="22" fill="hold">
                      <p:stCondLst>
                        <p:cond delay="indefinite"/>
                      </p:stCondLst>
                      <p:childTnLst>
                        <p:par>
                          <p:cTn id="23" fill="hold">
                            <p:stCondLst>
                              <p:cond delay="0"/>
                            </p:stCondLst>
                            <p:childTnLst>
                              <p:par>
                                <p:cTn id="24" presetID="42" presetClass="path" presetSubtype="0" accel="50000" decel="50000" fill="hold" grpId="0" nodeType="clickEffect">
                                  <p:stCondLst>
                                    <p:cond delay="0"/>
                                  </p:stCondLst>
                                  <p:childTnLst>
                                    <p:animMotion origin="layout" path="M -1.45833E-6 1.85185E-6 L -0.19831 0.43125 " pathEditMode="relative" rAng="0" ptsTypes="AA">
                                      <p:cBhvr>
                                        <p:cTn id="25" dur="2000" fill="hold"/>
                                        <p:tgtEl>
                                          <p:spTgt spid="13"/>
                                        </p:tgtEl>
                                        <p:attrNameLst>
                                          <p:attrName>ppt_x</p:attrName>
                                          <p:attrName>ppt_y</p:attrName>
                                        </p:attrNameLst>
                                      </p:cBhvr>
                                      <p:rCtr x="-9922" y="21551"/>
                                    </p:animMotion>
                                  </p:childTnLst>
                                </p:cTn>
                              </p:par>
                            </p:childTnLst>
                          </p:cTn>
                        </p:par>
                      </p:childTnLst>
                    </p:cTn>
                  </p:par>
                  <p:par>
                    <p:cTn id="26" fill="hold">
                      <p:stCondLst>
                        <p:cond delay="indefinite"/>
                      </p:stCondLst>
                      <p:childTnLst>
                        <p:par>
                          <p:cTn id="27" fill="hold">
                            <p:stCondLst>
                              <p:cond delay="0"/>
                            </p:stCondLst>
                            <p:childTnLst>
                              <p:par>
                                <p:cTn id="28" presetID="42" presetClass="path" presetSubtype="0" accel="50000" decel="50000" fill="hold" grpId="0" nodeType="clickEffect">
                                  <p:stCondLst>
                                    <p:cond delay="0"/>
                                  </p:stCondLst>
                                  <p:childTnLst>
                                    <p:animMotion origin="layout" path="M -4.16667E-7 -4.81481E-6 L -0.1875 0.42061 " pathEditMode="relative" rAng="0" ptsTypes="AA">
                                      <p:cBhvr>
                                        <p:cTn id="29" dur="2000" fill="hold"/>
                                        <p:tgtEl>
                                          <p:spTgt spid="10"/>
                                        </p:tgtEl>
                                        <p:attrNameLst>
                                          <p:attrName>ppt_x</p:attrName>
                                          <p:attrName>ppt_y</p:attrName>
                                        </p:attrNameLst>
                                      </p:cBhvr>
                                      <p:rCtr x="-9375" y="21019"/>
                                    </p:animMotion>
                                  </p:childTnLst>
                                </p:cTn>
                              </p:par>
                            </p:childTnLst>
                          </p:cTn>
                        </p:par>
                      </p:childTnLst>
                    </p:cTn>
                  </p:par>
                  <p:par>
                    <p:cTn id="30" fill="hold">
                      <p:stCondLst>
                        <p:cond delay="indefinite"/>
                      </p:stCondLst>
                      <p:childTnLst>
                        <p:par>
                          <p:cTn id="31" fill="hold">
                            <p:stCondLst>
                              <p:cond delay="0"/>
                            </p:stCondLst>
                            <p:childTnLst>
                              <p:par>
                                <p:cTn id="32" presetID="42" presetClass="path" presetSubtype="0" accel="50000" decel="50000" fill="hold" grpId="0" nodeType="clickEffect">
                                  <p:stCondLst>
                                    <p:cond delay="0"/>
                                  </p:stCondLst>
                                  <p:childTnLst>
                                    <p:animMotion origin="layout" path="M 4.79167E-6 -4.81481E-6 L -0.18607 0.46065 " pathEditMode="relative" rAng="0" ptsTypes="AA">
                                      <p:cBhvr>
                                        <p:cTn id="33" dur="2000" fill="hold"/>
                                        <p:tgtEl>
                                          <p:spTgt spid="11"/>
                                        </p:tgtEl>
                                        <p:attrNameLst>
                                          <p:attrName>ppt_x</p:attrName>
                                          <p:attrName>ppt_y</p:attrName>
                                        </p:attrNameLst>
                                      </p:cBhvr>
                                      <p:rCtr x="-9310" y="23032"/>
                                    </p:animMotion>
                                  </p:childTnLst>
                                </p:cTn>
                              </p:par>
                            </p:childTnLst>
                          </p:cTn>
                        </p:par>
                      </p:childTnLst>
                    </p:cTn>
                  </p:par>
                  <p:par>
                    <p:cTn id="34" fill="hold">
                      <p:stCondLst>
                        <p:cond delay="indefinite"/>
                      </p:stCondLst>
                      <p:childTnLst>
                        <p:par>
                          <p:cTn id="35" fill="hold">
                            <p:stCondLst>
                              <p:cond delay="0"/>
                            </p:stCondLst>
                            <p:childTnLst>
                              <p:par>
                                <p:cTn id="36" presetID="42" presetClass="path" presetSubtype="0" accel="50000" decel="50000" fill="hold" grpId="0" nodeType="clickEffect">
                                  <p:stCondLst>
                                    <p:cond delay="0"/>
                                  </p:stCondLst>
                                  <p:childTnLst>
                                    <p:animMotion origin="layout" path="M 1.11022E-16 -2.59259E-6 L -0.38984 0.51875 " pathEditMode="relative" rAng="0" ptsTypes="AA">
                                      <p:cBhvr>
                                        <p:cTn id="37" dur="2000" fill="hold"/>
                                        <p:tgtEl>
                                          <p:spTgt spid="12"/>
                                        </p:tgtEl>
                                        <p:attrNameLst>
                                          <p:attrName>ppt_x</p:attrName>
                                          <p:attrName>ppt_y</p:attrName>
                                        </p:attrNameLst>
                                      </p:cBhvr>
                                      <p:rCtr x="-19492" y="25926"/>
                                    </p:animMotion>
                                  </p:childTnLst>
                                </p:cTn>
                              </p:par>
                            </p:childTnLst>
                          </p:cTn>
                        </p:par>
                      </p:childTnLst>
                    </p:cTn>
                  </p:par>
                  <p:par>
                    <p:cTn id="38" fill="hold">
                      <p:stCondLst>
                        <p:cond delay="indefinite"/>
                      </p:stCondLst>
                      <p:childTnLst>
                        <p:par>
                          <p:cTn id="39" fill="hold">
                            <p:stCondLst>
                              <p:cond delay="0"/>
                            </p:stCondLst>
                            <p:childTnLst>
                              <p:par>
                                <p:cTn id="40" presetID="42" presetClass="path" presetSubtype="0" accel="50000" decel="50000" fill="hold" grpId="0" nodeType="clickEffect">
                                  <p:stCondLst>
                                    <p:cond delay="0"/>
                                  </p:stCondLst>
                                  <p:childTnLst>
                                    <p:animMotion origin="layout" path="M 2.5E-6 -1.11111E-6 L -0.15768 0.41898 " pathEditMode="relative" rAng="0" ptsTypes="AA">
                                      <p:cBhvr>
                                        <p:cTn id="41" dur="2000" fill="hold"/>
                                        <p:tgtEl>
                                          <p:spTgt spid="14"/>
                                        </p:tgtEl>
                                        <p:attrNameLst>
                                          <p:attrName>ppt_x</p:attrName>
                                          <p:attrName>ppt_y</p:attrName>
                                        </p:attrNameLst>
                                      </p:cBhvr>
                                      <p:rCtr x="-7891" y="20949"/>
                                    </p:animMotion>
                                  </p:childTnLst>
                                </p:cTn>
                              </p:par>
                            </p:childTnLst>
                          </p:cTn>
                        </p:par>
                      </p:childTnLst>
                    </p:cTn>
                  </p:par>
                  <p:par>
                    <p:cTn id="42" fill="hold">
                      <p:stCondLst>
                        <p:cond delay="indefinite"/>
                      </p:stCondLst>
                      <p:childTnLst>
                        <p:par>
                          <p:cTn id="43" fill="hold">
                            <p:stCondLst>
                              <p:cond delay="0"/>
                            </p:stCondLst>
                            <p:childTnLst>
                              <p:par>
                                <p:cTn id="44" presetID="42" presetClass="path" presetSubtype="0" accel="50000" decel="50000" fill="hold" grpId="0" nodeType="clickEffect">
                                  <p:stCondLst>
                                    <p:cond delay="0"/>
                                  </p:stCondLst>
                                  <p:childTnLst>
                                    <p:animMotion origin="layout" path="M 0 -1.11111E-6 L -0.16953 0.46667 " pathEditMode="relative" rAng="0" ptsTypes="AA">
                                      <p:cBhvr>
                                        <p:cTn id="45" dur="2000" fill="hold"/>
                                        <p:tgtEl>
                                          <p:spTgt spid="15"/>
                                        </p:tgtEl>
                                        <p:attrNameLst>
                                          <p:attrName>ppt_x</p:attrName>
                                          <p:attrName>ppt_y</p:attrName>
                                        </p:attrNameLst>
                                      </p:cBhvr>
                                      <p:rCtr x="-8477" y="23333"/>
                                    </p:animMotion>
                                  </p:childTnLst>
                                </p:cTn>
                              </p:par>
                            </p:childTnLst>
                          </p:cTn>
                        </p:par>
                      </p:childTnLst>
                    </p:cTn>
                  </p:par>
                  <p:par>
                    <p:cTn id="46" fill="hold">
                      <p:stCondLst>
                        <p:cond delay="indefinite"/>
                      </p:stCondLst>
                      <p:childTnLst>
                        <p:par>
                          <p:cTn id="47" fill="hold">
                            <p:stCondLst>
                              <p:cond delay="0"/>
                            </p:stCondLst>
                            <p:childTnLst>
                              <p:par>
                                <p:cTn id="48" presetID="42" presetClass="path" presetSubtype="0" accel="50000" decel="50000" fill="hold" grpId="0" nodeType="clickEffect">
                                  <p:stCondLst>
                                    <p:cond delay="0"/>
                                  </p:stCondLst>
                                  <p:childTnLst>
                                    <p:animMotion origin="layout" path="M -2.29167E-6 -1.11111E-6 L -0.30911 0.48102 " pathEditMode="relative" rAng="0" ptsTypes="AA">
                                      <p:cBhvr>
                                        <p:cTn id="49" dur="2000" fill="hold"/>
                                        <p:tgtEl>
                                          <p:spTgt spid="16"/>
                                        </p:tgtEl>
                                        <p:attrNameLst>
                                          <p:attrName>ppt_x</p:attrName>
                                          <p:attrName>ppt_y</p:attrName>
                                        </p:attrNameLst>
                                      </p:cBhvr>
                                      <p:rCtr x="-15456" y="24051"/>
                                    </p:animMotion>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50" fill="hold" display="0">
                  <p:stCondLst>
                    <p:cond delay="indefinite"/>
                  </p:stCondLst>
                  <p:endCondLst>
                    <p:cond evt="onStopAudio" delay="0">
                      <p:tgtEl>
                        <p:sldTgt/>
                      </p:tgtEl>
                    </p:cond>
                  </p:endCondLst>
                </p:cTn>
                <p:tgtEl>
                  <p:spTgt spid="20"/>
                </p:tgtEl>
              </p:cMediaNode>
            </p:audio>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29332280-595E-4EAC-9D6C-20A9E0657BC4}"/>
              </a:ext>
            </a:extLst>
          </p:cNvPr>
          <p:cNvSpPr/>
          <p:nvPr/>
        </p:nvSpPr>
        <p:spPr>
          <a:xfrm>
            <a:off x="4171950" y="161925"/>
            <a:ext cx="3848100" cy="3629025"/>
          </a:xfrm>
          <a:prstGeom prst="ellipse">
            <a:avLst/>
          </a:prstGeom>
          <a:noFill/>
          <a:ln w="5715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Oval 2">
            <a:extLst>
              <a:ext uri="{FF2B5EF4-FFF2-40B4-BE49-F238E27FC236}">
                <a16:creationId xmlns:a16="http://schemas.microsoft.com/office/drawing/2014/main" id="{7F1ADC90-03A8-4D8F-959C-4AD69CA3EFD7}"/>
              </a:ext>
            </a:extLst>
          </p:cNvPr>
          <p:cNvSpPr/>
          <p:nvPr/>
        </p:nvSpPr>
        <p:spPr>
          <a:xfrm>
            <a:off x="1933575" y="3857625"/>
            <a:ext cx="2981325" cy="2676525"/>
          </a:xfrm>
          <a:prstGeom prst="ellipse">
            <a:avLst/>
          </a:prstGeom>
          <a:noFill/>
          <a:ln w="5715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Oval 3">
            <a:extLst>
              <a:ext uri="{FF2B5EF4-FFF2-40B4-BE49-F238E27FC236}">
                <a16:creationId xmlns:a16="http://schemas.microsoft.com/office/drawing/2014/main" id="{E1A54BF7-292F-4D30-95C6-C7280171370F}"/>
              </a:ext>
            </a:extLst>
          </p:cNvPr>
          <p:cNvSpPr/>
          <p:nvPr/>
        </p:nvSpPr>
        <p:spPr>
          <a:xfrm>
            <a:off x="7277102" y="3857625"/>
            <a:ext cx="2981325" cy="2676525"/>
          </a:xfrm>
          <a:prstGeom prst="ellipse">
            <a:avLst/>
          </a:prstGeom>
          <a:noFill/>
          <a:ln w="5715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F786450E-F18A-4B8B-9768-F1F2AD500B75}"/>
              </a:ext>
            </a:extLst>
          </p:cNvPr>
          <p:cNvCxnSpPr>
            <a:cxnSpLocks/>
          </p:cNvCxnSpPr>
          <p:nvPr/>
        </p:nvCxnSpPr>
        <p:spPr>
          <a:xfrm flipH="1">
            <a:off x="4318297" y="3259492"/>
            <a:ext cx="417195" cy="865632"/>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2A17BF6D-F5A6-4A3C-AA46-C624B058D957}"/>
              </a:ext>
            </a:extLst>
          </p:cNvPr>
          <p:cNvCxnSpPr>
            <a:cxnSpLocks/>
          </p:cNvCxnSpPr>
          <p:nvPr/>
        </p:nvCxnSpPr>
        <p:spPr>
          <a:xfrm>
            <a:off x="7456509" y="3259492"/>
            <a:ext cx="706416" cy="750533"/>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Oval 6">
            <a:extLst>
              <a:ext uri="{FF2B5EF4-FFF2-40B4-BE49-F238E27FC236}">
                <a16:creationId xmlns:a16="http://schemas.microsoft.com/office/drawing/2014/main" id="{585AD284-DFB8-49AC-B1E2-A7676862272F}"/>
              </a:ext>
            </a:extLst>
          </p:cNvPr>
          <p:cNvSpPr/>
          <p:nvPr/>
        </p:nvSpPr>
        <p:spPr>
          <a:xfrm>
            <a:off x="4914900" y="1300155"/>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F6D0991D-3D3C-4137-96B1-2F49B890A780}"/>
              </a:ext>
            </a:extLst>
          </p:cNvPr>
          <p:cNvSpPr/>
          <p:nvPr/>
        </p:nvSpPr>
        <p:spPr>
          <a:xfrm>
            <a:off x="5836883" y="1300154"/>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6794A927-5888-4C5E-B778-CBFE3EE4234B}"/>
              </a:ext>
            </a:extLst>
          </p:cNvPr>
          <p:cNvSpPr/>
          <p:nvPr/>
        </p:nvSpPr>
        <p:spPr>
          <a:xfrm>
            <a:off x="6616794" y="1300153"/>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AA280087-FAD5-4434-8A7F-CD0D704793E8}"/>
              </a:ext>
            </a:extLst>
          </p:cNvPr>
          <p:cNvSpPr/>
          <p:nvPr/>
        </p:nvSpPr>
        <p:spPr>
          <a:xfrm>
            <a:off x="5383031" y="1902163"/>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3BCD5E29-7AA9-487F-B320-3571E5689D74}"/>
              </a:ext>
            </a:extLst>
          </p:cNvPr>
          <p:cNvSpPr/>
          <p:nvPr/>
        </p:nvSpPr>
        <p:spPr>
          <a:xfrm>
            <a:off x="6181439" y="1902162"/>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A541D335-B149-40C2-B15C-E5B8BCF7277D}"/>
              </a:ext>
            </a:extLst>
          </p:cNvPr>
          <p:cNvSpPr/>
          <p:nvPr/>
        </p:nvSpPr>
        <p:spPr>
          <a:xfrm>
            <a:off x="6979847" y="1920099"/>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2AE3C959-A426-485C-A2BB-E8439CAE2302}"/>
              </a:ext>
            </a:extLst>
          </p:cNvPr>
          <p:cNvSpPr/>
          <p:nvPr/>
        </p:nvSpPr>
        <p:spPr>
          <a:xfrm>
            <a:off x="4476375" y="1916267"/>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B9846F76-5BC2-4BD3-B1E7-F1DFC71F238A}"/>
              </a:ext>
            </a:extLst>
          </p:cNvPr>
          <p:cNvSpPr/>
          <p:nvPr/>
        </p:nvSpPr>
        <p:spPr>
          <a:xfrm>
            <a:off x="5056897" y="2605126"/>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E948F2EC-2B44-4FBD-960C-0DAD20DC6688}"/>
              </a:ext>
            </a:extLst>
          </p:cNvPr>
          <p:cNvSpPr/>
          <p:nvPr/>
        </p:nvSpPr>
        <p:spPr>
          <a:xfrm>
            <a:off x="5836883" y="2605125"/>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577712B1-8270-48FE-B337-175D915A484C}"/>
              </a:ext>
            </a:extLst>
          </p:cNvPr>
          <p:cNvSpPr/>
          <p:nvPr/>
        </p:nvSpPr>
        <p:spPr>
          <a:xfrm>
            <a:off x="6616794" y="2605124"/>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52DBB093-340F-414C-A9F2-4553A85C5F6C}"/>
              </a:ext>
            </a:extLst>
          </p:cNvPr>
          <p:cNvSpPr txBox="1"/>
          <p:nvPr/>
        </p:nvSpPr>
        <p:spPr>
          <a:xfrm>
            <a:off x="5383031" y="311972"/>
            <a:ext cx="1233763" cy="923330"/>
          </a:xfrm>
          <a:prstGeom prst="rect">
            <a:avLst/>
          </a:prstGeom>
          <a:noFill/>
        </p:spPr>
        <p:txBody>
          <a:bodyPr wrap="square" rtlCol="0">
            <a:spAutoFit/>
          </a:bodyPr>
          <a:lstStyle/>
          <a:p>
            <a:pPr algn="ctr"/>
            <a:r>
              <a:rPr lang="en-GB" sz="5400" b="1" dirty="0">
                <a:latin typeface="Sassoon Infant Std" panose="020B0503020103030203" pitchFamily="34" charset="0"/>
              </a:rPr>
              <a:t>10</a:t>
            </a:r>
          </a:p>
        </p:txBody>
      </p:sp>
      <p:sp>
        <p:nvSpPr>
          <p:cNvPr id="19" name="TextBox 18">
            <a:extLst>
              <a:ext uri="{FF2B5EF4-FFF2-40B4-BE49-F238E27FC236}">
                <a16:creationId xmlns:a16="http://schemas.microsoft.com/office/drawing/2014/main" id="{C7FA743D-1FCF-49AA-BC66-EA2CCA82ED52}"/>
              </a:ext>
            </a:extLst>
          </p:cNvPr>
          <p:cNvSpPr txBox="1"/>
          <p:nvPr/>
        </p:nvSpPr>
        <p:spPr>
          <a:xfrm>
            <a:off x="2600712" y="3086695"/>
            <a:ext cx="1233763" cy="923330"/>
          </a:xfrm>
          <a:prstGeom prst="rect">
            <a:avLst/>
          </a:prstGeom>
          <a:noFill/>
        </p:spPr>
        <p:txBody>
          <a:bodyPr wrap="square" rtlCol="0">
            <a:spAutoFit/>
          </a:bodyPr>
          <a:lstStyle/>
          <a:p>
            <a:pPr algn="ctr"/>
            <a:r>
              <a:rPr lang="en-GB" sz="5400" b="1" dirty="0">
                <a:latin typeface="Sassoon Infant Std" panose="020B0503020103030203" pitchFamily="34" charset="0"/>
              </a:rPr>
              <a:t>3</a:t>
            </a:r>
          </a:p>
        </p:txBody>
      </p:sp>
      <mc:AlternateContent xmlns:mc="http://schemas.openxmlformats.org/markup-compatibility/2006">
        <mc:Choice xmlns:p14="http://schemas.microsoft.com/office/powerpoint/2010/main" xmlns:iact="http://schemas.microsoft.com/office/powerpoint/2014/inkAction" Requires="p14 iact">
          <p:contentPart p14:bwMode="auto" r:id="rId5">
            <p14:nvContentPartPr>
              <p14:cNvPr id="18" name="Ink 17">
                <a:extLst>
                  <a:ext uri="{FF2B5EF4-FFF2-40B4-BE49-F238E27FC236}">
                    <a16:creationId xmlns:a16="http://schemas.microsoft.com/office/drawing/2014/main" id="{69DE04BC-4D1D-4444-9950-F14E928D4C80}"/>
                  </a:ext>
                </a:extLst>
              </p14:cNvPr>
              <p14:cNvContentPartPr/>
              <p14:nvPr>
                <p:extLst>
                  <p:ext uri="{42D2F446-02D8-4167-A562-619A0277C38B}">
                    <p15:isNarration xmlns:p15="http://schemas.microsoft.com/office/powerpoint/2012/main" val="1"/>
                  </p:ext>
                </p:extLst>
              </p14:nvPr>
            </p14:nvContentPartPr>
            <p14:xfrm>
              <a:off x="3016440" y="382320"/>
              <a:ext cx="7612920" cy="3569760"/>
            </p14:xfrm>
          </p:contentPart>
        </mc:Choice>
        <mc:Fallback>
          <p:pic>
            <p:nvPicPr>
              <p:cNvPr id="18" name="Ink 17">
                <a:extLst>
                  <a:ext uri="{FF2B5EF4-FFF2-40B4-BE49-F238E27FC236}">
                    <a16:creationId xmlns:a16="http://schemas.microsoft.com/office/drawing/2014/main" id="{69DE04BC-4D1D-4444-9950-F14E928D4C80}"/>
                  </a:ext>
                </a:extLst>
              </p:cNvPr>
              <p:cNvPicPr>
                <a:picLocks noGrp="1" noRot="1" noChangeAspect="1" noMove="1" noResize="1" noEditPoints="1" noAdjustHandles="1" noChangeArrowheads="1" noChangeShapeType="1"/>
              </p:cNvPicPr>
              <p:nvPr/>
            </p:nvPicPr>
            <p:blipFill>
              <a:blip r:embed="rId6"/>
              <a:stretch>
                <a:fillRect/>
              </a:stretch>
            </p:blipFill>
            <p:spPr>
              <a:xfrm>
                <a:off x="3000600" y="318960"/>
                <a:ext cx="7644240" cy="3696480"/>
              </a:xfrm>
              <a:prstGeom prst="rect">
                <a:avLst/>
              </a:prstGeom>
            </p:spPr>
          </p:pic>
        </mc:Fallback>
      </mc:AlternateContent>
      <p:pic>
        <p:nvPicPr>
          <p:cNvPr id="20" name="Audio 19">
            <a:hlinkClick r:id="" action="ppaction://media"/>
            <a:extLst>
              <a:ext uri="{FF2B5EF4-FFF2-40B4-BE49-F238E27FC236}">
                <a16:creationId xmlns:a16="http://schemas.microsoft.com/office/drawing/2014/main" id="{DA5B68E5-BD05-40AE-A4E1-A37C2B2F6A10}"/>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2681215298"/>
      </p:ext>
    </p:extLst>
  </p:cSld>
  <p:clrMapOvr>
    <a:masterClrMapping/>
  </p:clrMapOvr>
  <mc:AlternateContent xmlns:mc="http://schemas.openxmlformats.org/markup-compatibility/2006">
    <mc:Choice xmlns:p14="http://schemas.microsoft.com/office/powerpoint/2010/main" Requires="p14">
      <p:transition spd="slow" p14:dur="2000" advTm="50089"/>
    </mc:Choice>
    <mc:Fallback>
      <p:transition spd="slow" advTm="500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0"/>
                                        </p:tgtEl>
                                      </p:cBhvr>
                                    </p:cmd>
                                  </p:childTnLst>
                                </p:cTn>
                              </p:par>
                              <p:par>
                                <p:cTn id="7" presetID="59" presetClass="entr" presetSubtype="0" fill="hold" nodeType="withEffect">
                                  <p:stCondLst>
                                    <p:cond delay="0"/>
                                  </p:stCondLst>
                                  <p:childTnLst>
                                    <p:set>
                                      <p:cBhvr>
                                        <p:cTn id="8" dur="1" fill="hold">
                                          <p:stCondLst>
                                            <p:cond delay="0"/>
                                          </p:stCondLst>
                                        </p:cTn>
                                        <p:tgtEl>
                                          <p:spTgt spid="18"/>
                                        </p:tgtEl>
                                        <p:attrNameLst>
                                          <p:attrName>style.visibility</p:attrName>
                                        </p:attrNameLst>
                                      </p:cBhvr>
                                      <p:to>
                                        <p:strVal val="visible"/>
                                      </p:to>
                                    </p:set>
                                    <p:cmd type="call" cmd="playFrom(0.0)">
                                      <p:cBhvr>
                                        <p:cTn id="9" dur="1" fill="hold"/>
                                        <p:tgtEl>
                                          <p:spTgt spid="18"/>
                                        </p:tgtEl>
                                      </p:cBhvr>
                                    </p:cmd>
                                  </p:childTnLst>
                                </p:cTn>
                              </p:par>
                            </p:childTnLst>
                          </p:cTn>
                        </p:par>
                      </p:childTnLst>
                    </p:cTn>
                  </p:par>
                  <p:par>
                    <p:cTn id="10" fill="hold">
                      <p:stCondLst>
                        <p:cond delay="indefinite"/>
                      </p:stCondLst>
                      <p:childTnLst>
                        <p:par>
                          <p:cTn id="11" fill="hold">
                            <p:stCondLst>
                              <p:cond delay="0"/>
                            </p:stCondLst>
                            <p:childTnLst>
                              <p:par>
                                <p:cTn id="12" presetID="42" presetClass="path" presetSubtype="0" accel="50000" decel="50000" fill="hold" grpId="0" nodeType="clickEffect">
                                  <p:stCondLst>
                                    <p:cond delay="0"/>
                                  </p:stCondLst>
                                  <p:childTnLst>
                                    <p:animMotion origin="layout" path="M 1.04167E-6 -3.33333E-6 L -0.21016 0.4382 " pathEditMode="relative" rAng="0" ptsTypes="AA">
                                      <p:cBhvr>
                                        <p:cTn id="13" dur="2000" fill="hold"/>
                                        <p:tgtEl>
                                          <p:spTgt spid="7"/>
                                        </p:tgtEl>
                                        <p:attrNameLst>
                                          <p:attrName>ppt_x</p:attrName>
                                          <p:attrName>ppt_y</p:attrName>
                                        </p:attrNameLst>
                                      </p:cBhvr>
                                      <p:rCtr x="-10508" y="21898"/>
                                    </p:animMotion>
                                  </p:childTnLst>
                                </p:cTn>
                              </p:par>
                            </p:childTnLst>
                          </p:cTn>
                        </p:par>
                      </p:childTnLst>
                    </p:cTn>
                  </p:par>
                  <p:par>
                    <p:cTn id="14" fill="hold">
                      <p:stCondLst>
                        <p:cond delay="indefinite"/>
                      </p:stCondLst>
                      <p:childTnLst>
                        <p:par>
                          <p:cTn id="15" fill="hold">
                            <p:stCondLst>
                              <p:cond delay="0"/>
                            </p:stCondLst>
                            <p:childTnLst>
                              <p:par>
                                <p:cTn id="16" presetID="42" presetClass="path" presetSubtype="0" accel="50000" decel="50000" fill="hold" grpId="0" nodeType="clickEffect">
                                  <p:stCondLst>
                                    <p:cond delay="0"/>
                                  </p:stCondLst>
                                  <p:childTnLst>
                                    <p:animMotion origin="layout" path="M 0 -3.33333E-6 L -0.20951 0.42014 " pathEditMode="relative" rAng="0" ptsTypes="AA">
                                      <p:cBhvr>
                                        <p:cTn id="17" dur="2000" fill="hold"/>
                                        <p:tgtEl>
                                          <p:spTgt spid="8"/>
                                        </p:tgtEl>
                                        <p:attrNameLst>
                                          <p:attrName>ppt_x</p:attrName>
                                          <p:attrName>ppt_y</p:attrName>
                                        </p:attrNameLst>
                                      </p:cBhvr>
                                      <p:rCtr x="-10482" y="20995"/>
                                    </p:animMotion>
                                  </p:childTnLst>
                                </p:cTn>
                              </p:par>
                            </p:childTnLst>
                          </p:cTn>
                        </p:par>
                      </p:childTnLst>
                    </p:cTn>
                  </p:par>
                  <p:par>
                    <p:cTn id="18" fill="hold">
                      <p:stCondLst>
                        <p:cond delay="indefinite"/>
                      </p:stCondLst>
                      <p:childTnLst>
                        <p:par>
                          <p:cTn id="19" fill="hold">
                            <p:stCondLst>
                              <p:cond delay="0"/>
                            </p:stCondLst>
                            <p:childTnLst>
                              <p:par>
                                <p:cTn id="20" presetID="42" presetClass="path" presetSubtype="0" accel="50000" decel="50000" fill="hold" grpId="0" nodeType="clickEffect">
                                  <p:stCondLst>
                                    <p:cond delay="0"/>
                                  </p:stCondLst>
                                  <p:childTnLst>
                                    <p:animMotion origin="layout" path="M -2.29167E-6 -3.33333E-6 L -0.20976 0.45255 " pathEditMode="relative" rAng="0" ptsTypes="AA">
                                      <p:cBhvr>
                                        <p:cTn id="21" dur="2000" fill="hold"/>
                                        <p:tgtEl>
                                          <p:spTgt spid="9"/>
                                        </p:tgtEl>
                                        <p:attrNameLst>
                                          <p:attrName>ppt_x</p:attrName>
                                          <p:attrName>ppt_y</p:attrName>
                                        </p:attrNameLst>
                                      </p:cBhvr>
                                      <p:rCtr x="-10495" y="22616"/>
                                    </p:animMotion>
                                  </p:childTnLst>
                                </p:cTn>
                              </p:par>
                            </p:childTnLst>
                          </p:cTn>
                        </p:par>
                      </p:childTnLst>
                    </p:cTn>
                  </p:par>
                  <p:par>
                    <p:cTn id="22" fill="hold">
                      <p:stCondLst>
                        <p:cond delay="indefinite"/>
                      </p:stCondLst>
                      <p:childTnLst>
                        <p:par>
                          <p:cTn id="23" fill="hold">
                            <p:stCondLst>
                              <p:cond delay="0"/>
                            </p:stCondLst>
                            <p:childTnLst>
                              <p:par>
                                <p:cTn id="24" presetID="42" presetClass="path" presetSubtype="0" accel="50000" decel="50000" fill="hold" grpId="0" nodeType="clickEffect">
                                  <p:stCondLst>
                                    <p:cond delay="0"/>
                                  </p:stCondLst>
                                  <p:childTnLst>
                                    <p:animMotion origin="layout" path="M -1.45833E-6 1.85185E-6 L 0.31563 0.52916 " pathEditMode="relative" rAng="0" ptsTypes="AA">
                                      <p:cBhvr>
                                        <p:cTn id="25" dur="2000" fill="hold"/>
                                        <p:tgtEl>
                                          <p:spTgt spid="13"/>
                                        </p:tgtEl>
                                        <p:attrNameLst>
                                          <p:attrName>ppt_x</p:attrName>
                                          <p:attrName>ppt_y</p:attrName>
                                        </p:attrNameLst>
                                      </p:cBhvr>
                                      <p:rCtr x="15781" y="26458"/>
                                    </p:animMotion>
                                  </p:childTnLst>
                                </p:cTn>
                              </p:par>
                            </p:childTnLst>
                          </p:cTn>
                        </p:par>
                      </p:childTnLst>
                    </p:cTn>
                  </p:par>
                  <p:par>
                    <p:cTn id="26" fill="hold">
                      <p:stCondLst>
                        <p:cond delay="indefinite"/>
                      </p:stCondLst>
                      <p:childTnLst>
                        <p:par>
                          <p:cTn id="27" fill="hold">
                            <p:stCondLst>
                              <p:cond delay="0"/>
                            </p:stCondLst>
                            <p:childTnLst>
                              <p:par>
                                <p:cTn id="28" presetID="42" presetClass="path" presetSubtype="0" accel="50000" decel="50000" fill="hold" grpId="0" nodeType="clickEffect">
                                  <p:stCondLst>
                                    <p:cond delay="0"/>
                                  </p:stCondLst>
                                  <p:childTnLst>
                                    <p:animMotion origin="layout" path="M -4.16667E-7 -4.81481E-6 L 0.32396 0.49561 " pathEditMode="relative" rAng="0" ptsTypes="AA">
                                      <p:cBhvr>
                                        <p:cTn id="29" dur="2000" fill="hold"/>
                                        <p:tgtEl>
                                          <p:spTgt spid="10"/>
                                        </p:tgtEl>
                                        <p:attrNameLst>
                                          <p:attrName>ppt_x</p:attrName>
                                          <p:attrName>ppt_y</p:attrName>
                                        </p:attrNameLst>
                                      </p:cBhvr>
                                      <p:rCtr x="16198" y="24769"/>
                                    </p:animMotion>
                                  </p:childTnLst>
                                </p:cTn>
                              </p:par>
                            </p:childTnLst>
                          </p:cTn>
                        </p:par>
                      </p:childTnLst>
                    </p:cTn>
                  </p:par>
                  <p:par>
                    <p:cTn id="30" fill="hold">
                      <p:stCondLst>
                        <p:cond delay="indefinite"/>
                      </p:stCondLst>
                      <p:childTnLst>
                        <p:par>
                          <p:cTn id="31" fill="hold">
                            <p:stCondLst>
                              <p:cond delay="0"/>
                            </p:stCondLst>
                            <p:childTnLst>
                              <p:par>
                                <p:cTn id="32" presetID="42" presetClass="path" presetSubtype="0" accel="50000" decel="50000" fill="hold" grpId="0" nodeType="clickEffect">
                                  <p:stCondLst>
                                    <p:cond delay="0"/>
                                  </p:stCondLst>
                                  <p:childTnLst>
                                    <p:animMotion origin="layout" path="M 4.79167E-6 -4.81481E-6 L 0.20208 0.46065 " pathEditMode="relative" rAng="0" ptsTypes="AA">
                                      <p:cBhvr>
                                        <p:cTn id="33" dur="2000" fill="hold"/>
                                        <p:tgtEl>
                                          <p:spTgt spid="11"/>
                                        </p:tgtEl>
                                        <p:attrNameLst>
                                          <p:attrName>ppt_x</p:attrName>
                                          <p:attrName>ppt_y</p:attrName>
                                        </p:attrNameLst>
                                      </p:cBhvr>
                                      <p:rCtr x="10104" y="23032"/>
                                    </p:animMotion>
                                  </p:childTnLst>
                                </p:cTn>
                              </p:par>
                            </p:childTnLst>
                          </p:cTn>
                        </p:par>
                      </p:childTnLst>
                    </p:cTn>
                  </p:par>
                  <p:par>
                    <p:cTn id="34" fill="hold">
                      <p:stCondLst>
                        <p:cond delay="indefinite"/>
                      </p:stCondLst>
                      <p:childTnLst>
                        <p:par>
                          <p:cTn id="35" fill="hold">
                            <p:stCondLst>
                              <p:cond delay="0"/>
                            </p:stCondLst>
                            <p:childTnLst>
                              <p:par>
                                <p:cTn id="36" presetID="42" presetClass="path" presetSubtype="0" accel="50000" decel="50000" fill="hold" grpId="0" nodeType="clickEffect">
                                  <p:stCondLst>
                                    <p:cond delay="0"/>
                                  </p:stCondLst>
                                  <p:childTnLst>
                                    <p:animMotion origin="layout" path="M 1.11022E-16 -2.59259E-6 L 0.05508 0.45648 " pathEditMode="relative" rAng="0" ptsTypes="AA">
                                      <p:cBhvr>
                                        <p:cTn id="37" dur="2000" fill="hold"/>
                                        <p:tgtEl>
                                          <p:spTgt spid="12"/>
                                        </p:tgtEl>
                                        <p:attrNameLst>
                                          <p:attrName>ppt_x</p:attrName>
                                          <p:attrName>ppt_y</p:attrName>
                                        </p:attrNameLst>
                                      </p:cBhvr>
                                      <p:rCtr x="2747" y="22824"/>
                                    </p:animMotion>
                                  </p:childTnLst>
                                </p:cTn>
                              </p:par>
                            </p:childTnLst>
                          </p:cTn>
                        </p:par>
                      </p:childTnLst>
                    </p:cTn>
                  </p:par>
                  <p:par>
                    <p:cTn id="38" fill="hold">
                      <p:stCondLst>
                        <p:cond delay="indefinite"/>
                      </p:stCondLst>
                      <p:childTnLst>
                        <p:par>
                          <p:cTn id="39" fill="hold">
                            <p:stCondLst>
                              <p:cond delay="0"/>
                            </p:stCondLst>
                            <p:childTnLst>
                              <p:par>
                                <p:cTn id="40" presetID="42" presetClass="path" presetSubtype="0" accel="50000" decel="50000" fill="hold" grpId="0" nodeType="clickEffect">
                                  <p:stCondLst>
                                    <p:cond delay="0"/>
                                  </p:stCondLst>
                                  <p:childTnLst>
                                    <p:animMotion origin="layout" path="M 2.5E-6 -1.11111E-6 L 0.37083 0.30139 " pathEditMode="relative" rAng="0" ptsTypes="AA">
                                      <p:cBhvr>
                                        <p:cTn id="41" dur="2000" fill="hold"/>
                                        <p:tgtEl>
                                          <p:spTgt spid="14"/>
                                        </p:tgtEl>
                                        <p:attrNameLst>
                                          <p:attrName>ppt_x</p:attrName>
                                          <p:attrName>ppt_y</p:attrName>
                                        </p:attrNameLst>
                                      </p:cBhvr>
                                      <p:rCtr x="18542" y="15069"/>
                                    </p:animMotion>
                                  </p:childTnLst>
                                </p:cTn>
                              </p:par>
                            </p:childTnLst>
                          </p:cTn>
                        </p:par>
                      </p:childTnLst>
                    </p:cTn>
                  </p:par>
                  <p:par>
                    <p:cTn id="42" fill="hold">
                      <p:stCondLst>
                        <p:cond delay="indefinite"/>
                      </p:stCondLst>
                      <p:childTnLst>
                        <p:par>
                          <p:cTn id="43" fill="hold">
                            <p:stCondLst>
                              <p:cond delay="0"/>
                            </p:stCondLst>
                            <p:childTnLst>
                              <p:par>
                                <p:cTn id="44" presetID="42" presetClass="path" presetSubtype="0" accel="50000" decel="50000" fill="hold" grpId="0" nodeType="clickEffect">
                                  <p:stCondLst>
                                    <p:cond delay="0"/>
                                  </p:stCondLst>
                                  <p:childTnLst>
                                    <p:animMotion origin="layout" path="M 0 -1.11111E-6 L 0.24453 0.2507 " pathEditMode="relative" rAng="0" ptsTypes="AA">
                                      <p:cBhvr>
                                        <p:cTn id="45" dur="2000" fill="hold"/>
                                        <p:tgtEl>
                                          <p:spTgt spid="15"/>
                                        </p:tgtEl>
                                        <p:attrNameLst>
                                          <p:attrName>ppt_x</p:attrName>
                                          <p:attrName>ppt_y</p:attrName>
                                        </p:attrNameLst>
                                      </p:cBhvr>
                                      <p:rCtr x="12227" y="12523"/>
                                    </p:animMotion>
                                  </p:childTnLst>
                                </p:cTn>
                              </p:par>
                            </p:childTnLst>
                          </p:cTn>
                        </p:par>
                      </p:childTnLst>
                    </p:cTn>
                  </p:par>
                  <p:par>
                    <p:cTn id="46" fill="hold">
                      <p:stCondLst>
                        <p:cond delay="indefinite"/>
                      </p:stCondLst>
                      <p:childTnLst>
                        <p:par>
                          <p:cTn id="47" fill="hold">
                            <p:stCondLst>
                              <p:cond delay="0"/>
                            </p:stCondLst>
                            <p:childTnLst>
                              <p:par>
                                <p:cTn id="48" presetID="42" presetClass="path" presetSubtype="0" accel="50000" decel="50000" fill="hold" grpId="0" nodeType="clickEffect">
                                  <p:stCondLst>
                                    <p:cond delay="0"/>
                                  </p:stCondLst>
                                  <p:childTnLst>
                                    <p:animMotion origin="layout" path="M -2.29167E-6 -1.11111E-6 L 0.12162 0.2713 " pathEditMode="relative" rAng="0" ptsTypes="AA">
                                      <p:cBhvr>
                                        <p:cTn id="49" dur="2000" fill="hold"/>
                                        <p:tgtEl>
                                          <p:spTgt spid="16"/>
                                        </p:tgtEl>
                                        <p:attrNameLst>
                                          <p:attrName>ppt_x</p:attrName>
                                          <p:attrName>ppt_y</p:attrName>
                                        </p:attrNameLst>
                                      </p:cBhvr>
                                      <p:rCtr x="6081" y="13565"/>
                                    </p:animMotion>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50" fill="hold" display="0">
                  <p:stCondLst>
                    <p:cond delay="indefinite"/>
                  </p:stCondLst>
                  <p:endCondLst>
                    <p:cond evt="onStopAudio" delay="0">
                      <p:tgtEl>
                        <p:sldTgt/>
                      </p:tgtEl>
                    </p:cond>
                  </p:endCondLst>
                </p:cTn>
                <p:tgtEl>
                  <p:spTgt spid="20"/>
                </p:tgtEl>
              </p:cMediaNode>
            </p:audio>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29332280-595E-4EAC-9D6C-20A9E0657BC4}"/>
              </a:ext>
            </a:extLst>
          </p:cNvPr>
          <p:cNvSpPr/>
          <p:nvPr/>
        </p:nvSpPr>
        <p:spPr>
          <a:xfrm>
            <a:off x="4171950" y="161925"/>
            <a:ext cx="3848100" cy="3629025"/>
          </a:xfrm>
          <a:prstGeom prst="ellipse">
            <a:avLst/>
          </a:prstGeom>
          <a:noFill/>
          <a:ln w="5715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Oval 2">
            <a:extLst>
              <a:ext uri="{FF2B5EF4-FFF2-40B4-BE49-F238E27FC236}">
                <a16:creationId xmlns:a16="http://schemas.microsoft.com/office/drawing/2014/main" id="{7F1ADC90-03A8-4D8F-959C-4AD69CA3EFD7}"/>
              </a:ext>
            </a:extLst>
          </p:cNvPr>
          <p:cNvSpPr/>
          <p:nvPr/>
        </p:nvSpPr>
        <p:spPr>
          <a:xfrm>
            <a:off x="1933575" y="3857625"/>
            <a:ext cx="2981325" cy="2676525"/>
          </a:xfrm>
          <a:prstGeom prst="ellipse">
            <a:avLst/>
          </a:prstGeom>
          <a:noFill/>
          <a:ln w="5715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Oval 3">
            <a:extLst>
              <a:ext uri="{FF2B5EF4-FFF2-40B4-BE49-F238E27FC236}">
                <a16:creationId xmlns:a16="http://schemas.microsoft.com/office/drawing/2014/main" id="{E1A54BF7-292F-4D30-95C6-C7280171370F}"/>
              </a:ext>
            </a:extLst>
          </p:cNvPr>
          <p:cNvSpPr/>
          <p:nvPr/>
        </p:nvSpPr>
        <p:spPr>
          <a:xfrm>
            <a:off x="7277102" y="3857625"/>
            <a:ext cx="2981325" cy="2676525"/>
          </a:xfrm>
          <a:prstGeom prst="ellipse">
            <a:avLst/>
          </a:prstGeom>
          <a:noFill/>
          <a:ln w="5715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F786450E-F18A-4B8B-9768-F1F2AD500B75}"/>
              </a:ext>
            </a:extLst>
          </p:cNvPr>
          <p:cNvCxnSpPr>
            <a:cxnSpLocks/>
          </p:cNvCxnSpPr>
          <p:nvPr/>
        </p:nvCxnSpPr>
        <p:spPr>
          <a:xfrm flipH="1">
            <a:off x="4318297" y="3259492"/>
            <a:ext cx="417195" cy="865632"/>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2A17BF6D-F5A6-4A3C-AA46-C624B058D957}"/>
              </a:ext>
            </a:extLst>
          </p:cNvPr>
          <p:cNvCxnSpPr>
            <a:cxnSpLocks/>
          </p:cNvCxnSpPr>
          <p:nvPr/>
        </p:nvCxnSpPr>
        <p:spPr>
          <a:xfrm>
            <a:off x="7456509" y="3259492"/>
            <a:ext cx="706416" cy="750533"/>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Oval 6">
            <a:extLst>
              <a:ext uri="{FF2B5EF4-FFF2-40B4-BE49-F238E27FC236}">
                <a16:creationId xmlns:a16="http://schemas.microsoft.com/office/drawing/2014/main" id="{585AD284-DFB8-49AC-B1E2-A7676862272F}"/>
              </a:ext>
            </a:extLst>
          </p:cNvPr>
          <p:cNvSpPr/>
          <p:nvPr/>
        </p:nvSpPr>
        <p:spPr>
          <a:xfrm>
            <a:off x="4914900" y="1300155"/>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F6D0991D-3D3C-4137-96B1-2F49B890A780}"/>
              </a:ext>
            </a:extLst>
          </p:cNvPr>
          <p:cNvSpPr/>
          <p:nvPr/>
        </p:nvSpPr>
        <p:spPr>
          <a:xfrm>
            <a:off x="5836883" y="1300154"/>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6794A927-5888-4C5E-B778-CBFE3EE4234B}"/>
              </a:ext>
            </a:extLst>
          </p:cNvPr>
          <p:cNvSpPr/>
          <p:nvPr/>
        </p:nvSpPr>
        <p:spPr>
          <a:xfrm>
            <a:off x="6616794" y="1300153"/>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AA280087-FAD5-4434-8A7F-CD0D704793E8}"/>
              </a:ext>
            </a:extLst>
          </p:cNvPr>
          <p:cNvSpPr/>
          <p:nvPr/>
        </p:nvSpPr>
        <p:spPr>
          <a:xfrm>
            <a:off x="5383031" y="1902163"/>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3BCD5E29-7AA9-487F-B320-3571E5689D74}"/>
              </a:ext>
            </a:extLst>
          </p:cNvPr>
          <p:cNvSpPr/>
          <p:nvPr/>
        </p:nvSpPr>
        <p:spPr>
          <a:xfrm>
            <a:off x="6181439" y="1902162"/>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A541D335-B149-40C2-B15C-E5B8BCF7277D}"/>
              </a:ext>
            </a:extLst>
          </p:cNvPr>
          <p:cNvSpPr/>
          <p:nvPr/>
        </p:nvSpPr>
        <p:spPr>
          <a:xfrm>
            <a:off x="6979847" y="1920099"/>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2AE3C959-A426-485C-A2BB-E8439CAE2302}"/>
              </a:ext>
            </a:extLst>
          </p:cNvPr>
          <p:cNvSpPr/>
          <p:nvPr/>
        </p:nvSpPr>
        <p:spPr>
          <a:xfrm>
            <a:off x="4476375" y="1916267"/>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B9846F76-5BC2-4BD3-B1E7-F1DFC71F238A}"/>
              </a:ext>
            </a:extLst>
          </p:cNvPr>
          <p:cNvSpPr/>
          <p:nvPr/>
        </p:nvSpPr>
        <p:spPr>
          <a:xfrm>
            <a:off x="5056897" y="2605126"/>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E948F2EC-2B44-4FBD-960C-0DAD20DC6688}"/>
              </a:ext>
            </a:extLst>
          </p:cNvPr>
          <p:cNvSpPr/>
          <p:nvPr/>
        </p:nvSpPr>
        <p:spPr>
          <a:xfrm>
            <a:off x="5836883" y="2605125"/>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577712B1-8270-48FE-B337-175D915A484C}"/>
              </a:ext>
            </a:extLst>
          </p:cNvPr>
          <p:cNvSpPr/>
          <p:nvPr/>
        </p:nvSpPr>
        <p:spPr>
          <a:xfrm>
            <a:off x="6616794" y="2605124"/>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52DBB093-340F-414C-A9F2-4553A85C5F6C}"/>
              </a:ext>
            </a:extLst>
          </p:cNvPr>
          <p:cNvSpPr txBox="1"/>
          <p:nvPr/>
        </p:nvSpPr>
        <p:spPr>
          <a:xfrm>
            <a:off x="5383031" y="311972"/>
            <a:ext cx="1233763" cy="923330"/>
          </a:xfrm>
          <a:prstGeom prst="rect">
            <a:avLst/>
          </a:prstGeom>
          <a:noFill/>
        </p:spPr>
        <p:txBody>
          <a:bodyPr wrap="square" rtlCol="0">
            <a:spAutoFit/>
          </a:bodyPr>
          <a:lstStyle/>
          <a:p>
            <a:pPr algn="ctr"/>
            <a:r>
              <a:rPr lang="en-GB" sz="5400" b="1" dirty="0">
                <a:latin typeface="Sassoon Infant Std" panose="020B0503020103030203" pitchFamily="34" charset="0"/>
              </a:rPr>
              <a:t>10</a:t>
            </a:r>
          </a:p>
        </p:txBody>
      </p:sp>
      <p:sp>
        <p:nvSpPr>
          <p:cNvPr id="19" name="TextBox 18">
            <a:extLst>
              <a:ext uri="{FF2B5EF4-FFF2-40B4-BE49-F238E27FC236}">
                <a16:creationId xmlns:a16="http://schemas.microsoft.com/office/drawing/2014/main" id="{C7FA743D-1FCF-49AA-BC66-EA2CCA82ED52}"/>
              </a:ext>
            </a:extLst>
          </p:cNvPr>
          <p:cNvSpPr txBox="1"/>
          <p:nvPr/>
        </p:nvSpPr>
        <p:spPr>
          <a:xfrm>
            <a:off x="2600712" y="3086695"/>
            <a:ext cx="1233763" cy="923330"/>
          </a:xfrm>
          <a:prstGeom prst="rect">
            <a:avLst/>
          </a:prstGeom>
          <a:noFill/>
        </p:spPr>
        <p:txBody>
          <a:bodyPr wrap="square" rtlCol="0">
            <a:spAutoFit/>
          </a:bodyPr>
          <a:lstStyle/>
          <a:p>
            <a:pPr algn="ctr"/>
            <a:r>
              <a:rPr lang="en-GB" sz="5400" b="1" dirty="0">
                <a:latin typeface="Sassoon Infant Std" panose="020B0503020103030203" pitchFamily="34" charset="0"/>
              </a:rPr>
              <a:t>4</a:t>
            </a:r>
          </a:p>
        </p:txBody>
      </p:sp>
      <mc:AlternateContent xmlns:mc="http://schemas.openxmlformats.org/markup-compatibility/2006">
        <mc:Choice xmlns:p14="http://schemas.microsoft.com/office/powerpoint/2010/main" xmlns:iact="http://schemas.microsoft.com/office/powerpoint/2014/inkAction" Requires="p14 iact">
          <p:contentPart p14:bwMode="auto" r:id="rId5">
            <p14:nvContentPartPr>
              <p14:cNvPr id="18" name="Ink 17">
                <a:extLst>
                  <a:ext uri="{FF2B5EF4-FFF2-40B4-BE49-F238E27FC236}">
                    <a16:creationId xmlns:a16="http://schemas.microsoft.com/office/drawing/2014/main" id="{C82EEAB8-9628-4AD1-A56C-391A6A49D908}"/>
                  </a:ext>
                </a:extLst>
              </p14:cNvPr>
              <p14:cNvContentPartPr/>
              <p14:nvPr>
                <p:extLst>
                  <p:ext uri="{42D2F446-02D8-4167-A562-619A0277C38B}">
                    <p15:isNarration xmlns:p15="http://schemas.microsoft.com/office/powerpoint/2012/main" val="1"/>
                  </p:ext>
                </p:extLst>
              </p14:nvPr>
            </p14:nvContentPartPr>
            <p14:xfrm>
              <a:off x="3101400" y="93240"/>
              <a:ext cx="7952760" cy="3790800"/>
            </p14:xfrm>
          </p:contentPart>
        </mc:Choice>
        <mc:Fallback>
          <p:pic>
            <p:nvPicPr>
              <p:cNvPr id="18" name="Ink 17">
                <a:extLst>
                  <a:ext uri="{FF2B5EF4-FFF2-40B4-BE49-F238E27FC236}">
                    <a16:creationId xmlns:a16="http://schemas.microsoft.com/office/drawing/2014/main" id="{C82EEAB8-9628-4AD1-A56C-391A6A49D908}"/>
                  </a:ext>
                </a:extLst>
              </p:cNvPr>
              <p:cNvPicPr>
                <a:picLocks noGrp="1" noRot="1" noChangeAspect="1" noMove="1" noResize="1" noEditPoints="1" noAdjustHandles="1" noChangeArrowheads="1" noChangeShapeType="1"/>
              </p:cNvPicPr>
              <p:nvPr/>
            </p:nvPicPr>
            <p:blipFill>
              <a:blip r:embed="rId6"/>
              <a:stretch>
                <a:fillRect/>
              </a:stretch>
            </p:blipFill>
            <p:spPr>
              <a:xfrm>
                <a:off x="3085560" y="29880"/>
                <a:ext cx="7984080" cy="3917520"/>
              </a:xfrm>
              <a:prstGeom prst="rect">
                <a:avLst/>
              </a:prstGeom>
            </p:spPr>
          </p:pic>
        </mc:Fallback>
      </mc:AlternateContent>
      <p:pic>
        <p:nvPicPr>
          <p:cNvPr id="20" name="Audio 19">
            <a:hlinkClick r:id="" action="ppaction://media"/>
            <a:extLst>
              <a:ext uri="{FF2B5EF4-FFF2-40B4-BE49-F238E27FC236}">
                <a16:creationId xmlns:a16="http://schemas.microsoft.com/office/drawing/2014/main" id="{4206140B-CD49-4F3E-A6BB-E18646F4BE29}"/>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1331137338"/>
      </p:ext>
    </p:extLst>
  </p:cSld>
  <p:clrMapOvr>
    <a:masterClrMapping/>
  </p:clrMapOvr>
  <mc:AlternateContent xmlns:mc="http://schemas.openxmlformats.org/markup-compatibility/2006">
    <mc:Choice xmlns:p14="http://schemas.microsoft.com/office/powerpoint/2010/main" Requires="p14">
      <p:transition spd="slow" p14:dur="2000" advTm="57719"/>
    </mc:Choice>
    <mc:Fallback>
      <p:transition spd="slow" advTm="577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0"/>
                                        </p:tgtEl>
                                      </p:cBhvr>
                                    </p:cmd>
                                  </p:childTnLst>
                                </p:cTn>
                              </p:par>
                              <p:par>
                                <p:cTn id="7" presetID="59" presetClass="entr" presetSubtype="0" fill="hold" nodeType="withEffect">
                                  <p:stCondLst>
                                    <p:cond delay="0"/>
                                  </p:stCondLst>
                                  <p:childTnLst>
                                    <p:set>
                                      <p:cBhvr>
                                        <p:cTn id="8" dur="1" fill="hold">
                                          <p:stCondLst>
                                            <p:cond delay="0"/>
                                          </p:stCondLst>
                                        </p:cTn>
                                        <p:tgtEl>
                                          <p:spTgt spid="18"/>
                                        </p:tgtEl>
                                        <p:attrNameLst>
                                          <p:attrName>style.visibility</p:attrName>
                                        </p:attrNameLst>
                                      </p:cBhvr>
                                      <p:to>
                                        <p:strVal val="visible"/>
                                      </p:to>
                                    </p:set>
                                    <p:cmd type="call" cmd="playFrom(0.0)">
                                      <p:cBhvr>
                                        <p:cTn id="9" dur="1" fill="hold"/>
                                        <p:tgtEl>
                                          <p:spTgt spid="18"/>
                                        </p:tgtEl>
                                      </p:cBhvr>
                                    </p:cmd>
                                  </p:childTnLst>
                                </p:cTn>
                              </p:par>
                            </p:childTnLst>
                          </p:cTn>
                        </p:par>
                      </p:childTnLst>
                    </p:cTn>
                  </p:par>
                  <p:par>
                    <p:cTn id="10" fill="hold">
                      <p:stCondLst>
                        <p:cond delay="indefinite"/>
                      </p:stCondLst>
                      <p:childTnLst>
                        <p:par>
                          <p:cTn id="11" fill="hold">
                            <p:stCondLst>
                              <p:cond delay="0"/>
                            </p:stCondLst>
                            <p:childTnLst>
                              <p:par>
                                <p:cTn id="12" presetID="42" presetClass="path" presetSubtype="0" accel="50000" decel="50000" fill="hold" grpId="0" nodeType="clickEffect">
                                  <p:stCondLst>
                                    <p:cond delay="0"/>
                                  </p:stCondLst>
                                  <p:childTnLst>
                                    <p:animMotion origin="layout" path="M 1.04167E-6 -3.33333E-6 L -0.21016 0.4382 " pathEditMode="relative" rAng="0" ptsTypes="AA">
                                      <p:cBhvr>
                                        <p:cTn id="13" dur="2000" fill="hold"/>
                                        <p:tgtEl>
                                          <p:spTgt spid="7"/>
                                        </p:tgtEl>
                                        <p:attrNameLst>
                                          <p:attrName>ppt_x</p:attrName>
                                          <p:attrName>ppt_y</p:attrName>
                                        </p:attrNameLst>
                                      </p:cBhvr>
                                      <p:rCtr x="-10508" y="21898"/>
                                    </p:animMotion>
                                  </p:childTnLst>
                                </p:cTn>
                              </p:par>
                            </p:childTnLst>
                          </p:cTn>
                        </p:par>
                      </p:childTnLst>
                    </p:cTn>
                  </p:par>
                  <p:par>
                    <p:cTn id="14" fill="hold">
                      <p:stCondLst>
                        <p:cond delay="indefinite"/>
                      </p:stCondLst>
                      <p:childTnLst>
                        <p:par>
                          <p:cTn id="15" fill="hold">
                            <p:stCondLst>
                              <p:cond delay="0"/>
                            </p:stCondLst>
                            <p:childTnLst>
                              <p:par>
                                <p:cTn id="16" presetID="42" presetClass="path" presetSubtype="0" accel="50000" decel="50000" fill="hold" grpId="0" nodeType="clickEffect">
                                  <p:stCondLst>
                                    <p:cond delay="0"/>
                                  </p:stCondLst>
                                  <p:childTnLst>
                                    <p:animMotion origin="layout" path="M 0 -3.33333E-6 L -0.20951 0.42014 " pathEditMode="relative" rAng="0" ptsTypes="AA">
                                      <p:cBhvr>
                                        <p:cTn id="17" dur="2000" fill="hold"/>
                                        <p:tgtEl>
                                          <p:spTgt spid="8"/>
                                        </p:tgtEl>
                                        <p:attrNameLst>
                                          <p:attrName>ppt_x</p:attrName>
                                          <p:attrName>ppt_y</p:attrName>
                                        </p:attrNameLst>
                                      </p:cBhvr>
                                      <p:rCtr x="-10482" y="20995"/>
                                    </p:animMotion>
                                  </p:childTnLst>
                                </p:cTn>
                              </p:par>
                            </p:childTnLst>
                          </p:cTn>
                        </p:par>
                      </p:childTnLst>
                    </p:cTn>
                  </p:par>
                  <p:par>
                    <p:cTn id="18" fill="hold">
                      <p:stCondLst>
                        <p:cond delay="indefinite"/>
                      </p:stCondLst>
                      <p:childTnLst>
                        <p:par>
                          <p:cTn id="19" fill="hold">
                            <p:stCondLst>
                              <p:cond delay="0"/>
                            </p:stCondLst>
                            <p:childTnLst>
                              <p:par>
                                <p:cTn id="20" presetID="42" presetClass="path" presetSubtype="0" accel="50000" decel="50000" fill="hold" grpId="0" nodeType="clickEffect">
                                  <p:stCondLst>
                                    <p:cond delay="0"/>
                                  </p:stCondLst>
                                  <p:childTnLst>
                                    <p:animMotion origin="layout" path="M -2.29167E-6 -3.33333E-6 L -0.20976 0.45255 " pathEditMode="relative" rAng="0" ptsTypes="AA">
                                      <p:cBhvr>
                                        <p:cTn id="21" dur="2000" fill="hold"/>
                                        <p:tgtEl>
                                          <p:spTgt spid="9"/>
                                        </p:tgtEl>
                                        <p:attrNameLst>
                                          <p:attrName>ppt_x</p:attrName>
                                          <p:attrName>ppt_y</p:attrName>
                                        </p:attrNameLst>
                                      </p:cBhvr>
                                      <p:rCtr x="-10495" y="22616"/>
                                    </p:animMotion>
                                  </p:childTnLst>
                                </p:cTn>
                              </p:par>
                            </p:childTnLst>
                          </p:cTn>
                        </p:par>
                      </p:childTnLst>
                    </p:cTn>
                  </p:par>
                  <p:par>
                    <p:cTn id="22" fill="hold">
                      <p:stCondLst>
                        <p:cond delay="indefinite"/>
                      </p:stCondLst>
                      <p:childTnLst>
                        <p:par>
                          <p:cTn id="23" fill="hold">
                            <p:stCondLst>
                              <p:cond delay="0"/>
                            </p:stCondLst>
                            <p:childTnLst>
                              <p:par>
                                <p:cTn id="24" presetID="42" presetClass="path" presetSubtype="0" accel="50000" decel="50000" fill="hold" grpId="0" nodeType="clickEffect">
                                  <p:stCondLst>
                                    <p:cond delay="0"/>
                                  </p:stCondLst>
                                  <p:childTnLst>
                                    <p:animMotion origin="layout" path="M -1.45833E-6 1.85185E-6 L -0.17422 0.45856 " pathEditMode="relative" rAng="0" ptsTypes="AA">
                                      <p:cBhvr>
                                        <p:cTn id="25" dur="2000" fill="hold"/>
                                        <p:tgtEl>
                                          <p:spTgt spid="13"/>
                                        </p:tgtEl>
                                        <p:attrNameLst>
                                          <p:attrName>ppt_x</p:attrName>
                                          <p:attrName>ppt_y</p:attrName>
                                        </p:attrNameLst>
                                      </p:cBhvr>
                                      <p:rCtr x="-8711" y="22917"/>
                                    </p:animMotion>
                                  </p:childTnLst>
                                </p:cTn>
                              </p:par>
                            </p:childTnLst>
                          </p:cTn>
                        </p:par>
                      </p:childTnLst>
                    </p:cTn>
                  </p:par>
                  <p:par>
                    <p:cTn id="26" fill="hold">
                      <p:stCondLst>
                        <p:cond delay="indefinite"/>
                      </p:stCondLst>
                      <p:childTnLst>
                        <p:par>
                          <p:cTn id="27" fill="hold">
                            <p:stCondLst>
                              <p:cond delay="0"/>
                            </p:stCondLst>
                            <p:childTnLst>
                              <p:par>
                                <p:cTn id="28" presetID="42" presetClass="path" presetSubtype="0" accel="50000" decel="50000" fill="hold" grpId="0" nodeType="clickEffect">
                                  <p:stCondLst>
                                    <p:cond delay="0"/>
                                  </p:stCondLst>
                                  <p:childTnLst>
                                    <p:animMotion origin="layout" path="M -4.16667E-7 -4.81481E-6 L 0.32396 0.49561 " pathEditMode="relative" rAng="0" ptsTypes="AA">
                                      <p:cBhvr>
                                        <p:cTn id="29" dur="2000" fill="hold"/>
                                        <p:tgtEl>
                                          <p:spTgt spid="10"/>
                                        </p:tgtEl>
                                        <p:attrNameLst>
                                          <p:attrName>ppt_x</p:attrName>
                                          <p:attrName>ppt_y</p:attrName>
                                        </p:attrNameLst>
                                      </p:cBhvr>
                                      <p:rCtr x="16198" y="24769"/>
                                    </p:animMotion>
                                  </p:childTnLst>
                                </p:cTn>
                              </p:par>
                            </p:childTnLst>
                          </p:cTn>
                        </p:par>
                      </p:childTnLst>
                    </p:cTn>
                  </p:par>
                  <p:par>
                    <p:cTn id="30" fill="hold">
                      <p:stCondLst>
                        <p:cond delay="indefinite"/>
                      </p:stCondLst>
                      <p:childTnLst>
                        <p:par>
                          <p:cTn id="31" fill="hold">
                            <p:stCondLst>
                              <p:cond delay="0"/>
                            </p:stCondLst>
                            <p:childTnLst>
                              <p:par>
                                <p:cTn id="32" presetID="42" presetClass="path" presetSubtype="0" accel="50000" decel="50000" fill="hold" grpId="0" nodeType="clickEffect">
                                  <p:stCondLst>
                                    <p:cond delay="0"/>
                                  </p:stCondLst>
                                  <p:childTnLst>
                                    <p:animMotion origin="layout" path="M 4.79167E-6 -4.81481E-6 L 0.20208 0.46065 " pathEditMode="relative" rAng="0" ptsTypes="AA">
                                      <p:cBhvr>
                                        <p:cTn id="33" dur="2000" fill="hold"/>
                                        <p:tgtEl>
                                          <p:spTgt spid="11"/>
                                        </p:tgtEl>
                                        <p:attrNameLst>
                                          <p:attrName>ppt_x</p:attrName>
                                          <p:attrName>ppt_y</p:attrName>
                                        </p:attrNameLst>
                                      </p:cBhvr>
                                      <p:rCtr x="10104" y="23032"/>
                                    </p:animMotion>
                                  </p:childTnLst>
                                </p:cTn>
                              </p:par>
                            </p:childTnLst>
                          </p:cTn>
                        </p:par>
                      </p:childTnLst>
                    </p:cTn>
                  </p:par>
                  <p:par>
                    <p:cTn id="34" fill="hold">
                      <p:stCondLst>
                        <p:cond delay="indefinite"/>
                      </p:stCondLst>
                      <p:childTnLst>
                        <p:par>
                          <p:cTn id="35" fill="hold">
                            <p:stCondLst>
                              <p:cond delay="0"/>
                            </p:stCondLst>
                            <p:childTnLst>
                              <p:par>
                                <p:cTn id="36" presetID="42" presetClass="path" presetSubtype="0" accel="50000" decel="50000" fill="hold" grpId="0" nodeType="clickEffect">
                                  <p:stCondLst>
                                    <p:cond delay="0"/>
                                  </p:stCondLst>
                                  <p:childTnLst>
                                    <p:animMotion origin="layout" path="M 1.11022E-16 -2.59259E-6 L 0.05508 0.45648 " pathEditMode="relative" rAng="0" ptsTypes="AA">
                                      <p:cBhvr>
                                        <p:cTn id="37" dur="2000" fill="hold"/>
                                        <p:tgtEl>
                                          <p:spTgt spid="12"/>
                                        </p:tgtEl>
                                        <p:attrNameLst>
                                          <p:attrName>ppt_x</p:attrName>
                                          <p:attrName>ppt_y</p:attrName>
                                        </p:attrNameLst>
                                      </p:cBhvr>
                                      <p:rCtr x="2747" y="22824"/>
                                    </p:animMotion>
                                  </p:childTnLst>
                                </p:cTn>
                              </p:par>
                            </p:childTnLst>
                          </p:cTn>
                        </p:par>
                      </p:childTnLst>
                    </p:cTn>
                  </p:par>
                  <p:par>
                    <p:cTn id="38" fill="hold">
                      <p:stCondLst>
                        <p:cond delay="indefinite"/>
                      </p:stCondLst>
                      <p:childTnLst>
                        <p:par>
                          <p:cTn id="39" fill="hold">
                            <p:stCondLst>
                              <p:cond delay="0"/>
                            </p:stCondLst>
                            <p:childTnLst>
                              <p:par>
                                <p:cTn id="40" presetID="42" presetClass="path" presetSubtype="0" accel="50000" decel="50000" fill="hold" grpId="0" nodeType="clickEffect">
                                  <p:stCondLst>
                                    <p:cond delay="0"/>
                                  </p:stCondLst>
                                  <p:childTnLst>
                                    <p:animMotion origin="layout" path="M 2.5E-6 -1.11111E-6 L 0.37083 0.30139 " pathEditMode="relative" rAng="0" ptsTypes="AA">
                                      <p:cBhvr>
                                        <p:cTn id="41" dur="2000" fill="hold"/>
                                        <p:tgtEl>
                                          <p:spTgt spid="14"/>
                                        </p:tgtEl>
                                        <p:attrNameLst>
                                          <p:attrName>ppt_x</p:attrName>
                                          <p:attrName>ppt_y</p:attrName>
                                        </p:attrNameLst>
                                      </p:cBhvr>
                                      <p:rCtr x="18542" y="15069"/>
                                    </p:animMotion>
                                  </p:childTnLst>
                                </p:cTn>
                              </p:par>
                            </p:childTnLst>
                          </p:cTn>
                        </p:par>
                      </p:childTnLst>
                    </p:cTn>
                  </p:par>
                  <p:par>
                    <p:cTn id="42" fill="hold">
                      <p:stCondLst>
                        <p:cond delay="indefinite"/>
                      </p:stCondLst>
                      <p:childTnLst>
                        <p:par>
                          <p:cTn id="43" fill="hold">
                            <p:stCondLst>
                              <p:cond delay="0"/>
                            </p:stCondLst>
                            <p:childTnLst>
                              <p:par>
                                <p:cTn id="44" presetID="42" presetClass="path" presetSubtype="0" accel="50000" decel="50000" fill="hold" grpId="0" nodeType="clickEffect">
                                  <p:stCondLst>
                                    <p:cond delay="0"/>
                                  </p:stCondLst>
                                  <p:childTnLst>
                                    <p:animMotion origin="layout" path="M 0 -1.11111E-6 L 0.24453 0.2507 " pathEditMode="relative" rAng="0" ptsTypes="AA">
                                      <p:cBhvr>
                                        <p:cTn id="45" dur="2000" fill="hold"/>
                                        <p:tgtEl>
                                          <p:spTgt spid="15"/>
                                        </p:tgtEl>
                                        <p:attrNameLst>
                                          <p:attrName>ppt_x</p:attrName>
                                          <p:attrName>ppt_y</p:attrName>
                                        </p:attrNameLst>
                                      </p:cBhvr>
                                      <p:rCtr x="12227" y="12523"/>
                                    </p:animMotion>
                                  </p:childTnLst>
                                </p:cTn>
                              </p:par>
                            </p:childTnLst>
                          </p:cTn>
                        </p:par>
                      </p:childTnLst>
                    </p:cTn>
                  </p:par>
                  <p:par>
                    <p:cTn id="46" fill="hold">
                      <p:stCondLst>
                        <p:cond delay="indefinite"/>
                      </p:stCondLst>
                      <p:childTnLst>
                        <p:par>
                          <p:cTn id="47" fill="hold">
                            <p:stCondLst>
                              <p:cond delay="0"/>
                            </p:stCondLst>
                            <p:childTnLst>
                              <p:par>
                                <p:cTn id="48" presetID="42" presetClass="path" presetSubtype="0" accel="50000" decel="50000" fill="hold" grpId="0" nodeType="clickEffect">
                                  <p:stCondLst>
                                    <p:cond delay="0"/>
                                  </p:stCondLst>
                                  <p:childTnLst>
                                    <p:animMotion origin="layout" path="M -2.29167E-6 -1.11111E-6 L 0.12162 0.2713 " pathEditMode="relative" rAng="0" ptsTypes="AA">
                                      <p:cBhvr>
                                        <p:cTn id="49" dur="2000" fill="hold"/>
                                        <p:tgtEl>
                                          <p:spTgt spid="16"/>
                                        </p:tgtEl>
                                        <p:attrNameLst>
                                          <p:attrName>ppt_x</p:attrName>
                                          <p:attrName>ppt_y</p:attrName>
                                        </p:attrNameLst>
                                      </p:cBhvr>
                                      <p:rCtr x="6081" y="13565"/>
                                    </p:animMotion>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50" fill="hold" display="0">
                  <p:stCondLst>
                    <p:cond delay="indefinite"/>
                  </p:stCondLst>
                  <p:endCondLst>
                    <p:cond evt="onStopAudio" delay="0">
                      <p:tgtEl>
                        <p:sldTgt/>
                      </p:tgtEl>
                    </p:cond>
                  </p:endCondLst>
                </p:cTn>
                <p:tgtEl>
                  <p:spTgt spid="20"/>
                </p:tgtEl>
              </p:cMediaNode>
            </p:audio>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29332280-595E-4EAC-9D6C-20A9E0657BC4}"/>
              </a:ext>
            </a:extLst>
          </p:cNvPr>
          <p:cNvSpPr/>
          <p:nvPr/>
        </p:nvSpPr>
        <p:spPr>
          <a:xfrm>
            <a:off x="4171950" y="161925"/>
            <a:ext cx="3848100" cy="3629025"/>
          </a:xfrm>
          <a:prstGeom prst="ellipse">
            <a:avLst/>
          </a:prstGeom>
          <a:noFill/>
          <a:ln w="5715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Oval 2">
            <a:extLst>
              <a:ext uri="{FF2B5EF4-FFF2-40B4-BE49-F238E27FC236}">
                <a16:creationId xmlns:a16="http://schemas.microsoft.com/office/drawing/2014/main" id="{7F1ADC90-03A8-4D8F-959C-4AD69CA3EFD7}"/>
              </a:ext>
            </a:extLst>
          </p:cNvPr>
          <p:cNvSpPr/>
          <p:nvPr/>
        </p:nvSpPr>
        <p:spPr>
          <a:xfrm>
            <a:off x="1933575" y="3857625"/>
            <a:ext cx="2981325" cy="2676525"/>
          </a:xfrm>
          <a:prstGeom prst="ellipse">
            <a:avLst/>
          </a:prstGeom>
          <a:noFill/>
          <a:ln w="5715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Oval 3">
            <a:extLst>
              <a:ext uri="{FF2B5EF4-FFF2-40B4-BE49-F238E27FC236}">
                <a16:creationId xmlns:a16="http://schemas.microsoft.com/office/drawing/2014/main" id="{E1A54BF7-292F-4D30-95C6-C7280171370F}"/>
              </a:ext>
            </a:extLst>
          </p:cNvPr>
          <p:cNvSpPr/>
          <p:nvPr/>
        </p:nvSpPr>
        <p:spPr>
          <a:xfrm>
            <a:off x="7277102" y="3857625"/>
            <a:ext cx="2981325" cy="2676525"/>
          </a:xfrm>
          <a:prstGeom prst="ellipse">
            <a:avLst/>
          </a:prstGeom>
          <a:noFill/>
          <a:ln w="5715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F786450E-F18A-4B8B-9768-F1F2AD500B75}"/>
              </a:ext>
            </a:extLst>
          </p:cNvPr>
          <p:cNvCxnSpPr>
            <a:cxnSpLocks/>
          </p:cNvCxnSpPr>
          <p:nvPr/>
        </p:nvCxnSpPr>
        <p:spPr>
          <a:xfrm flipH="1">
            <a:off x="4318297" y="3259492"/>
            <a:ext cx="417195" cy="865632"/>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2A17BF6D-F5A6-4A3C-AA46-C624B058D957}"/>
              </a:ext>
            </a:extLst>
          </p:cNvPr>
          <p:cNvCxnSpPr>
            <a:cxnSpLocks/>
          </p:cNvCxnSpPr>
          <p:nvPr/>
        </p:nvCxnSpPr>
        <p:spPr>
          <a:xfrm>
            <a:off x="7456509" y="3259492"/>
            <a:ext cx="706416" cy="750533"/>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Oval 6">
            <a:extLst>
              <a:ext uri="{FF2B5EF4-FFF2-40B4-BE49-F238E27FC236}">
                <a16:creationId xmlns:a16="http://schemas.microsoft.com/office/drawing/2014/main" id="{585AD284-DFB8-49AC-B1E2-A7676862272F}"/>
              </a:ext>
            </a:extLst>
          </p:cNvPr>
          <p:cNvSpPr/>
          <p:nvPr/>
        </p:nvSpPr>
        <p:spPr>
          <a:xfrm>
            <a:off x="4914900" y="1300155"/>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F6D0991D-3D3C-4137-96B1-2F49B890A780}"/>
              </a:ext>
            </a:extLst>
          </p:cNvPr>
          <p:cNvSpPr/>
          <p:nvPr/>
        </p:nvSpPr>
        <p:spPr>
          <a:xfrm>
            <a:off x="5836883" y="1300154"/>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6794A927-5888-4C5E-B778-CBFE3EE4234B}"/>
              </a:ext>
            </a:extLst>
          </p:cNvPr>
          <p:cNvSpPr/>
          <p:nvPr/>
        </p:nvSpPr>
        <p:spPr>
          <a:xfrm>
            <a:off x="6616794" y="1300153"/>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AA280087-FAD5-4434-8A7F-CD0D704793E8}"/>
              </a:ext>
            </a:extLst>
          </p:cNvPr>
          <p:cNvSpPr/>
          <p:nvPr/>
        </p:nvSpPr>
        <p:spPr>
          <a:xfrm>
            <a:off x="5383031" y="1902163"/>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3BCD5E29-7AA9-487F-B320-3571E5689D74}"/>
              </a:ext>
            </a:extLst>
          </p:cNvPr>
          <p:cNvSpPr/>
          <p:nvPr/>
        </p:nvSpPr>
        <p:spPr>
          <a:xfrm>
            <a:off x="6181439" y="1902162"/>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A541D335-B149-40C2-B15C-E5B8BCF7277D}"/>
              </a:ext>
            </a:extLst>
          </p:cNvPr>
          <p:cNvSpPr/>
          <p:nvPr/>
        </p:nvSpPr>
        <p:spPr>
          <a:xfrm>
            <a:off x="6979847" y="1920099"/>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2AE3C959-A426-485C-A2BB-E8439CAE2302}"/>
              </a:ext>
            </a:extLst>
          </p:cNvPr>
          <p:cNvSpPr/>
          <p:nvPr/>
        </p:nvSpPr>
        <p:spPr>
          <a:xfrm>
            <a:off x="4476375" y="1916267"/>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B9846F76-5BC2-4BD3-B1E7-F1DFC71F238A}"/>
              </a:ext>
            </a:extLst>
          </p:cNvPr>
          <p:cNvSpPr/>
          <p:nvPr/>
        </p:nvSpPr>
        <p:spPr>
          <a:xfrm>
            <a:off x="5056897" y="2605126"/>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E948F2EC-2B44-4FBD-960C-0DAD20DC6688}"/>
              </a:ext>
            </a:extLst>
          </p:cNvPr>
          <p:cNvSpPr/>
          <p:nvPr/>
        </p:nvSpPr>
        <p:spPr>
          <a:xfrm>
            <a:off x="5836883" y="2605125"/>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577712B1-8270-48FE-B337-175D915A484C}"/>
              </a:ext>
            </a:extLst>
          </p:cNvPr>
          <p:cNvSpPr/>
          <p:nvPr/>
        </p:nvSpPr>
        <p:spPr>
          <a:xfrm>
            <a:off x="6616794" y="2605124"/>
            <a:ext cx="518234" cy="514905"/>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52DBB093-340F-414C-A9F2-4553A85C5F6C}"/>
              </a:ext>
            </a:extLst>
          </p:cNvPr>
          <p:cNvSpPr txBox="1"/>
          <p:nvPr/>
        </p:nvSpPr>
        <p:spPr>
          <a:xfrm>
            <a:off x="5383031" y="311972"/>
            <a:ext cx="1233763" cy="923330"/>
          </a:xfrm>
          <a:prstGeom prst="rect">
            <a:avLst/>
          </a:prstGeom>
          <a:noFill/>
        </p:spPr>
        <p:txBody>
          <a:bodyPr wrap="square" rtlCol="0">
            <a:spAutoFit/>
          </a:bodyPr>
          <a:lstStyle/>
          <a:p>
            <a:pPr algn="ctr"/>
            <a:r>
              <a:rPr lang="en-GB" sz="5400" b="1" dirty="0">
                <a:latin typeface="Sassoon Infant Std" panose="020B0503020103030203" pitchFamily="34" charset="0"/>
              </a:rPr>
              <a:t>10</a:t>
            </a:r>
          </a:p>
        </p:txBody>
      </p:sp>
      <p:sp>
        <p:nvSpPr>
          <p:cNvPr id="19" name="TextBox 18">
            <a:extLst>
              <a:ext uri="{FF2B5EF4-FFF2-40B4-BE49-F238E27FC236}">
                <a16:creationId xmlns:a16="http://schemas.microsoft.com/office/drawing/2014/main" id="{C7FA743D-1FCF-49AA-BC66-EA2CCA82ED52}"/>
              </a:ext>
            </a:extLst>
          </p:cNvPr>
          <p:cNvSpPr txBox="1"/>
          <p:nvPr/>
        </p:nvSpPr>
        <p:spPr>
          <a:xfrm>
            <a:off x="2600712" y="3086695"/>
            <a:ext cx="1233763" cy="923330"/>
          </a:xfrm>
          <a:prstGeom prst="rect">
            <a:avLst/>
          </a:prstGeom>
          <a:noFill/>
        </p:spPr>
        <p:txBody>
          <a:bodyPr wrap="square" rtlCol="0">
            <a:spAutoFit/>
          </a:bodyPr>
          <a:lstStyle/>
          <a:p>
            <a:pPr algn="ctr"/>
            <a:r>
              <a:rPr lang="en-GB" sz="5400" b="1" dirty="0">
                <a:latin typeface="Sassoon Infant Std" panose="020B0503020103030203" pitchFamily="34" charset="0"/>
              </a:rPr>
              <a:t>8</a:t>
            </a:r>
          </a:p>
        </p:txBody>
      </p:sp>
      <mc:AlternateContent xmlns:mc="http://schemas.openxmlformats.org/markup-compatibility/2006">
        <mc:Choice xmlns:p14="http://schemas.microsoft.com/office/powerpoint/2010/main" xmlns:iact="http://schemas.microsoft.com/office/powerpoint/2014/inkAction" Requires="p14 iact">
          <p:contentPart p14:bwMode="auto" r:id="rId5">
            <p14:nvContentPartPr>
              <p14:cNvPr id="18" name="Ink 17">
                <a:extLst>
                  <a:ext uri="{FF2B5EF4-FFF2-40B4-BE49-F238E27FC236}">
                    <a16:creationId xmlns:a16="http://schemas.microsoft.com/office/drawing/2014/main" id="{789102E8-808E-408C-B61B-558FBD37AF8B}"/>
                  </a:ext>
                </a:extLst>
              </p14:cNvPr>
              <p14:cNvContentPartPr/>
              <p14:nvPr>
                <p:extLst>
                  <p:ext uri="{42D2F446-02D8-4167-A562-619A0277C38B}">
                    <p15:isNarration xmlns:p15="http://schemas.microsoft.com/office/powerpoint/2012/main" val="1"/>
                  </p:ext>
                </p:extLst>
              </p14:nvPr>
            </p14:nvContentPartPr>
            <p14:xfrm>
              <a:off x="2871720" y="331200"/>
              <a:ext cx="7833960" cy="3552840"/>
            </p14:xfrm>
          </p:contentPart>
        </mc:Choice>
        <mc:Fallback>
          <p:pic>
            <p:nvPicPr>
              <p:cNvPr id="18" name="Ink 17">
                <a:extLst>
                  <a:ext uri="{FF2B5EF4-FFF2-40B4-BE49-F238E27FC236}">
                    <a16:creationId xmlns:a16="http://schemas.microsoft.com/office/drawing/2014/main" id="{789102E8-808E-408C-B61B-558FBD37AF8B}"/>
                  </a:ext>
                </a:extLst>
              </p:cNvPr>
              <p:cNvPicPr>
                <a:picLocks noGrp="1" noRot="1" noChangeAspect="1" noMove="1" noResize="1" noEditPoints="1" noAdjustHandles="1" noChangeArrowheads="1" noChangeShapeType="1"/>
              </p:cNvPicPr>
              <p:nvPr/>
            </p:nvPicPr>
            <p:blipFill>
              <a:blip r:embed="rId6"/>
              <a:stretch>
                <a:fillRect/>
              </a:stretch>
            </p:blipFill>
            <p:spPr>
              <a:xfrm>
                <a:off x="2855880" y="267840"/>
                <a:ext cx="7865280" cy="3679560"/>
              </a:xfrm>
              <a:prstGeom prst="rect">
                <a:avLst/>
              </a:prstGeom>
            </p:spPr>
          </p:pic>
        </mc:Fallback>
      </mc:AlternateContent>
      <p:pic>
        <p:nvPicPr>
          <p:cNvPr id="20" name="Audio 19">
            <a:hlinkClick r:id="" action="ppaction://media"/>
            <a:extLst>
              <a:ext uri="{FF2B5EF4-FFF2-40B4-BE49-F238E27FC236}">
                <a16:creationId xmlns:a16="http://schemas.microsoft.com/office/drawing/2014/main" id="{862EA0B0-DFEA-43E7-9551-6F4374FE6BB1}"/>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308576462"/>
      </p:ext>
    </p:extLst>
  </p:cSld>
  <p:clrMapOvr>
    <a:masterClrMapping/>
  </p:clrMapOvr>
  <mc:AlternateContent xmlns:mc="http://schemas.openxmlformats.org/markup-compatibility/2006">
    <mc:Choice xmlns:p14="http://schemas.microsoft.com/office/powerpoint/2010/main" Requires="p14">
      <p:transition spd="slow" p14:dur="2000" advTm="59867"/>
    </mc:Choice>
    <mc:Fallback>
      <p:transition spd="slow" advTm="598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0"/>
                                        </p:tgtEl>
                                      </p:cBhvr>
                                    </p:cmd>
                                  </p:childTnLst>
                                </p:cTn>
                              </p:par>
                              <p:par>
                                <p:cTn id="7" presetID="59" presetClass="entr" presetSubtype="0" fill="hold" nodeType="withEffect">
                                  <p:stCondLst>
                                    <p:cond delay="0"/>
                                  </p:stCondLst>
                                  <p:childTnLst>
                                    <p:set>
                                      <p:cBhvr>
                                        <p:cTn id="8" dur="1" fill="hold">
                                          <p:stCondLst>
                                            <p:cond delay="0"/>
                                          </p:stCondLst>
                                        </p:cTn>
                                        <p:tgtEl>
                                          <p:spTgt spid="18"/>
                                        </p:tgtEl>
                                        <p:attrNameLst>
                                          <p:attrName>style.visibility</p:attrName>
                                        </p:attrNameLst>
                                      </p:cBhvr>
                                      <p:to>
                                        <p:strVal val="visible"/>
                                      </p:to>
                                    </p:set>
                                    <p:cmd type="call" cmd="playFrom(0.0)">
                                      <p:cBhvr>
                                        <p:cTn id="9" dur="1" fill="hold"/>
                                        <p:tgtEl>
                                          <p:spTgt spid="18"/>
                                        </p:tgtEl>
                                      </p:cBhvr>
                                    </p:cmd>
                                  </p:childTnLst>
                                </p:cTn>
                              </p:par>
                            </p:childTnLst>
                          </p:cTn>
                        </p:par>
                      </p:childTnLst>
                    </p:cTn>
                  </p:par>
                  <p:par>
                    <p:cTn id="10" fill="hold">
                      <p:stCondLst>
                        <p:cond delay="indefinite"/>
                      </p:stCondLst>
                      <p:childTnLst>
                        <p:par>
                          <p:cTn id="11" fill="hold">
                            <p:stCondLst>
                              <p:cond delay="0"/>
                            </p:stCondLst>
                            <p:childTnLst>
                              <p:par>
                                <p:cTn id="12" presetID="42" presetClass="path" presetSubtype="0" accel="50000" decel="50000" fill="hold" grpId="0" nodeType="clickEffect">
                                  <p:stCondLst>
                                    <p:cond delay="0"/>
                                  </p:stCondLst>
                                  <p:childTnLst>
                                    <p:animMotion origin="layout" path="M 1.04167E-6 -3.33333E-6 L -0.21016 0.4382 " pathEditMode="relative" rAng="0" ptsTypes="AA">
                                      <p:cBhvr>
                                        <p:cTn id="13" dur="2000" fill="hold"/>
                                        <p:tgtEl>
                                          <p:spTgt spid="7"/>
                                        </p:tgtEl>
                                        <p:attrNameLst>
                                          <p:attrName>ppt_x</p:attrName>
                                          <p:attrName>ppt_y</p:attrName>
                                        </p:attrNameLst>
                                      </p:cBhvr>
                                      <p:rCtr x="-10508" y="21898"/>
                                    </p:animMotion>
                                  </p:childTnLst>
                                </p:cTn>
                              </p:par>
                            </p:childTnLst>
                          </p:cTn>
                        </p:par>
                      </p:childTnLst>
                    </p:cTn>
                  </p:par>
                  <p:par>
                    <p:cTn id="14" fill="hold">
                      <p:stCondLst>
                        <p:cond delay="indefinite"/>
                      </p:stCondLst>
                      <p:childTnLst>
                        <p:par>
                          <p:cTn id="15" fill="hold">
                            <p:stCondLst>
                              <p:cond delay="0"/>
                            </p:stCondLst>
                            <p:childTnLst>
                              <p:par>
                                <p:cTn id="16" presetID="42" presetClass="path" presetSubtype="0" accel="50000" decel="50000" fill="hold" grpId="0" nodeType="clickEffect">
                                  <p:stCondLst>
                                    <p:cond delay="0"/>
                                  </p:stCondLst>
                                  <p:childTnLst>
                                    <p:animMotion origin="layout" path="M 0 -3.33333E-6 L -0.20951 0.42014 " pathEditMode="relative" rAng="0" ptsTypes="AA">
                                      <p:cBhvr>
                                        <p:cTn id="17" dur="2000" fill="hold"/>
                                        <p:tgtEl>
                                          <p:spTgt spid="8"/>
                                        </p:tgtEl>
                                        <p:attrNameLst>
                                          <p:attrName>ppt_x</p:attrName>
                                          <p:attrName>ppt_y</p:attrName>
                                        </p:attrNameLst>
                                      </p:cBhvr>
                                      <p:rCtr x="-10482" y="20995"/>
                                    </p:animMotion>
                                  </p:childTnLst>
                                </p:cTn>
                              </p:par>
                            </p:childTnLst>
                          </p:cTn>
                        </p:par>
                      </p:childTnLst>
                    </p:cTn>
                  </p:par>
                  <p:par>
                    <p:cTn id="18" fill="hold">
                      <p:stCondLst>
                        <p:cond delay="indefinite"/>
                      </p:stCondLst>
                      <p:childTnLst>
                        <p:par>
                          <p:cTn id="19" fill="hold">
                            <p:stCondLst>
                              <p:cond delay="0"/>
                            </p:stCondLst>
                            <p:childTnLst>
                              <p:par>
                                <p:cTn id="20" presetID="42" presetClass="path" presetSubtype="0" accel="50000" decel="50000" fill="hold" grpId="0" nodeType="clickEffect">
                                  <p:stCondLst>
                                    <p:cond delay="0"/>
                                  </p:stCondLst>
                                  <p:childTnLst>
                                    <p:animMotion origin="layout" path="M -2.29167E-6 -3.33333E-6 L -0.20976 0.45255 " pathEditMode="relative" rAng="0" ptsTypes="AA">
                                      <p:cBhvr>
                                        <p:cTn id="21" dur="2000" fill="hold"/>
                                        <p:tgtEl>
                                          <p:spTgt spid="9"/>
                                        </p:tgtEl>
                                        <p:attrNameLst>
                                          <p:attrName>ppt_x</p:attrName>
                                          <p:attrName>ppt_y</p:attrName>
                                        </p:attrNameLst>
                                      </p:cBhvr>
                                      <p:rCtr x="-10495" y="22616"/>
                                    </p:animMotion>
                                  </p:childTnLst>
                                </p:cTn>
                              </p:par>
                            </p:childTnLst>
                          </p:cTn>
                        </p:par>
                      </p:childTnLst>
                    </p:cTn>
                  </p:par>
                  <p:par>
                    <p:cTn id="22" fill="hold">
                      <p:stCondLst>
                        <p:cond delay="indefinite"/>
                      </p:stCondLst>
                      <p:childTnLst>
                        <p:par>
                          <p:cTn id="23" fill="hold">
                            <p:stCondLst>
                              <p:cond delay="0"/>
                            </p:stCondLst>
                            <p:childTnLst>
                              <p:par>
                                <p:cTn id="24" presetID="42" presetClass="path" presetSubtype="0" accel="50000" decel="50000" fill="hold" grpId="0" nodeType="clickEffect">
                                  <p:stCondLst>
                                    <p:cond delay="0"/>
                                  </p:stCondLst>
                                  <p:childTnLst>
                                    <p:animMotion origin="layout" path="M -1.45833E-6 1.85185E-6 L -0.19831 0.43125 " pathEditMode="relative" rAng="0" ptsTypes="AA">
                                      <p:cBhvr>
                                        <p:cTn id="25" dur="2000" fill="hold"/>
                                        <p:tgtEl>
                                          <p:spTgt spid="13"/>
                                        </p:tgtEl>
                                        <p:attrNameLst>
                                          <p:attrName>ppt_x</p:attrName>
                                          <p:attrName>ppt_y</p:attrName>
                                        </p:attrNameLst>
                                      </p:cBhvr>
                                      <p:rCtr x="-9922" y="21551"/>
                                    </p:animMotion>
                                  </p:childTnLst>
                                </p:cTn>
                              </p:par>
                            </p:childTnLst>
                          </p:cTn>
                        </p:par>
                      </p:childTnLst>
                    </p:cTn>
                  </p:par>
                  <p:par>
                    <p:cTn id="26" fill="hold">
                      <p:stCondLst>
                        <p:cond delay="indefinite"/>
                      </p:stCondLst>
                      <p:childTnLst>
                        <p:par>
                          <p:cTn id="27" fill="hold">
                            <p:stCondLst>
                              <p:cond delay="0"/>
                            </p:stCondLst>
                            <p:childTnLst>
                              <p:par>
                                <p:cTn id="28" presetID="42" presetClass="path" presetSubtype="0" accel="50000" decel="50000" fill="hold" grpId="0" nodeType="clickEffect">
                                  <p:stCondLst>
                                    <p:cond delay="0"/>
                                  </p:stCondLst>
                                  <p:childTnLst>
                                    <p:animMotion origin="layout" path="M -4.16667E-7 -4.81481E-6 L -0.1875 0.42061 " pathEditMode="relative" rAng="0" ptsTypes="AA">
                                      <p:cBhvr>
                                        <p:cTn id="29" dur="2000" fill="hold"/>
                                        <p:tgtEl>
                                          <p:spTgt spid="10"/>
                                        </p:tgtEl>
                                        <p:attrNameLst>
                                          <p:attrName>ppt_x</p:attrName>
                                          <p:attrName>ppt_y</p:attrName>
                                        </p:attrNameLst>
                                      </p:cBhvr>
                                      <p:rCtr x="-9375" y="21019"/>
                                    </p:animMotion>
                                  </p:childTnLst>
                                </p:cTn>
                              </p:par>
                            </p:childTnLst>
                          </p:cTn>
                        </p:par>
                      </p:childTnLst>
                    </p:cTn>
                  </p:par>
                  <p:par>
                    <p:cTn id="30" fill="hold">
                      <p:stCondLst>
                        <p:cond delay="indefinite"/>
                      </p:stCondLst>
                      <p:childTnLst>
                        <p:par>
                          <p:cTn id="31" fill="hold">
                            <p:stCondLst>
                              <p:cond delay="0"/>
                            </p:stCondLst>
                            <p:childTnLst>
                              <p:par>
                                <p:cTn id="32" presetID="42" presetClass="path" presetSubtype="0" accel="50000" decel="50000" fill="hold" grpId="0" nodeType="clickEffect">
                                  <p:stCondLst>
                                    <p:cond delay="0"/>
                                  </p:stCondLst>
                                  <p:childTnLst>
                                    <p:animMotion origin="layout" path="M 4.79167E-6 -4.81481E-6 L -0.18607 0.46065 " pathEditMode="relative" rAng="0" ptsTypes="AA">
                                      <p:cBhvr>
                                        <p:cTn id="33" dur="2000" fill="hold"/>
                                        <p:tgtEl>
                                          <p:spTgt spid="11"/>
                                        </p:tgtEl>
                                        <p:attrNameLst>
                                          <p:attrName>ppt_x</p:attrName>
                                          <p:attrName>ppt_y</p:attrName>
                                        </p:attrNameLst>
                                      </p:cBhvr>
                                      <p:rCtr x="-9310" y="23032"/>
                                    </p:animMotion>
                                  </p:childTnLst>
                                </p:cTn>
                              </p:par>
                            </p:childTnLst>
                          </p:cTn>
                        </p:par>
                      </p:childTnLst>
                    </p:cTn>
                  </p:par>
                  <p:par>
                    <p:cTn id="34" fill="hold">
                      <p:stCondLst>
                        <p:cond delay="indefinite"/>
                      </p:stCondLst>
                      <p:childTnLst>
                        <p:par>
                          <p:cTn id="35" fill="hold">
                            <p:stCondLst>
                              <p:cond delay="0"/>
                            </p:stCondLst>
                            <p:childTnLst>
                              <p:par>
                                <p:cTn id="36" presetID="42" presetClass="path" presetSubtype="0" accel="50000" decel="50000" fill="hold" grpId="0" nodeType="clickEffect">
                                  <p:stCondLst>
                                    <p:cond delay="0"/>
                                  </p:stCondLst>
                                  <p:childTnLst>
                                    <p:animMotion origin="layout" path="M 1.11022E-16 -2.59259E-6 L -0.38984 0.51875 " pathEditMode="relative" rAng="0" ptsTypes="AA">
                                      <p:cBhvr>
                                        <p:cTn id="37" dur="2000" fill="hold"/>
                                        <p:tgtEl>
                                          <p:spTgt spid="12"/>
                                        </p:tgtEl>
                                        <p:attrNameLst>
                                          <p:attrName>ppt_x</p:attrName>
                                          <p:attrName>ppt_y</p:attrName>
                                        </p:attrNameLst>
                                      </p:cBhvr>
                                      <p:rCtr x="-19492" y="25926"/>
                                    </p:animMotion>
                                  </p:childTnLst>
                                </p:cTn>
                              </p:par>
                            </p:childTnLst>
                          </p:cTn>
                        </p:par>
                      </p:childTnLst>
                    </p:cTn>
                  </p:par>
                  <p:par>
                    <p:cTn id="38" fill="hold">
                      <p:stCondLst>
                        <p:cond delay="indefinite"/>
                      </p:stCondLst>
                      <p:childTnLst>
                        <p:par>
                          <p:cTn id="39" fill="hold">
                            <p:stCondLst>
                              <p:cond delay="0"/>
                            </p:stCondLst>
                            <p:childTnLst>
                              <p:par>
                                <p:cTn id="40" presetID="42" presetClass="path" presetSubtype="0" accel="50000" decel="50000" fill="hold" grpId="0" nodeType="clickEffect">
                                  <p:stCondLst>
                                    <p:cond delay="0"/>
                                  </p:stCondLst>
                                  <p:childTnLst>
                                    <p:animMotion origin="layout" path="M 2.5E-6 -1.11111E-6 L -0.15768 0.41898 " pathEditMode="relative" rAng="0" ptsTypes="AA">
                                      <p:cBhvr>
                                        <p:cTn id="41" dur="2000" fill="hold"/>
                                        <p:tgtEl>
                                          <p:spTgt spid="14"/>
                                        </p:tgtEl>
                                        <p:attrNameLst>
                                          <p:attrName>ppt_x</p:attrName>
                                          <p:attrName>ppt_y</p:attrName>
                                        </p:attrNameLst>
                                      </p:cBhvr>
                                      <p:rCtr x="-7891" y="20949"/>
                                    </p:animMotion>
                                  </p:childTnLst>
                                </p:cTn>
                              </p:par>
                            </p:childTnLst>
                          </p:cTn>
                        </p:par>
                      </p:childTnLst>
                    </p:cTn>
                  </p:par>
                  <p:par>
                    <p:cTn id="42" fill="hold">
                      <p:stCondLst>
                        <p:cond delay="indefinite"/>
                      </p:stCondLst>
                      <p:childTnLst>
                        <p:par>
                          <p:cTn id="43" fill="hold">
                            <p:stCondLst>
                              <p:cond delay="0"/>
                            </p:stCondLst>
                            <p:childTnLst>
                              <p:par>
                                <p:cTn id="44" presetID="42" presetClass="path" presetSubtype="0" accel="50000" decel="50000" fill="hold" grpId="0" nodeType="clickEffect">
                                  <p:stCondLst>
                                    <p:cond delay="0"/>
                                  </p:stCondLst>
                                  <p:childTnLst>
                                    <p:animMotion origin="layout" path="M 0 -1.11111E-6 L 0.25729 0.2507 " pathEditMode="relative" rAng="0" ptsTypes="AA">
                                      <p:cBhvr>
                                        <p:cTn id="45" dur="2000" fill="hold"/>
                                        <p:tgtEl>
                                          <p:spTgt spid="15"/>
                                        </p:tgtEl>
                                        <p:attrNameLst>
                                          <p:attrName>ppt_x</p:attrName>
                                          <p:attrName>ppt_y</p:attrName>
                                        </p:attrNameLst>
                                      </p:cBhvr>
                                      <p:rCtr x="12865" y="12523"/>
                                    </p:animMotion>
                                  </p:childTnLst>
                                </p:cTn>
                              </p:par>
                            </p:childTnLst>
                          </p:cTn>
                        </p:par>
                      </p:childTnLst>
                    </p:cTn>
                  </p:par>
                  <p:par>
                    <p:cTn id="46" fill="hold">
                      <p:stCondLst>
                        <p:cond delay="indefinite"/>
                      </p:stCondLst>
                      <p:childTnLst>
                        <p:par>
                          <p:cTn id="47" fill="hold">
                            <p:stCondLst>
                              <p:cond delay="0"/>
                            </p:stCondLst>
                            <p:childTnLst>
                              <p:par>
                                <p:cTn id="48" presetID="42" presetClass="path" presetSubtype="0" accel="50000" decel="50000" fill="hold" grpId="0" nodeType="clickEffect">
                                  <p:stCondLst>
                                    <p:cond delay="0"/>
                                  </p:stCondLst>
                                  <p:childTnLst>
                                    <p:animMotion origin="layout" path="M -2.29167E-6 -1.11111E-6 L 0.12162 0.2713 " pathEditMode="relative" rAng="0" ptsTypes="AA">
                                      <p:cBhvr>
                                        <p:cTn id="49" dur="2000" fill="hold"/>
                                        <p:tgtEl>
                                          <p:spTgt spid="16"/>
                                        </p:tgtEl>
                                        <p:attrNameLst>
                                          <p:attrName>ppt_x</p:attrName>
                                          <p:attrName>ppt_y</p:attrName>
                                        </p:attrNameLst>
                                      </p:cBhvr>
                                      <p:rCtr x="6081" y="13565"/>
                                    </p:animMotion>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50" fill="hold" display="0">
                  <p:stCondLst>
                    <p:cond delay="indefinite"/>
                  </p:stCondLst>
                  <p:endCondLst>
                    <p:cond evt="onStopAudio" delay="0">
                      <p:tgtEl>
                        <p:sldTgt/>
                      </p:tgtEl>
                    </p:cond>
                  </p:endCondLst>
                </p:cTn>
                <p:tgtEl>
                  <p:spTgt spid="20"/>
                </p:tgtEl>
              </p:cMediaNode>
            </p:audio>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E1F28E-ECD8-4F0B-8C09-50C0BB97CA59}"/>
              </a:ext>
            </a:extLst>
          </p:cNvPr>
          <p:cNvSpPr>
            <a:spLocks noGrp="1"/>
          </p:cNvSpPr>
          <p:nvPr>
            <p:ph type="title"/>
          </p:nvPr>
        </p:nvSpPr>
        <p:spPr/>
        <p:txBody>
          <a:bodyPr>
            <a:normAutofit/>
          </a:bodyPr>
          <a:lstStyle/>
          <a:p>
            <a:r>
              <a:rPr lang="en-GB" sz="6000" b="1" dirty="0">
                <a:latin typeface="Sassoon Infant Std" panose="020B0503020103030203" pitchFamily="34" charset="0"/>
              </a:rPr>
              <a:t>Activity</a:t>
            </a:r>
          </a:p>
        </p:txBody>
      </p:sp>
      <p:sp>
        <p:nvSpPr>
          <p:cNvPr id="3" name="Content Placeholder 2">
            <a:extLst>
              <a:ext uri="{FF2B5EF4-FFF2-40B4-BE49-F238E27FC236}">
                <a16:creationId xmlns:a16="http://schemas.microsoft.com/office/drawing/2014/main" id="{7659D6E8-712F-4B54-A381-A854BEECE4F5}"/>
              </a:ext>
            </a:extLst>
          </p:cNvPr>
          <p:cNvSpPr>
            <a:spLocks noGrp="1"/>
          </p:cNvSpPr>
          <p:nvPr>
            <p:ph idx="1"/>
          </p:nvPr>
        </p:nvSpPr>
        <p:spPr>
          <a:xfrm>
            <a:off x="838200" y="1847418"/>
            <a:ext cx="10515600" cy="2284736"/>
          </a:xfrm>
        </p:spPr>
        <p:txBody>
          <a:bodyPr>
            <a:normAutofit/>
          </a:bodyPr>
          <a:lstStyle/>
          <a:p>
            <a:r>
              <a:rPr lang="en-GB" sz="3600" dirty="0">
                <a:latin typeface="Sassoon Infant Std" panose="020B0503020103030203" pitchFamily="34" charset="0"/>
              </a:rPr>
              <a:t>You will need:</a:t>
            </a:r>
          </a:p>
          <a:p>
            <a:pPr lvl="1"/>
            <a:r>
              <a:rPr lang="en-GB" sz="3200" dirty="0">
                <a:latin typeface="Sassoon Infant Std" panose="020B0503020103030203" pitchFamily="34" charset="0"/>
              </a:rPr>
              <a:t>A part whole model</a:t>
            </a:r>
          </a:p>
          <a:p>
            <a:pPr lvl="1"/>
            <a:r>
              <a:rPr lang="en-GB" sz="3200" dirty="0">
                <a:latin typeface="Sassoon Infant Std" panose="020B0503020103030203" pitchFamily="34" charset="0"/>
              </a:rPr>
              <a:t>Number cards to 10</a:t>
            </a:r>
          </a:p>
          <a:p>
            <a:pPr lvl="1"/>
            <a:r>
              <a:rPr lang="en-GB" sz="3200" dirty="0">
                <a:latin typeface="Sassoon Infant Std" panose="020B0503020103030203" pitchFamily="34" charset="0"/>
              </a:rPr>
              <a:t>10 objects</a:t>
            </a:r>
          </a:p>
          <a:p>
            <a:pPr marL="457200" lvl="1" indent="0">
              <a:buNone/>
            </a:pPr>
            <a:endParaRPr lang="en-GB" sz="3200" dirty="0">
              <a:latin typeface="Sassoon Infant Std" panose="020B0503020103030203" pitchFamily="34" charset="0"/>
            </a:endParaRPr>
          </a:p>
          <a:p>
            <a:pPr marL="457200" lvl="1" indent="0">
              <a:buNone/>
            </a:pPr>
            <a:endParaRPr lang="en-GB" sz="3200" dirty="0">
              <a:latin typeface="Sassoon Infant Std" panose="020B0503020103030203" pitchFamily="34" charset="0"/>
            </a:endParaRPr>
          </a:p>
        </p:txBody>
      </p:sp>
      <p:sp>
        <p:nvSpPr>
          <p:cNvPr id="4" name="Content Placeholder 2">
            <a:extLst>
              <a:ext uri="{FF2B5EF4-FFF2-40B4-BE49-F238E27FC236}">
                <a16:creationId xmlns:a16="http://schemas.microsoft.com/office/drawing/2014/main" id="{5BAAF5F6-3186-4D21-BB0C-26F6600E3D23}"/>
              </a:ext>
            </a:extLst>
          </p:cNvPr>
          <p:cNvSpPr txBox="1">
            <a:spLocks/>
          </p:cNvSpPr>
          <p:nvPr/>
        </p:nvSpPr>
        <p:spPr>
          <a:xfrm>
            <a:off x="42817" y="4459692"/>
            <a:ext cx="11505459" cy="2078947"/>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gn="just">
              <a:buFont typeface="Arial" panose="020B0604020202020204" pitchFamily="34" charset="0"/>
              <a:buNone/>
            </a:pPr>
            <a:r>
              <a:rPr lang="en-GB" sz="3200" dirty="0">
                <a:latin typeface="Sassoon Infant Std" panose="020B0503020103030203" pitchFamily="34" charset="0"/>
              </a:rPr>
              <a:t>Turn your number cards over so you can’t see the number. Place 10 items in your top circle. Choose a card. Count that number of objects into one of the smaller circles and move the rest to the other circle. Can you say the number sentence? Can you write the number sentence? </a:t>
            </a:r>
          </a:p>
        </p:txBody>
      </p:sp>
      <p:pic>
        <p:nvPicPr>
          <p:cNvPr id="1026" name="Picture 2" descr="Maths Workshop Part whole models – 27.2.20 - Myton Park Primary School">
            <a:extLst>
              <a:ext uri="{FF2B5EF4-FFF2-40B4-BE49-F238E27FC236}">
                <a16:creationId xmlns:a16="http://schemas.microsoft.com/office/drawing/2014/main" id="{9CB9880E-72F0-410D-9F13-2B7E29DD31D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5547" y="208395"/>
            <a:ext cx="2571750" cy="216217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4 Best Printable Number Card 1 10 - printablee.com">
            <a:extLst>
              <a:ext uri="{FF2B5EF4-FFF2-40B4-BE49-F238E27FC236}">
                <a16:creationId xmlns:a16="http://schemas.microsoft.com/office/drawing/2014/main" id="{3DBFD2CC-9C0E-4919-94B5-F2B37465133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68265" y="2505506"/>
            <a:ext cx="2998063" cy="173221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Lego Dark Blue Brick 2x2 10 pieces NEW!!! Lego Toys LEGO Construction &amp;  Building Toys Construction &amp; Building Toys Toys &amp; Games">
            <a:extLst>
              <a:ext uri="{FF2B5EF4-FFF2-40B4-BE49-F238E27FC236}">
                <a16:creationId xmlns:a16="http://schemas.microsoft.com/office/drawing/2014/main" id="{4E180778-86DE-4F51-B148-F25065E1CEE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782281" y="208394"/>
            <a:ext cx="2661138" cy="2162175"/>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mc:Choice xmlns:p14="http://schemas.microsoft.com/office/powerpoint/2010/main" xmlns:iact="http://schemas.microsoft.com/office/powerpoint/2014/inkAction" Requires="p14 iact">
          <p:contentPart p14:bwMode="auto" r:id="rId7">
            <p14:nvContentPartPr>
              <p14:cNvPr id="5" name="Ink 4">
                <a:extLst>
                  <a:ext uri="{FF2B5EF4-FFF2-40B4-BE49-F238E27FC236}">
                    <a16:creationId xmlns:a16="http://schemas.microsoft.com/office/drawing/2014/main" id="{A1C91ECE-8E74-4B99-8266-0A7F7C6DE81F}"/>
                  </a:ext>
                </a:extLst>
              </p14:cNvPr>
              <p14:cNvContentPartPr/>
              <p14:nvPr>
                <p:extLst>
                  <p:ext uri="{42D2F446-02D8-4167-A562-619A0277C38B}">
                    <p15:isNarration xmlns:p15="http://schemas.microsoft.com/office/powerpoint/2012/main" val="1"/>
                  </p:ext>
                </p:extLst>
              </p14:nvPr>
            </p14:nvContentPartPr>
            <p14:xfrm>
              <a:off x="4902480" y="492840"/>
              <a:ext cx="6202440" cy="6042600"/>
            </p14:xfrm>
          </p:contentPart>
        </mc:Choice>
        <mc:Fallback>
          <p:pic>
            <p:nvPicPr>
              <p:cNvPr id="5" name="Ink 4">
                <a:extLst>
                  <a:ext uri="{FF2B5EF4-FFF2-40B4-BE49-F238E27FC236}">
                    <a16:creationId xmlns:a16="http://schemas.microsoft.com/office/drawing/2014/main" id="{A1C91ECE-8E74-4B99-8266-0A7F7C6DE81F}"/>
                  </a:ext>
                </a:extLst>
              </p:cNvPr>
              <p:cNvPicPr>
                <a:picLocks noGrp="1" noRot="1" noChangeAspect="1" noMove="1" noResize="1" noEditPoints="1" noAdjustHandles="1" noChangeArrowheads="1" noChangeShapeType="1"/>
              </p:cNvPicPr>
              <p:nvPr/>
            </p:nvPicPr>
            <p:blipFill>
              <a:blip r:embed="rId8"/>
              <a:stretch>
                <a:fillRect/>
              </a:stretch>
            </p:blipFill>
            <p:spPr>
              <a:xfrm>
                <a:off x="4886640" y="429480"/>
                <a:ext cx="6233760" cy="6169320"/>
              </a:xfrm>
              <a:prstGeom prst="rect">
                <a:avLst/>
              </a:prstGeom>
            </p:spPr>
          </p:pic>
        </mc:Fallback>
      </mc:AlternateContent>
      <p:pic>
        <p:nvPicPr>
          <p:cNvPr id="6" name="Audio 5">
            <a:hlinkClick r:id="" action="ppaction://media"/>
            <a:extLst>
              <a:ext uri="{FF2B5EF4-FFF2-40B4-BE49-F238E27FC236}">
                <a16:creationId xmlns:a16="http://schemas.microsoft.com/office/drawing/2014/main" id="{FEEB2886-F867-4F1F-8B81-FCBF7F4B0900}"/>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1836169451"/>
      </p:ext>
    </p:extLst>
  </p:cSld>
  <p:clrMapOvr>
    <a:masterClrMapping/>
  </p:clrMapOvr>
  <mc:AlternateContent xmlns:mc="http://schemas.openxmlformats.org/markup-compatibility/2006">
    <mc:Choice xmlns:p14="http://schemas.microsoft.com/office/powerpoint/2010/main" Requires="p14">
      <p:transition spd="slow" p14:dur="2000" advTm="89752"/>
    </mc:Choice>
    <mc:Fallback>
      <p:transition spd="slow" advTm="897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par>
                                <p:cTn id="7" presetID="59"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md type="call" cmd="playFrom(0.0)">
                                      <p:cBhvr>
                                        <p:cTn id="9"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0" fill="hold" display="0">
                  <p:stCondLst>
                    <p:cond delay="indefinite"/>
                  </p:stCondLst>
                  <p:endCondLst>
                    <p:cond evt="onStopAudio" delay="0">
                      <p:tgtEl>
                        <p:sldTgt/>
                      </p:tgtEl>
                    </p:cond>
                  </p:endCondLst>
                </p:cTn>
                <p:tgtEl>
                  <p:spTgt spid="6"/>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3.7|1.9|1.7|1.7|1.7|1.8|1.8|1.7|1.9|6.4"/>
</p:tagLst>
</file>

<file path=ppt/tags/tag2.xml><?xml version="1.0" encoding="utf-8"?>
<p:tagLst xmlns:a="http://schemas.openxmlformats.org/drawingml/2006/main" xmlns:r="http://schemas.openxmlformats.org/officeDocument/2006/relationships" xmlns:p="http://schemas.openxmlformats.org/presentationml/2006/main">
  <p:tag name="TIMING" val="|11.3|1.7|1.4|1.7|1.7|1.8|1.8|1.7|1.8|1.8"/>
</p:tagLst>
</file>

<file path=ppt/tags/tag3.xml><?xml version="1.0" encoding="utf-8"?>
<p:tagLst xmlns:a="http://schemas.openxmlformats.org/drawingml/2006/main" xmlns:r="http://schemas.openxmlformats.org/officeDocument/2006/relationships" xmlns:p="http://schemas.openxmlformats.org/presentationml/2006/main">
  <p:tag name="TIMING" val="|11.3|1.8|2|5.5|1.7|1.6|1.7|1.7|1.5|1.8"/>
</p:tagLst>
</file>

<file path=ppt/tags/tag4.xml><?xml version="1.0" encoding="utf-8"?>
<p:tagLst xmlns:a="http://schemas.openxmlformats.org/drawingml/2006/main" xmlns:r="http://schemas.openxmlformats.org/officeDocument/2006/relationships" xmlns:p="http://schemas.openxmlformats.org/presentationml/2006/main">
  <p:tag name="TIMING" val="|11.6|2|2|1.9|11.5|1.6|1.6|1.8|1.7|1.7"/>
</p:tagLst>
</file>

<file path=ppt/tags/tag5.xml><?xml version="1.0" encoding="utf-8"?>
<p:tagLst xmlns:a="http://schemas.openxmlformats.org/drawingml/2006/main" xmlns:r="http://schemas.openxmlformats.org/officeDocument/2006/relationships" xmlns:p="http://schemas.openxmlformats.org/presentationml/2006/main">
  <p:tag name="TIMING" val="|9.7|1.8|2|1.8|1.8|1.9|1.8|1.9|8.1|1.9"/>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TotalTime>
  <Words>83</Words>
  <Application>Microsoft Office PowerPoint</Application>
  <PresentationFormat>Widescreen</PresentationFormat>
  <Paragraphs>16</Paragraphs>
  <Slides>7</Slides>
  <Notes>0</Notes>
  <HiddenSlides>0</HiddenSlides>
  <MMClips>7</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Sassoon Infant Std</vt:lpstr>
      <vt:lpstr>Office Theme</vt:lpstr>
      <vt:lpstr>PowerPoint Presentation</vt:lpstr>
      <vt:lpstr>PowerPoint Presentation</vt:lpstr>
      <vt:lpstr>PowerPoint Presentation</vt:lpstr>
      <vt:lpstr>PowerPoint Presentation</vt:lpstr>
      <vt:lpstr>PowerPoint Presentation</vt:lpstr>
      <vt:lpstr>PowerPoint Presentation</vt:lpstr>
      <vt:lpstr>Activity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Isabelle Pitman</dc:creator>
  <cp:lastModifiedBy>Isabelle Pitman</cp:lastModifiedBy>
  <cp:revision>4</cp:revision>
  <dcterms:created xsi:type="dcterms:W3CDTF">2020-12-03T11:24:05Z</dcterms:created>
  <dcterms:modified xsi:type="dcterms:W3CDTF">2020-12-03T12:15:21Z</dcterms:modified>
</cp:coreProperties>
</file>