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7" r:id="rId3"/>
    <p:sldId id="324" r:id="rId4"/>
    <p:sldId id="285" r:id="rId5"/>
    <p:sldId id="332" r:id="rId6"/>
    <p:sldId id="333" r:id="rId7"/>
    <p:sldId id="334" r:id="rId8"/>
    <p:sldId id="335" r:id="rId9"/>
    <p:sldId id="336" r:id="rId10"/>
    <p:sldId id="331" r:id="rId11"/>
    <p:sldId id="325" r:id="rId12"/>
    <p:sldId id="327" r:id="rId13"/>
    <p:sldId id="337" r:id="rId14"/>
    <p:sldId id="338" r:id="rId15"/>
    <p:sldId id="339" r:id="rId16"/>
    <p:sldId id="340" r:id="rId17"/>
    <p:sldId id="341" r:id="rId18"/>
    <p:sldId id="31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6291"/>
  </p:normalViewPr>
  <p:slideViewPr>
    <p:cSldViewPr snapToGrid="0" snapToObjects="1">
      <p:cViewPr varScale="1">
        <p:scale>
          <a:sx n="121" d="100"/>
          <a:sy n="121" d="100"/>
        </p:scale>
        <p:origin x="200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5C1B0-D7A0-674F-B870-6FC0D5A30A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80828A-7920-4548-9861-C464ECC608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96BB51-BE26-B342-85EF-88BDDB653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C13D-2D1B-FA4C-A541-FBBAB9BD995D}" type="datetimeFigureOut">
              <a:rPr lang="en-US" smtClean="0"/>
              <a:t>1/18/21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90619E-3AD3-4247-9B0E-161197484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159E65-B44C-0A48-9ECD-76055C98D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6401B-E9A5-A841-A6B9-C5CA67DEB2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325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7CED4-191F-4749-8C58-23A04EAA9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33446D-7462-EC46-BA80-FF40134152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873029-DEAB-5841-B95E-4F7788583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C13D-2D1B-FA4C-A541-FBBAB9BD995D}" type="datetimeFigureOut">
              <a:rPr lang="en-US" smtClean="0"/>
              <a:t>1/18/21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3DB05-9252-E941-BD91-C5A6ED9A2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3BA7DE-9616-7542-A602-47D09BE0D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6401B-E9A5-A841-A6B9-C5CA67DEB2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284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7F949C-9E97-8444-BB19-C0A2D7ABC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414AAA-CFEE-404A-ADC6-F8FC9E5BAE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18E430-3FF4-DE46-8437-0B235EF22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C13D-2D1B-FA4C-A541-FBBAB9BD995D}" type="datetimeFigureOut">
              <a:rPr lang="en-US" smtClean="0"/>
              <a:t>1/18/21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39BC7B-DB25-E648-9078-6AA5F385C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6DDB27-3327-854B-AC5D-8EC527D00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6401B-E9A5-A841-A6B9-C5CA67DEB2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916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189DDB-C723-DA40-819C-848FBDF39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2CE5C4-F1C1-5E45-8049-847E2E1BC4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633C4D-1C78-0B41-AD27-3B37497B76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000419-E188-E547-8BB4-6DF2D83CC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C13D-2D1B-FA4C-A541-FBBAB9BD995D}" type="datetimeFigureOut">
              <a:rPr lang="en-US" smtClean="0"/>
              <a:t>1/18/21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C673D3-AC4C-B64D-9BEA-457F8F376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E8F698-4397-B04C-8707-CFCC1A1AC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6401B-E9A5-A841-A6B9-C5CA67DEB2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562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6BF83F-4D39-7349-B616-C3657D2C9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39A921-5153-084F-B924-4FABCB9DD9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B3014A-8F40-0241-9094-A239E9A810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F445DD-AEE0-9343-925C-98448F98B6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799F69-B999-4749-B065-16D170B6BC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3B7866-6ECF-F840-8166-176CACF85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C13D-2D1B-FA4C-A541-FBBAB9BD995D}" type="datetimeFigureOut">
              <a:rPr lang="en-US" smtClean="0"/>
              <a:t>1/18/21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02C1A5A-7C29-744D-BE82-2B3C94A65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D2FE56-9119-7743-A314-17216B292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6401B-E9A5-A841-A6B9-C5CA67DEB2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085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8CA9F-A098-8D43-A8F4-D05842B10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79718F-1362-1549-87B7-63E740FE7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C13D-2D1B-FA4C-A541-FBBAB9BD995D}" type="datetimeFigureOut">
              <a:rPr lang="en-US" smtClean="0"/>
              <a:t>1/18/21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E42CB8-BFC5-3C4F-A53D-D54EF83E2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2208E9-CF8A-CA44-9325-1C8995036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6401B-E9A5-A841-A6B9-C5CA67DEB2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884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7770DB-A0C2-ED4A-8741-053FBA133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C13D-2D1B-FA4C-A541-FBBAB9BD995D}" type="datetimeFigureOut">
              <a:rPr lang="en-US" smtClean="0"/>
              <a:t>1/18/21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DB93C04-2B57-2540-858D-E03458B34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13D53D-DF7D-7848-BBF9-3DC5F3278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6401B-E9A5-A841-A6B9-C5CA67DEB2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325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41988-1365-B746-BAD7-FC6BDAE07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BC9B6F-F78B-4E4C-930A-91E014326C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77AE64-A033-2F4A-8A46-3D11CE5E2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F1A6B2-6DA0-774A-9F68-A83AC9EEE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C13D-2D1B-FA4C-A541-FBBAB9BD995D}" type="datetimeFigureOut">
              <a:rPr lang="en-US" smtClean="0"/>
              <a:t>1/18/21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4DBF65-5332-5A42-BFDA-45F075A8F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D3165-A233-FE4F-A794-F8D9CE647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6401B-E9A5-A841-A6B9-C5CA67DEB2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272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0D6E7-CB40-FD47-9EA3-F2971BC540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60241E2-90BB-B642-BFDD-839DF13277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EEAD4F-0BB1-6D4B-AF02-E596F0E7AD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79BA13-B68D-2443-9668-5516503A3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C13D-2D1B-FA4C-A541-FBBAB9BD995D}" type="datetimeFigureOut">
              <a:rPr lang="en-US" smtClean="0"/>
              <a:t>1/18/21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D0EB1C-CB83-F445-B510-49FF33384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E6108C-1A49-B04D-9ABF-3FB5AC111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6401B-E9A5-A841-A6B9-C5CA67DEB2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643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861B6-32FB-F54D-906F-958327422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E13BC8-1A28-0145-A806-009040D12B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E3714-3950-3446-A6F2-3B49CAC37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C13D-2D1B-FA4C-A541-FBBAB9BD995D}" type="datetimeFigureOut">
              <a:rPr lang="en-US" smtClean="0"/>
              <a:t>1/18/21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6F20A-4367-B34C-A405-2395848F7D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1AE7F1-41B6-4846-8083-95EB3D867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6401B-E9A5-A841-A6B9-C5CA67DEB2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954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AD9A50F-D637-F745-9678-2E1A8B0492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0FA5A3-EABF-E546-BB42-112945C82C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2C8949-E416-E645-A337-C988B01CF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C13D-2D1B-FA4C-A541-FBBAB9BD995D}" type="datetimeFigureOut">
              <a:rPr lang="en-US" smtClean="0"/>
              <a:t>1/18/21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07F7EC-9C82-6943-B2A4-67CD51AD9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3EDFB1-BEB1-6843-A3CB-0871A5C3E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6401B-E9A5-A841-A6B9-C5CA67DEB2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8246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BD03F8D4-9B97-B741-B69B-597667F101C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71251" y="6700839"/>
            <a:ext cx="778933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999" y="549276"/>
            <a:ext cx="10909300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1350" y="2014537"/>
            <a:ext cx="10909300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77755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6875EDA-3167-1F4C-8AD8-71A8274284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96038D-A133-EF4A-BC9E-643D18923F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8B08E2-7955-C241-9DC5-C209F7309C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9C13D-2D1B-FA4C-A541-FBBAB9BD995D}" type="datetimeFigureOut">
              <a:rPr lang="en-US" smtClean="0"/>
              <a:t>1/18/21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392A6D-FB1C-3646-8D96-26BDF7896E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75A1D4-17B1-8F4A-8100-86370F344B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46401B-E9A5-A841-A6B9-C5CA67DEB2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900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audio" Target="../media/media2.m4a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2.png"/><Relationship Id="rId2" Type="http://schemas.microsoft.com/office/2007/relationships/media" Target="../media/media2.m4a"/><Relationship Id="rId16" Type="http://schemas.openxmlformats.org/officeDocument/2006/relationships/image" Target="../media/image14.jpeg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jpeg"/><Relationship Id="rId12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audio" Target="../media/media5.m4a"/><Relationship Id="rId7" Type="http://schemas.openxmlformats.org/officeDocument/2006/relationships/image" Target="../media/image26.jpeg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6.m4a"/><Relationship Id="rId7" Type="http://schemas.openxmlformats.org/officeDocument/2006/relationships/image" Target="../media/image30.jpeg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audio" Target="../media/media7.m4a"/><Relationship Id="rId7" Type="http://schemas.openxmlformats.org/officeDocument/2006/relationships/image" Target="../media/image33.jpeg"/><Relationship Id="rId2" Type="http://schemas.microsoft.com/office/2007/relationships/media" Target="../media/media7.m4a"/><Relationship Id="rId1" Type="http://schemas.openxmlformats.org/officeDocument/2006/relationships/tags" Target="../tags/tag4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2.png"/><Relationship Id="rId2" Type="http://schemas.microsoft.com/office/2007/relationships/media" Target="../media/media8.m4a"/><Relationship Id="rId1" Type="http://schemas.openxmlformats.org/officeDocument/2006/relationships/tags" Target="../tags/tag5.xml"/><Relationship Id="rId6" Type="http://schemas.openxmlformats.org/officeDocument/2006/relationships/image" Target="../media/image36.jpeg"/><Relationship Id="rId5" Type="http://schemas.openxmlformats.org/officeDocument/2006/relationships/image" Target="../media/image35.jp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9.m4a"/><Relationship Id="rId7" Type="http://schemas.openxmlformats.org/officeDocument/2006/relationships/image" Target="../media/image39.jpeg"/><Relationship Id="rId2" Type="http://schemas.microsoft.com/office/2007/relationships/media" Target="../media/media9.m4a"/><Relationship Id="rId1" Type="http://schemas.openxmlformats.org/officeDocument/2006/relationships/tags" Target="../tags/tag6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audio" Target="../media/media10.m4a"/><Relationship Id="rId7" Type="http://schemas.openxmlformats.org/officeDocument/2006/relationships/image" Target="../media/image42.png"/><Relationship Id="rId2" Type="http://schemas.microsoft.com/office/2007/relationships/media" Target="../media/media10.m4a"/><Relationship Id="rId1" Type="http://schemas.openxmlformats.org/officeDocument/2006/relationships/tags" Target="../tags/tag7.xml"/><Relationship Id="rId6" Type="http://schemas.openxmlformats.org/officeDocument/2006/relationships/image" Target="../media/image41.png"/><Relationship Id="rId11" Type="http://schemas.openxmlformats.org/officeDocument/2006/relationships/image" Target="../media/image2.png"/><Relationship Id="rId5" Type="http://schemas.openxmlformats.org/officeDocument/2006/relationships/image" Target="../media/image40.png"/><Relationship Id="rId10" Type="http://schemas.openxmlformats.org/officeDocument/2006/relationships/image" Target="../media/image34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audio" Target="../media/media11.m4a"/><Relationship Id="rId7" Type="http://schemas.openxmlformats.org/officeDocument/2006/relationships/image" Target="../media/image46.png"/><Relationship Id="rId2" Type="http://schemas.microsoft.com/office/2007/relationships/media" Target="../media/media11.m4a"/><Relationship Id="rId1" Type="http://schemas.openxmlformats.org/officeDocument/2006/relationships/tags" Target="../tags/tag8.xml"/><Relationship Id="rId6" Type="http://schemas.openxmlformats.org/officeDocument/2006/relationships/image" Target="../media/image41.png"/><Relationship Id="rId5" Type="http://schemas.openxmlformats.org/officeDocument/2006/relationships/image" Target="../media/image45.png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4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9.xml"/><Relationship Id="rId6" Type="http://schemas.openxmlformats.org/officeDocument/2006/relationships/image" Target="../media/image2.png"/><Relationship Id="rId5" Type="http://schemas.openxmlformats.org/officeDocument/2006/relationships/image" Target="../media/image49.tiff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0.xml"/><Relationship Id="rId6" Type="http://schemas.openxmlformats.org/officeDocument/2006/relationships/image" Target="../media/image2.png"/><Relationship Id="rId5" Type="http://schemas.openxmlformats.org/officeDocument/2006/relationships/image" Target="../media/image50.jpeg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4.m4a"/><Relationship Id="rId7" Type="http://schemas.openxmlformats.org/officeDocument/2006/relationships/image" Target="../media/image53.jpeg"/><Relationship Id="rId2" Type="http://schemas.microsoft.com/office/2007/relationships/media" Target="../media/media14.m4a"/><Relationship Id="rId1" Type="http://schemas.openxmlformats.org/officeDocument/2006/relationships/tags" Target="../tags/tag11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5.m4a"/><Relationship Id="rId7" Type="http://schemas.openxmlformats.org/officeDocument/2006/relationships/image" Target="../media/image34.png"/><Relationship Id="rId2" Type="http://schemas.microsoft.com/office/2007/relationships/media" Target="../media/media15.m4a"/><Relationship Id="rId1" Type="http://schemas.openxmlformats.org/officeDocument/2006/relationships/tags" Target="../tags/tag1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13.xml"/><Relationship Id="rId6" Type="http://schemas.openxmlformats.org/officeDocument/2006/relationships/image" Target="../media/image2.png"/><Relationship Id="rId5" Type="http://schemas.openxmlformats.org/officeDocument/2006/relationships/image" Target="../media/image56.jpe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2" Type="http://schemas.microsoft.com/office/2007/relationships/media" Target="../media/media17.m4a"/><Relationship Id="rId1" Type="http://schemas.openxmlformats.org/officeDocument/2006/relationships/tags" Target="../tags/tag14.xml"/><Relationship Id="rId6" Type="http://schemas.openxmlformats.org/officeDocument/2006/relationships/image" Target="../media/image2.png"/><Relationship Id="rId5" Type="http://schemas.openxmlformats.org/officeDocument/2006/relationships/image" Target="../media/image57.tiff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58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BA017B9A-73FC-2E44-9A53-FEEEFDD7D480}"/>
              </a:ext>
            </a:extLst>
          </p:cNvPr>
          <p:cNvSpPr/>
          <p:nvPr/>
        </p:nvSpPr>
        <p:spPr bwMode="auto">
          <a:xfrm>
            <a:off x="2027239" y="2930526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52F82EC0-06DF-9043-B263-8FE7F2C6ADC4}"/>
              </a:ext>
            </a:extLst>
          </p:cNvPr>
          <p:cNvSpPr/>
          <p:nvPr/>
        </p:nvSpPr>
        <p:spPr bwMode="auto">
          <a:xfrm>
            <a:off x="2027239" y="393700"/>
            <a:ext cx="8137525" cy="2192338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 dirty="0"/>
          </a:p>
        </p:txBody>
      </p:sp>
      <p:sp>
        <p:nvSpPr>
          <p:cNvPr id="7171" name="Title 1">
            <a:extLst>
              <a:ext uri="{FF2B5EF4-FFF2-40B4-BE49-F238E27FC236}">
                <a16:creationId xmlns:a16="http://schemas.microsoft.com/office/drawing/2014/main" id="{F0425461-5603-584C-AC7D-BECA09C24038}"/>
              </a:ext>
            </a:extLst>
          </p:cNvPr>
          <p:cNvSpPr txBox="1">
            <a:spLocks/>
          </p:cNvSpPr>
          <p:nvPr/>
        </p:nvSpPr>
        <p:spPr bwMode="auto">
          <a:xfrm>
            <a:off x="2152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3600" b="1">
              <a:solidFill>
                <a:schemeClr val="tx1"/>
              </a:solidFill>
              <a:latin typeface="Sassoon Infant Md" panose="02000603050000020003" pitchFamily="2" charset="0"/>
            </a:endParaRPr>
          </a:p>
        </p:txBody>
      </p:sp>
      <p:sp>
        <p:nvSpPr>
          <p:cNvPr id="7172" name="Content Placeholder 15">
            <a:extLst>
              <a:ext uri="{FF2B5EF4-FFF2-40B4-BE49-F238E27FC236}">
                <a16:creationId xmlns:a16="http://schemas.microsoft.com/office/drawing/2014/main" id="{DB9D70D9-8865-9C48-B807-5575C4D3D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2650" y="3467100"/>
            <a:ext cx="7886700" cy="1409700"/>
          </a:xfrm>
        </p:spPr>
        <p:txBody>
          <a:bodyPr/>
          <a:lstStyle/>
          <a:p>
            <a:pPr marL="0" indent="0">
              <a:buNone/>
            </a:pPr>
            <a:r>
              <a:rPr lang="en-GB" altLang="en-US" sz="2800">
                <a:latin typeface="Comic Sans MS" panose="030F0902030302020204" pitchFamily="66" charset="0"/>
                <a:ea typeface="Sassoon Infant Rg" panose="02000803050000020003" pitchFamily="2" charset="0"/>
              </a:rPr>
              <a:t>L.O. To know why plants are important to humans. To label the parts of a plant and a tree. </a:t>
            </a:r>
          </a:p>
        </p:txBody>
      </p:sp>
      <p:sp>
        <p:nvSpPr>
          <p:cNvPr id="7174" name="Content Placeholder 15">
            <a:extLst>
              <a:ext uri="{FF2B5EF4-FFF2-40B4-BE49-F238E27FC236}">
                <a16:creationId xmlns:a16="http://schemas.microsoft.com/office/drawing/2014/main" id="{ED710831-2261-9649-A546-4FBC8C32202A}"/>
              </a:ext>
            </a:extLst>
          </p:cNvPr>
          <p:cNvSpPr txBox="1">
            <a:spLocks/>
          </p:cNvSpPr>
          <p:nvPr/>
        </p:nvSpPr>
        <p:spPr bwMode="auto">
          <a:xfrm>
            <a:off x="2152650" y="3467101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  <p:sp>
        <p:nvSpPr>
          <p:cNvPr id="2" name="Content Placeholder 15">
            <a:extLst>
              <a:ext uri="{FF2B5EF4-FFF2-40B4-BE49-F238E27FC236}">
                <a16:creationId xmlns:a16="http://schemas.microsoft.com/office/drawing/2014/main" id="{33FA0722-2902-214F-A62B-380555E2C37B}"/>
              </a:ext>
            </a:extLst>
          </p:cNvPr>
          <p:cNvSpPr txBox="1">
            <a:spLocks/>
          </p:cNvSpPr>
          <p:nvPr/>
        </p:nvSpPr>
        <p:spPr bwMode="auto">
          <a:xfrm>
            <a:off x="2305050" y="3619501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  <p:sp>
        <p:nvSpPr>
          <p:cNvPr id="7175" name="Content Placeholder 15">
            <a:extLst>
              <a:ext uri="{FF2B5EF4-FFF2-40B4-BE49-F238E27FC236}">
                <a16:creationId xmlns:a16="http://schemas.microsoft.com/office/drawing/2014/main" id="{F9B79E5E-6E0D-124D-8ECC-58A54968A5E8}"/>
              </a:ext>
            </a:extLst>
          </p:cNvPr>
          <p:cNvSpPr txBox="1">
            <a:spLocks/>
          </p:cNvSpPr>
          <p:nvPr/>
        </p:nvSpPr>
        <p:spPr bwMode="auto">
          <a:xfrm>
            <a:off x="2457450" y="3771901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  <p:sp>
        <p:nvSpPr>
          <p:cNvPr id="7176" name="TextBox 1">
            <a:extLst>
              <a:ext uri="{FF2B5EF4-FFF2-40B4-BE49-F238E27FC236}">
                <a16:creationId xmlns:a16="http://schemas.microsoft.com/office/drawing/2014/main" id="{C1F6FE63-BC94-9C42-B1B6-0A2CC14085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7450" y="141289"/>
            <a:ext cx="6573838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4000" dirty="0">
              <a:solidFill>
                <a:schemeClr val="tx1"/>
              </a:solidFill>
              <a:latin typeface="Comic Sans MS" panose="030F0902030302020204" pitchFamily="66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chemeClr val="tx1"/>
                </a:solidFill>
                <a:latin typeface="Comic Sans MS" panose="030F0902030302020204" pitchFamily="66" charset="0"/>
              </a:rPr>
              <a:t>Science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chemeClr val="tx1"/>
                </a:solidFill>
                <a:latin typeface="Comic Sans MS" panose="030F0902030302020204" pitchFamily="66" charset="0"/>
              </a:rPr>
              <a:t>Monday 18</a:t>
            </a:r>
            <a:r>
              <a:rPr lang="en-US" altLang="en-US" sz="4000" baseline="30000" dirty="0">
                <a:solidFill>
                  <a:schemeClr val="tx1"/>
                </a:solidFill>
                <a:latin typeface="Comic Sans MS" panose="030F0902030302020204" pitchFamily="66" charset="0"/>
              </a:rPr>
              <a:t>th</a:t>
            </a:r>
            <a:r>
              <a:rPr lang="en-US" altLang="en-US" sz="4000" dirty="0">
                <a:solidFill>
                  <a:schemeClr val="tx1"/>
                </a:solidFill>
                <a:latin typeface="Comic Sans MS" panose="030F0902030302020204" pitchFamily="66" charset="0"/>
              </a:rPr>
              <a:t> January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E51258F-A5F6-B64B-8EE4-78AB590477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328228"/>
      </p:ext>
    </p:extLst>
  </p:cSld>
  <p:clrMapOvr>
    <a:masterClrMapping/>
  </p:clrMapOvr>
  <p:transition spd="slow" advTm="125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17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1B226A6A-00C6-5743-A750-DE8B73C2970F}"/>
              </a:ext>
            </a:extLst>
          </p:cNvPr>
          <p:cNvSpPr/>
          <p:nvPr/>
        </p:nvSpPr>
        <p:spPr>
          <a:xfrm>
            <a:off x="2279650" y="728663"/>
            <a:ext cx="7632700" cy="5364162"/>
          </a:xfrm>
          <a:prstGeom prst="roundRect">
            <a:avLst>
              <a:gd name="adj" fmla="val 6862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8EAF4E5-F3B6-6845-B2FE-90F45668AB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0300" y="850901"/>
            <a:ext cx="7632700" cy="5364163"/>
          </a:xfrm>
        </p:spPr>
        <p:txBody>
          <a:bodyPr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GB" altLang="en-US" sz="3200">
                <a:latin typeface="Comic Sans MS" panose="030F0902030302020204" pitchFamily="66" charset="0"/>
                <a:ea typeface="Sassoon Infant Rg" panose="02000803050000020003" pitchFamily="2" charset="0"/>
              </a:rPr>
              <a:t>We will be learning about…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altLang="en-US" sz="3200" b="1">
                <a:latin typeface="Comic Sans MS" panose="030F0902030302020204" pitchFamily="66" charset="0"/>
                <a:ea typeface="Sassoon Infant Rg" panose="02000803050000020003" pitchFamily="2" charset="0"/>
              </a:rPr>
              <a:t>Plants.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0DF652-5914-274A-B71E-E150E2C9922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/>
          <a:srcRect/>
          <a:stretch/>
        </p:blipFill>
        <p:spPr>
          <a:xfrm>
            <a:off x="2460315" y="957482"/>
            <a:ext cx="1636921" cy="1531156"/>
          </a:xfrm>
          <a:prstGeom prst="round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6D80E74-3EFE-BC4B-B1F7-F79FAAE7D20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/>
          <a:srcRect/>
          <a:stretch/>
        </p:blipFill>
        <p:spPr>
          <a:xfrm>
            <a:off x="4317391" y="957483"/>
            <a:ext cx="1696880" cy="1531155"/>
          </a:xfrm>
          <a:prstGeom prst="round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01FBF45-A9BD-EC4D-9BFF-BE12917112A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/>
          <a:srcRect/>
          <a:stretch/>
        </p:blipFill>
        <p:spPr>
          <a:xfrm>
            <a:off x="6234428" y="957483"/>
            <a:ext cx="1638061" cy="1515891"/>
          </a:xfrm>
          <a:prstGeom prst="round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938ACAA-8E10-BB49-8871-83352D905FB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/>
          <a:srcRect/>
          <a:stretch/>
        </p:blipFill>
        <p:spPr>
          <a:xfrm>
            <a:off x="8092646" y="957482"/>
            <a:ext cx="1638581" cy="1531158"/>
          </a:xfrm>
          <a:prstGeom prst="round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017C8AF-F0E2-1943-B753-F8803ACCAE7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/>
          <a:srcRect/>
          <a:stretch/>
        </p:blipFill>
        <p:spPr>
          <a:xfrm>
            <a:off x="2460315" y="2657017"/>
            <a:ext cx="1636920" cy="1531153"/>
          </a:xfrm>
          <a:prstGeom prst="round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20AAB25-B8FB-E74E-ADD0-0D0015BF5615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/>
          <a:srcRect/>
          <a:stretch/>
        </p:blipFill>
        <p:spPr>
          <a:xfrm>
            <a:off x="4337726" y="2657016"/>
            <a:ext cx="1674918" cy="1531154"/>
          </a:xfrm>
          <a:prstGeom prst="round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4D8E042-6AD8-0F48-BA8B-4E044875AA95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email"/>
          <a:srcRect/>
          <a:stretch/>
        </p:blipFill>
        <p:spPr>
          <a:xfrm>
            <a:off x="6234427" y="2648347"/>
            <a:ext cx="1637484" cy="1539823"/>
          </a:xfrm>
          <a:prstGeom prst="round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81A88D9-49DE-1942-BC7D-26DE5DA0D808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/>
          <a:srcRect/>
          <a:stretch/>
        </p:blipFill>
        <p:spPr>
          <a:xfrm>
            <a:off x="8093694" y="2637607"/>
            <a:ext cx="1637532" cy="1550563"/>
          </a:xfrm>
          <a:prstGeom prst="round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65A0E0A-3E24-264C-A2DD-6F837F555164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email"/>
          <a:srcRect/>
          <a:stretch/>
        </p:blipFill>
        <p:spPr>
          <a:xfrm>
            <a:off x="8094276" y="4367288"/>
            <a:ext cx="1636953" cy="1529080"/>
          </a:xfrm>
          <a:prstGeom prst="round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C643D9B-22F7-A245-BE16-A3FF28F8AD53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email"/>
          <a:srcRect/>
          <a:stretch/>
        </p:blipFill>
        <p:spPr>
          <a:xfrm>
            <a:off x="2460314" y="4365216"/>
            <a:ext cx="1636952" cy="1531152"/>
          </a:xfrm>
          <a:prstGeom prst="round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BCE776C-5DA3-2D49-8C1F-FD6B64029529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email"/>
          <a:srcRect/>
          <a:stretch/>
        </p:blipFill>
        <p:spPr>
          <a:xfrm>
            <a:off x="4338294" y="4365216"/>
            <a:ext cx="1636953" cy="1531153"/>
          </a:xfrm>
          <a:prstGeom prst="round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D600B66-AF18-1844-8ED3-945AF3360C69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email"/>
          <a:srcRect/>
          <a:stretch/>
        </p:blipFill>
        <p:spPr>
          <a:xfrm>
            <a:off x="6216274" y="4365215"/>
            <a:ext cx="1636967" cy="1531154"/>
          </a:xfrm>
          <a:prstGeom prst="round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9318DC5D-6640-0F48-B048-DEF97ABCD4A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3369027"/>
      </p:ext>
    </p:extLst>
  </p:cSld>
  <p:clrMapOvr>
    <a:masterClrMapping/>
  </p:clrMapOvr>
  <p:transition spd="slow" advTm="460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F5C8AFA-6B95-B542-A326-E44CF7950DB4}"/>
              </a:ext>
            </a:extLst>
          </p:cNvPr>
          <p:cNvSpPr/>
          <p:nvPr/>
        </p:nvSpPr>
        <p:spPr>
          <a:xfrm>
            <a:off x="2270125" y="1630364"/>
            <a:ext cx="7632700" cy="833437"/>
          </a:xfrm>
          <a:prstGeom prst="roundRect">
            <a:avLst>
              <a:gd name="adj" fmla="val 312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18" name="Title 4">
            <a:extLst>
              <a:ext uri="{FF2B5EF4-FFF2-40B4-BE49-F238E27FC236}">
                <a16:creationId xmlns:a16="http://schemas.microsoft.com/office/drawing/2014/main" id="{DFAD554E-076E-AA40-B406-453DA7306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6439" y="5492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>
                <a:latin typeface="Sassoon Infant Md" panose="02000603050000020003" pitchFamily="2" charset="0"/>
              </a:rPr>
              <a:t>Plants</a:t>
            </a:r>
          </a:p>
        </p:txBody>
      </p:sp>
      <p:sp>
        <p:nvSpPr>
          <p:cNvPr id="9219" name="Content Placeholder 6">
            <a:extLst>
              <a:ext uri="{FF2B5EF4-FFF2-40B4-BE49-F238E27FC236}">
                <a16:creationId xmlns:a16="http://schemas.microsoft.com/office/drawing/2014/main" id="{6DD171FC-A58D-DE49-A43A-DBC285E3F65A}"/>
              </a:ext>
            </a:extLst>
          </p:cNvPr>
          <p:cNvSpPr>
            <a:spLocks/>
          </p:cNvSpPr>
          <p:nvPr/>
        </p:nvSpPr>
        <p:spPr bwMode="auto">
          <a:xfrm>
            <a:off x="2279651" y="1738314"/>
            <a:ext cx="7642225" cy="8334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Today we are going to learn about different parts of plants.</a:t>
            </a:r>
          </a:p>
        </p:txBody>
      </p:sp>
      <p:sp>
        <p:nvSpPr>
          <p:cNvPr id="9220" name="TextBox 21">
            <a:extLst>
              <a:ext uri="{FF2B5EF4-FFF2-40B4-BE49-F238E27FC236}">
                <a16:creationId xmlns:a16="http://schemas.microsoft.com/office/drawing/2014/main" id="{88348A02-EAF0-C349-9521-E2BB14B51E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6215063"/>
            <a:ext cx="763270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2" charset="0"/>
              </a:rPr>
              <a:t>Photos courtesy of Nomadic Lass, Christina Ann VanMeter, coofdy, Herr Olsen, Capt Kodak, fOtOmoth, Sunny_mjx, LadyDragonflyCC - &gt;;&lt; (@flickr.com) - granted under creative commons licence – attribution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04AC364-650F-A843-9627-246ED24C21E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/>
          <a:srcRect/>
          <a:stretch/>
        </p:blipFill>
        <p:spPr>
          <a:xfrm>
            <a:off x="2279650" y="2681512"/>
            <a:ext cx="1828631" cy="1651139"/>
          </a:xfrm>
          <a:prstGeom prst="round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C320C45-2D75-064A-A840-16847A15A6F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/>
          <a:srcRect/>
          <a:stretch/>
        </p:blipFill>
        <p:spPr>
          <a:xfrm>
            <a:off x="4207896" y="2681512"/>
            <a:ext cx="1838524" cy="1651139"/>
          </a:xfrm>
          <a:prstGeom prst="round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62B77F7-A219-D843-887F-B24D32D5320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/>
          <a:srcRect/>
          <a:stretch/>
        </p:blipFill>
        <p:spPr>
          <a:xfrm>
            <a:off x="6143886" y="2681512"/>
            <a:ext cx="1843975" cy="1651139"/>
          </a:xfrm>
          <a:prstGeom prst="round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8D19464-FE03-4A4D-B738-A8D800825ED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/>
          <a:srcRect/>
          <a:stretch/>
        </p:blipFill>
        <p:spPr>
          <a:xfrm>
            <a:off x="8085325" y="2681512"/>
            <a:ext cx="1827026" cy="1651139"/>
          </a:xfrm>
          <a:prstGeom prst="round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2B5B6DC-8158-EB43-A5DE-C77721323D1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/>
          <a:srcRect/>
          <a:stretch/>
        </p:blipFill>
        <p:spPr>
          <a:xfrm>
            <a:off x="2279650" y="4441686"/>
            <a:ext cx="1828630" cy="1641600"/>
          </a:xfrm>
          <a:prstGeom prst="round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428CF8B-6C14-4A46-86C9-3C1FB0D91211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/>
          <a:srcRect/>
          <a:stretch/>
        </p:blipFill>
        <p:spPr>
          <a:xfrm>
            <a:off x="4205813" y="4441686"/>
            <a:ext cx="1840607" cy="1641600"/>
          </a:xfrm>
          <a:prstGeom prst="round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4663E63-0D4D-0345-A73A-98FBD8AF3A75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/>
          <a:srcRect/>
          <a:stretch/>
        </p:blipFill>
        <p:spPr>
          <a:xfrm>
            <a:off x="6143884" y="4441687"/>
            <a:ext cx="1843976" cy="1641599"/>
          </a:xfrm>
          <a:prstGeom prst="round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E46F9F8-6F60-2947-82AD-93923F78291E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email"/>
          <a:srcRect/>
          <a:stretch/>
        </p:blipFill>
        <p:spPr>
          <a:xfrm>
            <a:off x="8071048" y="4441687"/>
            <a:ext cx="1841302" cy="1641599"/>
          </a:xfrm>
          <a:prstGeom prst="round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4F5083F0-D735-4842-B577-344A04048D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23283"/>
      </p:ext>
    </p:extLst>
  </p:cSld>
  <p:clrMapOvr>
    <a:masterClrMapping/>
  </p:clrMapOvr>
  <p:transition spd="slow" advTm="44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AE90873A-F6BD-3040-8FDA-CC31AF349343}"/>
              </a:ext>
            </a:extLst>
          </p:cNvPr>
          <p:cNvSpPr/>
          <p:nvPr/>
        </p:nvSpPr>
        <p:spPr>
          <a:xfrm>
            <a:off x="3675064" y="2597151"/>
            <a:ext cx="6237287" cy="1812925"/>
          </a:xfrm>
          <a:custGeom>
            <a:avLst/>
            <a:gdLst>
              <a:gd name="connsiteX0" fmla="*/ 0 w 6203500"/>
              <a:gd name="connsiteY0" fmla="*/ 455057 h 1812616"/>
              <a:gd name="connsiteX1" fmla="*/ 455057 w 6203500"/>
              <a:gd name="connsiteY1" fmla="*/ 0 h 1812616"/>
              <a:gd name="connsiteX2" fmla="*/ 5748443 w 6203500"/>
              <a:gd name="connsiteY2" fmla="*/ 0 h 1812616"/>
              <a:gd name="connsiteX3" fmla="*/ 6203500 w 6203500"/>
              <a:gd name="connsiteY3" fmla="*/ 455057 h 1812616"/>
              <a:gd name="connsiteX4" fmla="*/ 6203500 w 6203500"/>
              <a:gd name="connsiteY4" fmla="*/ 1357559 h 1812616"/>
              <a:gd name="connsiteX5" fmla="*/ 5748443 w 6203500"/>
              <a:gd name="connsiteY5" fmla="*/ 1812616 h 1812616"/>
              <a:gd name="connsiteX6" fmla="*/ 455057 w 6203500"/>
              <a:gd name="connsiteY6" fmla="*/ 1812616 h 1812616"/>
              <a:gd name="connsiteX7" fmla="*/ 0 w 6203500"/>
              <a:gd name="connsiteY7" fmla="*/ 1357559 h 1812616"/>
              <a:gd name="connsiteX8" fmla="*/ 0 w 6203500"/>
              <a:gd name="connsiteY8" fmla="*/ 455057 h 1812616"/>
              <a:gd name="connsiteX0" fmla="*/ 34335 w 6237835"/>
              <a:gd name="connsiteY0" fmla="*/ 455057 h 1812616"/>
              <a:gd name="connsiteX1" fmla="*/ 489392 w 6237835"/>
              <a:gd name="connsiteY1" fmla="*/ 0 h 1812616"/>
              <a:gd name="connsiteX2" fmla="*/ 5782778 w 6237835"/>
              <a:gd name="connsiteY2" fmla="*/ 0 h 1812616"/>
              <a:gd name="connsiteX3" fmla="*/ 6237835 w 6237835"/>
              <a:gd name="connsiteY3" fmla="*/ 455057 h 1812616"/>
              <a:gd name="connsiteX4" fmla="*/ 6237835 w 6237835"/>
              <a:gd name="connsiteY4" fmla="*/ 1357559 h 1812616"/>
              <a:gd name="connsiteX5" fmla="*/ 5782778 w 6237835"/>
              <a:gd name="connsiteY5" fmla="*/ 1812616 h 1812616"/>
              <a:gd name="connsiteX6" fmla="*/ 489392 w 6237835"/>
              <a:gd name="connsiteY6" fmla="*/ 1812616 h 1812616"/>
              <a:gd name="connsiteX7" fmla="*/ 34335 w 6237835"/>
              <a:gd name="connsiteY7" fmla="*/ 1357559 h 1812616"/>
              <a:gd name="connsiteX8" fmla="*/ 34335 w 6237835"/>
              <a:gd name="connsiteY8" fmla="*/ 455057 h 1812616"/>
              <a:gd name="connsiteX0" fmla="*/ 34335 w 6237835"/>
              <a:gd name="connsiteY0" fmla="*/ 455057 h 1813010"/>
              <a:gd name="connsiteX1" fmla="*/ 489392 w 6237835"/>
              <a:gd name="connsiteY1" fmla="*/ 0 h 1813010"/>
              <a:gd name="connsiteX2" fmla="*/ 5782778 w 6237835"/>
              <a:gd name="connsiteY2" fmla="*/ 0 h 1813010"/>
              <a:gd name="connsiteX3" fmla="*/ 6237835 w 6237835"/>
              <a:gd name="connsiteY3" fmla="*/ 455057 h 1813010"/>
              <a:gd name="connsiteX4" fmla="*/ 6237835 w 6237835"/>
              <a:gd name="connsiteY4" fmla="*/ 1357559 h 1813010"/>
              <a:gd name="connsiteX5" fmla="*/ 5782778 w 6237835"/>
              <a:gd name="connsiteY5" fmla="*/ 1812616 h 1813010"/>
              <a:gd name="connsiteX6" fmla="*/ 489392 w 6237835"/>
              <a:gd name="connsiteY6" fmla="*/ 1812616 h 1813010"/>
              <a:gd name="connsiteX7" fmla="*/ 34335 w 6237835"/>
              <a:gd name="connsiteY7" fmla="*/ 1357559 h 1813010"/>
              <a:gd name="connsiteX8" fmla="*/ 34335 w 6237835"/>
              <a:gd name="connsiteY8" fmla="*/ 455057 h 181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37835" h="1813010">
                <a:moveTo>
                  <a:pt x="34335" y="455057"/>
                </a:moveTo>
                <a:cubicBezTo>
                  <a:pt x="-111322" y="9527"/>
                  <a:pt x="238071" y="0"/>
                  <a:pt x="489392" y="0"/>
                </a:cubicBezTo>
                <a:lnTo>
                  <a:pt x="5782778" y="0"/>
                </a:lnTo>
                <a:cubicBezTo>
                  <a:pt x="6034099" y="0"/>
                  <a:pt x="6237835" y="203736"/>
                  <a:pt x="6237835" y="455057"/>
                </a:cubicBezTo>
                <a:lnTo>
                  <a:pt x="6237835" y="1357559"/>
                </a:lnTo>
                <a:cubicBezTo>
                  <a:pt x="6237835" y="1608880"/>
                  <a:pt x="6034099" y="1812616"/>
                  <a:pt x="5782778" y="1812616"/>
                </a:cubicBezTo>
                <a:lnTo>
                  <a:pt x="489392" y="1812616"/>
                </a:lnTo>
                <a:cubicBezTo>
                  <a:pt x="238071" y="1812616"/>
                  <a:pt x="-30401" y="1843549"/>
                  <a:pt x="34335" y="1357559"/>
                </a:cubicBezTo>
                <a:lnTo>
                  <a:pt x="34335" y="455057"/>
                </a:lnTo>
                <a:close/>
              </a:path>
            </a:pathLst>
          </a:cu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42" name="Content Placeholder 6">
            <a:extLst>
              <a:ext uri="{FF2B5EF4-FFF2-40B4-BE49-F238E27FC236}">
                <a16:creationId xmlns:a16="http://schemas.microsoft.com/office/drawing/2014/main" id="{F907B4DD-C792-2242-8850-215283B2EA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8400" y="2597151"/>
            <a:ext cx="6203950" cy="1812925"/>
          </a:xfrm>
        </p:spPr>
        <p:txBody>
          <a:bodyPr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GB" altLang="en-US">
                <a:latin typeface="Sassoon Infant Rg" panose="02000803050000020003" pitchFamily="2" charset="0"/>
                <a:ea typeface="Sassoon Infant Rg" panose="02000803050000020003" pitchFamily="2" charset="0"/>
              </a:rPr>
              <a:t>Look at this plant.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altLang="en-US">
                <a:latin typeface="Sassoon Infant Rg" panose="02000803050000020003" pitchFamily="2" charset="0"/>
                <a:ea typeface="Sassoon Infant Rg" panose="02000803050000020003" pitchFamily="2" charset="0"/>
              </a:rPr>
              <a:t>Do you know what any of the parts are called? </a:t>
            </a:r>
          </a:p>
        </p:txBody>
      </p:sp>
      <p:sp>
        <p:nvSpPr>
          <p:cNvPr id="10243" name="Title 4">
            <a:extLst>
              <a:ext uri="{FF2B5EF4-FFF2-40B4-BE49-F238E27FC236}">
                <a16:creationId xmlns:a16="http://schemas.microsoft.com/office/drawing/2014/main" id="{A78447B1-DB20-F44F-A4FC-DA1757821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>
                <a:latin typeface="Sassoon Infant Md" panose="02000603050000020003" pitchFamily="2" charset="0"/>
              </a:rPr>
              <a:t>Parts of Plants</a:t>
            </a:r>
          </a:p>
        </p:txBody>
      </p:sp>
      <p:pic>
        <p:nvPicPr>
          <p:cNvPr id="10244" name="Picture 1">
            <a:extLst>
              <a:ext uri="{FF2B5EF4-FFF2-40B4-BE49-F238E27FC236}">
                <a16:creationId xmlns:a16="http://schemas.microsoft.com/office/drawing/2014/main" id="{E5BBD8EF-FD70-4345-82F4-F0604D885A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79651" y="1027113"/>
            <a:ext cx="3281363" cy="506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AA0163B-54FE-2644-A074-1A9A0EA414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99679"/>
      </p:ext>
    </p:extLst>
  </p:cSld>
  <p:clrMapOvr>
    <a:masterClrMapping/>
  </p:clrMapOvr>
  <p:transition spd="slow" advTm="65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C2653F-C198-1342-BF0E-85C9AB19D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85775"/>
            <a:ext cx="8220075" cy="1595438"/>
          </a:xfrm>
        </p:spPr>
        <p:txBody>
          <a:bodyPr/>
          <a:lstStyle/>
          <a:p>
            <a:pPr eaLnBrk="1" hangingPunct="1"/>
            <a:r>
              <a:rPr lang="en-US" altLang="en-US">
                <a:latin typeface="Comic Sans MS" panose="030F0902030302020204" pitchFamily="66" charset="0"/>
              </a:rPr>
              <a:t>Leaves</a:t>
            </a:r>
          </a:p>
        </p:txBody>
      </p:sp>
      <p:pic>
        <p:nvPicPr>
          <p:cNvPr id="11266" name="Picture 8">
            <a:extLst>
              <a:ext uri="{FF2B5EF4-FFF2-40B4-BE49-F238E27FC236}">
                <a16:creationId xmlns:a16="http://schemas.microsoft.com/office/drawing/2014/main" id="{2142CE16-FAE0-004F-B56C-7208213796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68988" y="2081214"/>
            <a:ext cx="2392362" cy="159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11">
            <a:extLst>
              <a:ext uri="{FF2B5EF4-FFF2-40B4-BE49-F238E27FC236}">
                <a16:creationId xmlns:a16="http://schemas.microsoft.com/office/drawing/2014/main" id="{7D499F66-0297-BD4B-94D6-F41215369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70276" y="3975101"/>
            <a:ext cx="2138363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14">
            <a:extLst>
              <a:ext uri="{FF2B5EF4-FFF2-40B4-BE49-F238E27FC236}">
                <a16:creationId xmlns:a16="http://schemas.microsoft.com/office/drawing/2014/main" id="{9AE09687-889C-FD46-B831-344512BDA6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68988" y="3975101"/>
            <a:ext cx="2430462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Content Placeholder 18">
            <a:extLst>
              <a:ext uri="{FF2B5EF4-FFF2-40B4-BE49-F238E27FC236}">
                <a16:creationId xmlns:a16="http://schemas.microsoft.com/office/drawing/2014/main" id="{36D43BC1-0528-2F47-9D20-023DAD245E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8" cstate="email"/>
          <a:stretch>
            <a:fillRect/>
          </a:stretch>
        </p:blipFill>
        <p:spPr>
          <a:xfrm>
            <a:off x="3469758" y="2077272"/>
            <a:ext cx="2114830" cy="1603746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543DE99-0F61-924C-91F0-5CD749017D7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4643427"/>
      </p:ext>
    </p:extLst>
  </p:cSld>
  <p:clrMapOvr>
    <a:masterClrMapping/>
  </p:clrMapOvr>
  <p:transition spd="slow" advTm="118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3BC987-F103-0440-A7AB-2E8389059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5964" y="358775"/>
            <a:ext cx="8220075" cy="1595438"/>
          </a:xfrm>
        </p:spPr>
        <p:txBody>
          <a:bodyPr/>
          <a:lstStyle/>
          <a:p>
            <a:pPr eaLnBrk="1" hangingPunct="1"/>
            <a:r>
              <a:rPr lang="en-US" altLang="en-US">
                <a:latin typeface="Comic Sans MS" panose="030F0902030302020204" pitchFamily="66" charset="0"/>
              </a:rPr>
              <a:t>Flower</a:t>
            </a:r>
          </a:p>
        </p:txBody>
      </p:sp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316B72BF-6526-5143-B3C7-CF74BC3A54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/>
          <a:stretch>
            <a:fillRect/>
          </a:stretch>
        </p:blipFill>
        <p:spPr>
          <a:xfrm>
            <a:off x="3469758" y="1665265"/>
            <a:ext cx="2138326" cy="2138326"/>
          </a:xfrm>
        </p:spPr>
      </p:pic>
      <p:pic>
        <p:nvPicPr>
          <p:cNvPr id="12291" name="Picture 17">
            <a:extLst>
              <a:ext uri="{FF2B5EF4-FFF2-40B4-BE49-F238E27FC236}">
                <a16:creationId xmlns:a16="http://schemas.microsoft.com/office/drawing/2014/main" id="{826CB4B3-63DF-264F-A832-04818E57D2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13489" y="1728789"/>
            <a:ext cx="2884487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21">
            <a:extLst>
              <a:ext uri="{FF2B5EF4-FFF2-40B4-BE49-F238E27FC236}">
                <a16:creationId xmlns:a16="http://schemas.microsoft.com/office/drawing/2014/main" id="{46E4FC24-5E02-FD4A-8CCC-ABD504607B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70276" y="3978275"/>
            <a:ext cx="2130425" cy="159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AC883D2-BCD0-C748-9664-6CDA0AD312D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75057767"/>
      </p:ext>
    </p:extLst>
  </p:cSld>
  <p:clrMapOvr>
    <a:masterClrMapping/>
  </p:clrMapOvr>
  <p:transition spd="slow" advTm="104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B04470-71CA-6644-8024-D0DCFB8C3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5964" y="358775"/>
            <a:ext cx="8220075" cy="1595438"/>
          </a:xfrm>
        </p:spPr>
        <p:txBody>
          <a:bodyPr/>
          <a:lstStyle/>
          <a:p>
            <a:pPr eaLnBrk="1" hangingPunct="1"/>
            <a:r>
              <a:rPr lang="en-US" altLang="en-US">
                <a:latin typeface="Comic Sans MS" panose="030F0902030302020204" pitchFamily="66" charset="0"/>
              </a:rPr>
              <a:t>Stem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B9F03DF-D7EB-5D41-9E19-3A38663F00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/>
          <a:stretch>
            <a:fillRect/>
          </a:stretch>
        </p:blipFill>
        <p:spPr>
          <a:xfrm>
            <a:off x="3469758" y="1821000"/>
            <a:ext cx="2412000" cy="1608000"/>
          </a:xfrm>
        </p:spPr>
      </p:pic>
      <p:pic>
        <p:nvPicPr>
          <p:cNvPr id="13315" name="Picture 6">
            <a:extLst>
              <a:ext uri="{FF2B5EF4-FFF2-40B4-BE49-F238E27FC236}">
                <a16:creationId xmlns:a16="http://schemas.microsoft.com/office/drawing/2014/main" id="{BBA7428E-BE22-9F4C-ADFA-63B0B754F5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00800" y="1820864"/>
            <a:ext cx="2952750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9">
            <a:extLst>
              <a:ext uri="{FF2B5EF4-FFF2-40B4-BE49-F238E27FC236}">
                <a16:creationId xmlns:a16="http://schemas.microsoft.com/office/drawing/2014/main" id="{92089957-2B3D-DF4E-8649-31A70CF4A4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70276" y="3779838"/>
            <a:ext cx="2411413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Audio 5">
            <a:hlinkClick r:id="" action="ppaction://media"/>
            <a:extLst>
              <a:ext uri="{FF2B5EF4-FFF2-40B4-BE49-F238E27FC236}">
                <a16:creationId xmlns:a16="http://schemas.microsoft.com/office/drawing/2014/main" id="{A54997BD-4E71-6440-A5F9-D5A5F71A1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39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46EA391-0D1C-4E44-917D-6260958A59C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36070126"/>
      </p:ext>
    </p:extLst>
  </p:cSld>
  <p:clrMapOvr>
    <a:masterClrMapping/>
  </p:clrMapOvr>
  <p:transition spd="slow" advTm="130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252FA-39DB-4E4D-95A0-462CA12C0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273050"/>
            <a:ext cx="8220075" cy="1595438"/>
          </a:xfrm>
        </p:spPr>
        <p:txBody>
          <a:bodyPr/>
          <a:lstStyle/>
          <a:p>
            <a:pPr eaLnBrk="1" hangingPunct="1"/>
            <a:r>
              <a:rPr lang="en-US" altLang="en-US">
                <a:latin typeface="Comic Sans MS" panose="030F0902030302020204" pitchFamily="66" charset="0"/>
              </a:rPr>
              <a:t>Roots</a:t>
            </a:r>
          </a:p>
        </p:txBody>
      </p:sp>
      <p:pic>
        <p:nvPicPr>
          <p:cNvPr id="17" name="Content Placeholder 16">
            <a:extLst>
              <a:ext uri="{FF2B5EF4-FFF2-40B4-BE49-F238E27FC236}">
                <a16:creationId xmlns:a16="http://schemas.microsoft.com/office/drawing/2014/main" id="{E497AC0A-9957-E748-B483-38C878ADFD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2145894" y="1448556"/>
            <a:ext cx="4064000" cy="2717800"/>
          </a:xfrm>
        </p:spPr>
      </p:pic>
      <p:pic>
        <p:nvPicPr>
          <p:cNvPr id="14339" name="Picture 2" descr="Plant Roots 101: Going Back to Our Roots in the Garden">
            <a:extLst>
              <a:ext uri="{FF2B5EF4-FFF2-40B4-BE49-F238E27FC236}">
                <a16:creationId xmlns:a16="http://schemas.microsoft.com/office/drawing/2014/main" id="{98127267-1B97-4D4F-9FEE-6FB3465512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37089" y="3389313"/>
            <a:ext cx="5202237" cy="27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3C66487-208A-644B-A0EB-29E8D22D654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73789388"/>
      </p:ext>
    </p:extLst>
  </p:cSld>
  <p:clrMapOvr>
    <a:masterClrMapping/>
  </p:clrMapOvr>
  <p:transition spd="slow" advTm="131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6BF57-5DCB-0845-B265-3D16D88AE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273050"/>
            <a:ext cx="8220075" cy="1595438"/>
          </a:xfrm>
        </p:spPr>
        <p:txBody>
          <a:bodyPr/>
          <a:lstStyle/>
          <a:p>
            <a:pPr eaLnBrk="1" hangingPunct="1"/>
            <a:r>
              <a:rPr lang="en-US" altLang="en-US">
                <a:latin typeface="Comic Sans MS" panose="030F0902030302020204" pitchFamily="66" charset="0"/>
              </a:rPr>
              <a:t>Seeds</a:t>
            </a:r>
          </a:p>
        </p:txBody>
      </p:sp>
      <p:pic>
        <p:nvPicPr>
          <p:cNvPr id="15362" name="Picture 2" descr="Plant Reproduction | Let's Talk Science">
            <a:extLst>
              <a:ext uri="{FF2B5EF4-FFF2-40B4-BE49-F238E27FC236}">
                <a16:creationId xmlns:a16="http://schemas.microsoft.com/office/drawing/2014/main" id="{42AE206C-4CC0-1D42-87C6-325FF7E2FA4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351088" y="1408113"/>
            <a:ext cx="3581400" cy="3581400"/>
          </a:xfrm>
          <a:prstGeom prst="rect">
            <a:avLst/>
          </a:prstGeom>
          <a:noFill/>
        </p:spPr>
      </p:pic>
      <p:pic>
        <p:nvPicPr>
          <p:cNvPr id="15363" name="Picture 4" descr="Easy to Grow Edible Seeds and Grains">
            <a:extLst>
              <a:ext uri="{FF2B5EF4-FFF2-40B4-BE49-F238E27FC236}">
                <a16:creationId xmlns:a16="http://schemas.microsoft.com/office/drawing/2014/main" id="{D91B1B22-1058-5144-82F9-74E9824C97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1239" y="1408113"/>
            <a:ext cx="3779837" cy="176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6" descr="Why do strawberries have their seeds on the outside?">
            <a:extLst>
              <a:ext uri="{FF2B5EF4-FFF2-40B4-BE49-F238E27FC236}">
                <a16:creationId xmlns:a16="http://schemas.microsoft.com/office/drawing/2014/main" id="{7D587442-45D6-9C45-9A81-41D090CB1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1239" y="3429000"/>
            <a:ext cx="3749675" cy="249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32948FA-0DDC-FA48-B32E-2CB626926B3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87436749"/>
      </p:ext>
    </p:extLst>
  </p:cSld>
  <p:clrMapOvr>
    <a:masterClrMapping/>
  </p:clrMapOvr>
  <p:transition spd="slow" advTm="320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B2D1907F-BB9E-3F45-AF9D-70683E71B997}"/>
              </a:ext>
            </a:extLst>
          </p:cNvPr>
          <p:cNvSpPr/>
          <p:nvPr/>
        </p:nvSpPr>
        <p:spPr>
          <a:xfrm>
            <a:off x="2274889" y="2778126"/>
            <a:ext cx="1462087" cy="24368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7A807D42-D5C9-D540-B840-3FEB4E9A5E65}"/>
              </a:ext>
            </a:extLst>
          </p:cNvPr>
          <p:cNvSpPr/>
          <p:nvPr/>
        </p:nvSpPr>
        <p:spPr>
          <a:xfrm>
            <a:off x="3817939" y="2778126"/>
            <a:ext cx="1463675" cy="24368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75EB8584-4FC9-9C44-AB17-008BA4A67813}"/>
              </a:ext>
            </a:extLst>
          </p:cNvPr>
          <p:cNvSpPr/>
          <p:nvPr/>
        </p:nvSpPr>
        <p:spPr>
          <a:xfrm>
            <a:off x="5362575" y="2778126"/>
            <a:ext cx="1462088" cy="24368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F045013F-8510-1740-9403-910C9F04E9B3}"/>
              </a:ext>
            </a:extLst>
          </p:cNvPr>
          <p:cNvSpPr/>
          <p:nvPr/>
        </p:nvSpPr>
        <p:spPr>
          <a:xfrm>
            <a:off x="6905626" y="2778126"/>
            <a:ext cx="1463675" cy="24368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280EF849-545D-AB4A-B926-1F4AC2014450}"/>
              </a:ext>
            </a:extLst>
          </p:cNvPr>
          <p:cNvSpPr/>
          <p:nvPr/>
        </p:nvSpPr>
        <p:spPr>
          <a:xfrm>
            <a:off x="8450264" y="2778126"/>
            <a:ext cx="1462087" cy="24368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1EA5E8EA-53C5-4C43-9B49-494A873E3738}"/>
              </a:ext>
            </a:extLst>
          </p:cNvPr>
          <p:cNvSpPr/>
          <p:nvPr/>
        </p:nvSpPr>
        <p:spPr>
          <a:xfrm>
            <a:off x="2279650" y="1739900"/>
            <a:ext cx="7632700" cy="979488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391" name="Content Placeholder 6">
            <a:extLst>
              <a:ext uri="{FF2B5EF4-FFF2-40B4-BE49-F238E27FC236}">
                <a16:creationId xmlns:a16="http://schemas.microsoft.com/office/drawing/2014/main" id="{1E97B681-A348-AD45-844C-87A1B75A0A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9650" y="1739900"/>
            <a:ext cx="7632700" cy="979488"/>
          </a:xfrm>
        </p:spPr>
        <p:txBody>
          <a:bodyPr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GB" altLang="en-US">
                <a:latin typeface="Sassoon Infant Rg" panose="02000803050000020003" pitchFamily="2" charset="0"/>
                <a:ea typeface="Sassoon Infant Rg" panose="02000803050000020003" pitchFamily="2" charset="0"/>
              </a:rPr>
              <a:t>Let’s see if we got them all right!</a:t>
            </a:r>
          </a:p>
        </p:txBody>
      </p:sp>
      <p:sp>
        <p:nvSpPr>
          <p:cNvPr id="16392" name="Title 4">
            <a:extLst>
              <a:ext uri="{FF2B5EF4-FFF2-40B4-BE49-F238E27FC236}">
                <a16:creationId xmlns:a16="http://schemas.microsoft.com/office/drawing/2014/main" id="{E6576C5C-FA0E-B740-BB61-163A8A33B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>
                <a:latin typeface="Sassoon Infant Md" panose="02000603050000020003" pitchFamily="2" charset="0"/>
              </a:rPr>
              <a:t>Parts of Plants</a:t>
            </a:r>
          </a:p>
        </p:txBody>
      </p:sp>
      <p:pic>
        <p:nvPicPr>
          <p:cNvPr id="16393" name="Picture 1">
            <a:extLst>
              <a:ext uri="{FF2B5EF4-FFF2-40B4-BE49-F238E27FC236}">
                <a16:creationId xmlns:a16="http://schemas.microsoft.com/office/drawing/2014/main" id="{63B523B5-FEC5-C342-AD64-EDFC54D102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9250" y="3036888"/>
            <a:ext cx="768350" cy="150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11">
            <a:extLst>
              <a:ext uri="{FF2B5EF4-FFF2-40B4-BE49-F238E27FC236}">
                <a16:creationId xmlns:a16="http://schemas.microsoft.com/office/drawing/2014/main" id="{526DFCC4-1F81-7544-A5B0-F9209368EF3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42138" y="3333750"/>
            <a:ext cx="1389062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12">
            <a:extLst>
              <a:ext uri="{FF2B5EF4-FFF2-40B4-BE49-F238E27FC236}">
                <a16:creationId xmlns:a16="http://schemas.microsoft.com/office/drawing/2014/main" id="{C9147386-664D-1F43-BAAC-A8B8325A85E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40439" y="2859089"/>
            <a:ext cx="98425" cy="181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6" name="Picture 20">
            <a:extLst>
              <a:ext uri="{FF2B5EF4-FFF2-40B4-BE49-F238E27FC236}">
                <a16:creationId xmlns:a16="http://schemas.microsoft.com/office/drawing/2014/main" id="{7D8E7F29-EFF1-AD46-960D-A69CD1844F0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9701" y="2859088"/>
            <a:ext cx="581025" cy="183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7" name="Picture 21">
            <a:extLst>
              <a:ext uri="{FF2B5EF4-FFF2-40B4-BE49-F238E27FC236}">
                <a16:creationId xmlns:a16="http://schemas.microsoft.com/office/drawing/2014/main" id="{4F151F81-F036-8A47-B276-1513536B9B5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69339" y="3036888"/>
            <a:ext cx="1017587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Content Placeholder 6">
            <a:extLst>
              <a:ext uri="{FF2B5EF4-FFF2-40B4-BE49-F238E27FC236}">
                <a16:creationId xmlns:a16="http://schemas.microsoft.com/office/drawing/2014/main" id="{DFD0BD27-915D-E143-A04D-0813EB3D046C}"/>
              </a:ext>
            </a:extLst>
          </p:cNvPr>
          <p:cNvSpPr>
            <a:spLocks/>
          </p:cNvSpPr>
          <p:nvPr/>
        </p:nvSpPr>
        <p:spPr bwMode="auto">
          <a:xfrm>
            <a:off x="8348664" y="5264150"/>
            <a:ext cx="1457325" cy="8778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flower</a:t>
            </a:r>
          </a:p>
        </p:txBody>
      </p:sp>
      <p:sp>
        <p:nvSpPr>
          <p:cNvPr id="25" name="Content Placeholder 6">
            <a:extLst>
              <a:ext uri="{FF2B5EF4-FFF2-40B4-BE49-F238E27FC236}">
                <a16:creationId xmlns:a16="http://schemas.microsoft.com/office/drawing/2014/main" id="{FEE11A0A-5A12-BF45-826F-7BF1351C7634}"/>
              </a:ext>
            </a:extLst>
          </p:cNvPr>
          <p:cNvSpPr>
            <a:spLocks/>
          </p:cNvSpPr>
          <p:nvPr/>
        </p:nvSpPr>
        <p:spPr bwMode="auto">
          <a:xfrm>
            <a:off x="2239963" y="5273675"/>
            <a:ext cx="1458912" cy="8778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leaves</a:t>
            </a:r>
          </a:p>
        </p:txBody>
      </p:sp>
      <p:sp>
        <p:nvSpPr>
          <p:cNvPr id="27" name="Content Placeholder 6">
            <a:extLst>
              <a:ext uri="{FF2B5EF4-FFF2-40B4-BE49-F238E27FC236}">
                <a16:creationId xmlns:a16="http://schemas.microsoft.com/office/drawing/2014/main" id="{67FED49A-26D7-AC41-BB69-F2639DE816D1}"/>
              </a:ext>
            </a:extLst>
          </p:cNvPr>
          <p:cNvSpPr>
            <a:spLocks/>
          </p:cNvSpPr>
          <p:nvPr/>
        </p:nvSpPr>
        <p:spPr bwMode="auto">
          <a:xfrm>
            <a:off x="5367339" y="5294314"/>
            <a:ext cx="1457325" cy="8778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stem</a:t>
            </a:r>
          </a:p>
        </p:txBody>
      </p:sp>
      <p:sp>
        <p:nvSpPr>
          <p:cNvPr id="28" name="Content Placeholder 6">
            <a:extLst>
              <a:ext uri="{FF2B5EF4-FFF2-40B4-BE49-F238E27FC236}">
                <a16:creationId xmlns:a16="http://schemas.microsoft.com/office/drawing/2014/main" id="{6AA9EC33-1542-FB44-94FC-1DFD19E26A89}"/>
              </a:ext>
            </a:extLst>
          </p:cNvPr>
          <p:cNvSpPr>
            <a:spLocks/>
          </p:cNvSpPr>
          <p:nvPr/>
        </p:nvSpPr>
        <p:spPr bwMode="auto">
          <a:xfrm>
            <a:off x="3746501" y="5273675"/>
            <a:ext cx="1458913" cy="8778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seed</a:t>
            </a:r>
          </a:p>
        </p:txBody>
      </p:sp>
      <p:sp>
        <p:nvSpPr>
          <p:cNvPr id="21" name="Content Placeholder 6">
            <a:extLst>
              <a:ext uri="{FF2B5EF4-FFF2-40B4-BE49-F238E27FC236}">
                <a16:creationId xmlns:a16="http://schemas.microsoft.com/office/drawing/2014/main" id="{42247309-99DD-7348-8C63-F4E731151289}"/>
              </a:ext>
            </a:extLst>
          </p:cNvPr>
          <p:cNvSpPr>
            <a:spLocks/>
          </p:cNvSpPr>
          <p:nvPr/>
        </p:nvSpPr>
        <p:spPr bwMode="auto">
          <a:xfrm>
            <a:off x="6845301" y="5232400"/>
            <a:ext cx="1457325" cy="8778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roots</a:t>
            </a:r>
          </a:p>
        </p:txBody>
      </p:sp>
      <p:pic>
        <p:nvPicPr>
          <p:cNvPr id="16403" name="Audio 2">
            <a:hlinkClick r:id="" action="ppaction://media"/>
            <a:extLst>
              <a:ext uri="{FF2B5EF4-FFF2-40B4-BE49-F238E27FC236}">
                <a16:creationId xmlns:a16="http://schemas.microsoft.com/office/drawing/2014/main" id="{78AACCC1-DEB6-E948-A657-A3D5096E9B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39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E26C0AF-F28D-EF4D-90FC-F18E03CAF0D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2897457"/>
      </p:ext>
    </p:extLst>
  </p:cSld>
  <p:clrMapOvr>
    <a:masterClrMapping/>
  </p:clrMapOvr>
  <p:transition spd="slow" advTm="208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/>
      <p:bldP spid="25" grpId="0"/>
      <p:bldP spid="27" grpId="0"/>
      <p:bldP spid="28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502FC598-3EE8-EB4C-BC13-1234104C558B}"/>
              </a:ext>
            </a:extLst>
          </p:cNvPr>
          <p:cNvSpPr/>
          <p:nvPr/>
        </p:nvSpPr>
        <p:spPr>
          <a:xfrm>
            <a:off x="2284413" y="2794001"/>
            <a:ext cx="1452562" cy="16113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25635A69-EF37-4847-AB02-851D3A32C5A7}"/>
              </a:ext>
            </a:extLst>
          </p:cNvPr>
          <p:cNvSpPr/>
          <p:nvPr/>
        </p:nvSpPr>
        <p:spPr>
          <a:xfrm>
            <a:off x="3824288" y="2794001"/>
            <a:ext cx="1452562" cy="16113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0FC8BF15-546F-B545-BE41-0E753547AAC6}"/>
              </a:ext>
            </a:extLst>
          </p:cNvPr>
          <p:cNvSpPr/>
          <p:nvPr/>
        </p:nvSpPr>
        <p:spPr>
          <a:xfrm>
            <a:off x="5364164" y="2794001"/>
            <a:ext cx="1444625" cy="16113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82D1EFAA-93E9-D248-8310-DBA1926D1BE3}"/>
              </a:ext>
            </a:extLst>
          </p:cNvPr>
          <p:cNvSpPr/>
          <p:nvPr/>
        </p:nvSpPr>
        <p:spPr>
          <a:xfrm>
            <a:off x="6896100" y="2794001"/>
            <a:ext cx="1462088" cy="16113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BAE49251-A256-7740-A40E-D3F33019B945}"/>
              </a:ext>
            </a:extLst>
          </p:cNvPr>
          <p:cNvSpPr/>
          <p:nvPr/>
        </p:nvSpPr>
        <p:spPr>
          <a:xfrm>
            <a:off x="8445501" y="2794001"/>
            <a:ext cx="1471613" cy="16113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414" name="Title 4">
            <a:extLst>
              <a:ext uri="{FF2B5EF4-FFF2-40B4-BE49-F238E27FC236}">
                <a16:creationId xmlns:a16="http://schemas.microsoft.com/office/drawing/2014/main" id="{3499EBD5-05CF-F84D-9D87-8110DD126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>
                <a:latin typeface="Sassoon Infant Md" panose="02000603050000020003" pitchFamily="2" charset="0"/>
              </a:rPr>
              <a:t>Parts of Plants</a:t>
            </a:r>
          </a:p>
        </p:txBody>
      </p:sp>
      <p:pic>
        <p:nvPicPr>
          <p:cNvPr id="17415" name="Picture 1">
            <a:extLst>
              <a:ext uri="{FF2B5EF4-FFF2-40B4-BE49-F238E27FC236}">
                <a16:creationId xmlns:a16="http://schemas.microsoft.com/office/drawing/2014/main" id="{A2BBF393-C6D4-4549-8615-06D0B9110D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60851" y="2859089"/>
            <a:ext cx="595313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11">
            <a:extLst>
              <a:ext uri="{FF2B5EF4-FFF2-40B4-BE49-F238E27FC236}">
                <a16:creationId xmlns:a16="http://schemas.microsoft.com/office/drawing/2014/main" id="{A2E950CC-66FE-264B-A853-25AF4228CD3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48488" y="3019425"/>
            <a:ext cx="1389062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12">
            <a:extLst>
              <a:ext uri="{FF2B5EF4-FFF2-40B4-BE49-F238E27FC236}">
                <a16:creationId xmlns:a16="http://schemas.microsoft.com/office/drawing/2014/main" id="{3561F94A-32CF-174F-836F-1C7D7DD51FC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69013" y="2859089"/>
            <a:ext cx="6350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20">
            <a:extLst>
              <a:ext uri="{FF2B5EF4-FFF2-40B4-BE49-F238E27FC236}">
                <a16:creationId xmlns:a16="http://schemas.microsoft.com/office/drawing/2014/main" id="{B7650A2B-0514-D842-BA59-E6B3A16B2FB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19401" y="2828925"/>
            <a:ext cx="3794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Picture 21">
            <a:extLst>
              <a:ext uri="{FF2B5EF4-FFF2-40B4-BE49-F238E27FC236}">
                <a16:creationId xmlns:a16="http://schemas.microsoft.com/office/drawing/2014/main" id="{48712113-7FFE-B548-B193-987FCB420EA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39188" y="2859089"/>
            <a:ext cx="893762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0" name="Content Placeholder 6">
            <a:extLst>
              <a:ext uri="{FF2B5EF4-FFF2-40B4-BE49-F238E27FC236}">
                <a16:creationId xmlns:a16="http://schemas.microsoft.com/office/drawing/2014/main" id="{3F1A98DE-12CC-BE4B-9078-3F9AE93113CC}"/>
              </a:ext>
            </a:extLst>
          </p:cNvPr>
          <p:cNvSpPr>
            <a:spLocks/>
          </p:cNvSpPr>
          <p:nvPr/>
        </p:nvSpPr>
        <p:spPr bwMode="auto">
          <a:xfrm>
            <a:off x="8455026" y="3765550"/>
            <a:ext cx="1457325" cy="8778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200"/>
              <a:t>flower</a:t>
            </a:r>
          </a:p>
        </p:txBody>
      </p:sp>
      <p:sp>
        <p:nvSpPr>
          <p:cNvPr id="17421" name="Content Placeholder 6">
            <a:extLst>
              <a:ext uri="{FF2B5EF4-FFF2-40B4-BE49-F238E27FC236}">
                <a16:creationId xmlns:a16="http://schemas.microsoft.com/office/drawing/2014/main" id="{1C08885F-4625-4249-A2AD-767BA574B754}"/>
              </a:ext>
            </a:extLst>
          </p:cNvPr>
          <p:cNvSpPr>
            <a:spLocks/>
          </p:cNvSpPr>
          <p:nvPr/>
        </p:nvSpPr>
        <p:spPr bwMode="auto">
          <a:xfrm>
            <a:off x="6916739" y="3765550"/>
            <a:ext cx="1457325" cy="8778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200"/>
              <a:t>roots</a:t>
            </a:r>
          </a:p>
        </p:txBody>
      </p:sp>
      <p:sp>
        <p:nvSpPr>
          <p:cNvPr id="17422" name="Content Placeholder 6">
            <a:extLst>
              <a:ext uri="{FF2B5EF4-FFF2-40B4-BE49-F238E27FC236}">
                <a16:creationId xmlns:a16="http://schemas.microsoft.com/office/drawing/2014/main" id="{9EB39638-5FA0-784E-A23E-61480D0829B2}"/>
              </a:ext>
            </a:extLst>
          </p:cNvPr>
          <p:cNvSpPr>
            <a:spLocks/>
          </p:cNvSpPr>
          <p:nvPr/>
        </p:nvSpPr>
        <p:spPr bwMode="auto">
          <a:xfrm>
            <a:off x="5372101" y="3765550"/>
            <a:ext cx="1457325" cy="8778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200"/>
              <a:t>stem</a:t>
            </a:r>
          </a:p>
        </p:txBody>
      </p:sp>
      <p:sp>
        <p:nvSpPr>
          <p:cNvPr id="17423" name="Content Placeholder 6">
            <a:extLst>
              <a:ext uri="{FF2B5EF4-FFF2-40B4-BE49-F238E27FC236}">
                <a16:creationId xmlns:a16="http://schemas.microsoft.com/office/drawing/2014/main" id="{84FD9FCA-F69C-F241-A6AA-5064C4C65CC1}"/>
              </a:ext>
            </a:extLst>
          </p:cNvPr>
          <p:cNvSpPr>
            <a:spLocks/>
          </p:cNvSpPr>
          <p:nvPr/>
        </p:nvSpPr>
        <p:spPr bwMode="auto">
          <a:xfrm>
            <a:off x="3832226" y="3765550"/>
            <a:ext cx="1457325" cy="8778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200"/>
              <a:t>seed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3E789A58-8574-0645-A65C-7BED8A00890B}"/>
              </a:ext>
            </a:extLst>
          </p:cNvPr>
          <p:cNvSpPr/>
          <p:nvPr/>
        </p:nvSpPr>
        <p:spPr>
          <a:xfrm>
            <a:off x="2279650" y="1739900"/>
            <a:ext cx="7632700" cy="979488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425" name="Content Placeholder 6">
            <a:extLst>
              <a:ext uri="{FF2B5EF4-FFF2-40B4-BE49-F238E27FC236}">
                <a16:creationId xmlns:a16="http://schemas.microsoft.com/office/drawing/2014/main" id="{0C3F1DDF-5A98-4C44-A186-64BBB6BDA7EF}"/>
              </a:ext>
            </a:extLst>
          </p:cNvPr>
          <p:cNvSpPr>
            <a:spLocks/>
          </p:cNvSpPr>
          <p:nvPr/>
        </p:nvSpPr>
        <p:spPr bwMode="auto">
          <a:xfrm>
            <a:off x="2279650" y="1739900"/>
            <a:ext cx="7632700" cy="9794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What are all the parts of a plant for? </a:t>
            </a:r>
          </a:p>
        </p:txBody>
      </p:sp>
      <p:sp>
        <p:nvSpPr>
          <p:cNvPr id="17426" name="Content Placeholder 6">
            <a:extLst>
              <a:ext uri="{FF2B5EF4-FFF2-40B4-BE49-F238E27FC236}">
                <a16:creationId xmlns:a16="http://schemas.microsoft.com/office/drawing/2014/main" id="{7067430A-13F2-4748-BF76-501749B8A85B}"/>
              </a:ext>
            </a:extLst>
          </p:cNvPr>
          <p:cNvSpPr>
            <a:spLocks/>
          </p:cNvSpPr>
          <p:nvPr/>
        </p:nvSpPr>
        <p:spPr bwMode="auto">
          <a:xfrm>
            <a:off x="2287589" y="3765550"/>
            <a:ext cx="1457325" cy="8778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200"/>
              <a:t>leaves</a:t>
            </a:r>
          </a:p>
        </p:txBody>
      </p:sp>
      <p:sp>
        <p:nvSpPr>
          <p:cNvPr id="58" name="Content Placeholder 6">
            <a:extLst>
              <a:ext uri="{FF2B5EF4-FFF2-40B4-BE49-F238E27FC236}">
                <a16:creationId xmlns:a16="http://schemas.microsoft.com/office/drawing/2014/main" id="{C43CB76B-1BE0-F14D-8CA6-AB5779F65917}"/>
              </a:ext>
            </a:extLst>
          </p:cNvPr>
          <p:cNvSpPr>
            <a:spLocks/>
          </p:cNvSpPr>
          <p:nvPr/>
        </p:nvSpPr>
        <p:spPr bwMode="auto">
          <a:xfrm>
            <a:off x="8558433" y="4539319"/>
            <a:ext cx="1457325" cy="1603375"/>
          </a:xfrm>
          <a:prstGeom prst="roundRect">
            <a:avLst>
              <a:gd name="adj" fmla="val 24782"/>
            </a:avLst>
          </a:prstGeom>
          <a:solidFill>
            <a:srgbClr val="FFD713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300" dirty="0"/>
              <a:t>Attracts insects and birds.</a:t>
            </a:r>
          </a:p>
        </p:txBody>
      </p:sp>
      <p:sp>
        <p:nvSpPr>
          <p:cNvPr id="68" name="Content Placeholder 6">
            <a:extLst>
              <a:ext uri="{FF2B5EF4-FFF2-40B4-BE49-F238E27FC236}">
                <a16:creationId xmlns:a16="http://schemas.microsoft.com/office/drawing/2014/main" id="{B95EDB4A-25EA-0D46-A434-BCEB9D3072F0}"/>
              </a:ext>
            </a:extLst>
          </p:cNvPr>
          <p:cNvSpPr>
            <a:spLocks/>
          </p:cNvSpPr>
          <p:nvPr/>
        </p:nvSpPr>
        <p:spPr bwMode="auto">
          <a:xfrm>
            <a:off x="2293939" y="4539319"/>
            <a:ext cx="1457325" cy="1603375"/>
          </a:xfrm>
          <a:prstGeom prst="roundRect">
            <a:avLst>
              <a:gd name="adj" fmla="val 24782"/>
            </a:avLst>
          </a:prstGeom>
          <a:solidFill>
            <a:srgbClr val="FFD713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300"/>
              <a:t>Catches sunlight to make energy.</a:t>
            </a:r>
          </a:p>
        </p:txBody>
      </p:sp>
      <p:sp>
        <p:nvSpPr>
          <p:cNvPr id="69" name="Content Placeholder 6">
            <a:extLst>
              <a:ext uri="{FF2B5EF4-FFF2-40B4-BE49-F238E27FC236}">
                <a16:creationId xmlns:a16="http://schemas.microsoft.com/office/drawing/2014/main" id="{E334687A-DCB3-D445-AF14-FA54B6F167A9}"/>
              </a:ext>
            </a:extLst>
          </p:cNvPr>
          <p:cNvSpPr>
            <a:spLocks/>
          </p:cNvSpPr>
          <p:nvPr/>
        </p:nvSpPr>
        <p:spPr bwMode="auto">
          <a:xfrm>
            <a:off x="5406368" y="4539319"/>
            <a:ext cx="1457325" cy="1603375"/>
          </a:xfrm>
          <a:prstGeom prst="roundRect">
            <a:avLst>
              <a:gd name="adj" fmla="val 24782"/>
            </a:avLst>
          </a:prstGeom>
          <a:solidFill>
            <a:srgbClr val="FFD713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300"/>
              <a:t>Holds the plant up. </a:t>
            </a:r>
          </a:p>
        </p:txBody>
      </p:sp>
      <p:sp>
        <p:nvSpPr>
          <p:cNvPr id="70" name="Content Placeholder 6">
            <a:extLst>
              <a:ext uri="{FF2B5EF4-FFF2-40B4-BE49-F238E27FC236}">
                <a16:creationId xmlns:a16="http://schemas.microsoft.com/office/drawing/2014/main" id="{4580DEBA-60D6-384B-938E-9D5086C5671A}"/>
              </a:ext>
            </a:extLst>
          </p:cNvPr>
          <p:cNvSpPr txBox="1">
            <a:spLocks/>
          </p:cNvSpPr>
          <p:nvPr/>
        </p:nvSpPr>
        <p:spPr>
          <a:xfrm>
            <a:off x="6960861" y="4539319"/>
            <a:ext cx="1458912" cy="1603375"/>
          </a:xfrm>
          <a:prstGeom prst="roundRect">
            <a:avLst>
              <a:gd name="adj" fmla="val 24784"/>
            </a:avLst>
          </a:prstGeom>
          <a:solidFill>
            <a:srgbClr val="FFD713"/>
          </a:solidFill>
          <a:ln w="25400">
            <a:noFill/>
          </a:ln>
        </p:spPr>
        <p:txBody>
          <a:bodyPr lIns="252000" tIns="252000" rIns="252000" bIns="252000" anchor="ctr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  <a:defRPr/>
            </a:pPr>
            <a:r>
              <a:rPr lang="en-GB" sz="1300" dirty="0"/>
              <a:t>Takes in water and nutrients from the soil. </a:t>
            </a:r>
          </a:p>
        </p:txBody>
      </p:sp>
      <p:sp>
        <p:nvSpPr>
          <p:cNvPr id="71" name="Content Placeholder 6">
            <a:extLst>
              <a:ext uri="{FF2B5EF4-FFF2-40B4-BE49-F238E27FC236}">
                <a16:creationId xmlns:a16="http://schemas.microsoft.com/office/drawing/2014/main" id="{E11E4E5E-29CA-9945-B539-DC5A65B40DB9}"/>
              </a:ext>
            </a:extLst>
          </p:cNvPr>
          <p:cNvSpPr txBox="1">
            <a:spLocks/>
          </p:cNvSpPr>
          <p:nvPr/>
        </p:nvSpPr>
        <p:spPr>
          <a:xfrm>
            <a:off x="3881437" y="4510087"/>
            <a:ext cx="1457325" cy="1603375"/>
          </a:xfrm>
          <a:prstGeom prst="roundRect">
            <a:avLst>
              <a:gd name="adj" fmla="val 24784"/>
            </a:avLst>
          </a:prstGeom>
          <a:solidFill>
            <a:srgbClr val="FFD713"/>
          </a:solidFill>
          <a:ln w="25400">
            <a:noFill/>
          </a:ln>
        </p:spPr>
        <p:txBody>
          <a:bodyPr lIns="252000" tIns="252000" rIns="252000" bIns="252000" anchor="ctr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  <a:defRPr/>
            </a:pPr>
            <a:r>
              <a:rPr lang="en-GB" sz="1300" dirty="0"/>
              <a:t>Grow into new plants when they fall into the soil.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D28024A-CD1D-B849-99E8-77D7B5BD21E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11136975"/>
      </p:ext>
    </p:extLst>
  </p:cSld>
  <p:clrMapOvr>
    <a:masterClrMapping/>
  </p:clrMapOvr>
  <p:transition spd="slow" advTm="257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9">
            <a:extLst>
              <a:ext uri="{FF2B5EF4-FFF2-40B4-BE49-F238E27FC236}">
                <a16:creationId xmlns:a16="http://schemas.microsoft.com/office/drawing/2014/main" id="{DD90CC58-FB1D-EC4F-964C-8D46BA6C03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3539" y="1616076"/>
            <a:ext cx="4403725" cy="461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4" name="Title 4">
            <a:extLst>
              <a:ext uri="{FF2B5EF4-FFF2-40B4-BE49-F238E27FC236}">
                <a16:creationId xmlns:a16="http://schemas.microsoft.com/office/drawing/2014/main" id="{4A2FBED6-26C9-284D-83A7-9279C5FDA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>
                <a:latin typeface="Sassoon Infant Md" panose="02000603050000020003" pitchFamily="2" charset="0"/>
              </a:rPr>
              <a:t>Label a plant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67F4411-944A-974A-882F-4E218E29E9D5}"/>
              </a:ext>
            </a:extLst>
          </p:cNvPr>
          <p:cNvSpPr/>
          <p:nvPr/>
        </p:nvSpPr>
        <p:spPr>
          <a:xfrm>
            <a:off x="2197100" y="1666875"/>
            <a:ext cx="173038" cy="146050"/>
          </a:xfrm>
          <a:prstGeom prst="ellipse">
            <a:avLst/>
          </a:prstGeom>
          <a:solidFill>
            <a:srgbClr val="F5FBF2"/>
          </a:solidFill>
          <a:ln>
            <a:solidFill>
              <a:srgbClr val="F5FB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2A84A7F9-4953-A64D-BEE0-6CB2640BDEF8}"/>
              </a:ext>
            </a:extLst>
          </p:cNvPr>
          <p:cNvSpPr/>
          <p:nvPr/>
        </p:nvSpPr>
        <p:spPr>
          <a:xfrm>
            <a:off x="2286001" y="1739901"/>
            <a:ext cx="2493963" cy="4352925"/>
          </a:xfrm>
          <a:prstGeom prst="roundRect">
            <a:avLst>
              <a:gd name="adj" fmla="val 1751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Content Placeholder 6">
            <a:extLst>
              <a:ext uri="{FF2B5EF4-FFF2-40B4-BE49-F238E27FC236}">
                <a16:creationId xmlns:a16="http://schemas.microsoft.com/office/drawing/2014/main" id="{73476707-F792-5B4B-A7A2-6EB241C0A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90763" y="1598613"/>
            <a:ext cx="2500312" cy="2944812"/>
          </a:xfrm>
        </p:spPr>
        <p:txBody>
          <a:bodyPr rtlCol="0" anchor="ctr">
            <a:normAutofit/>
          </a:bodyPr>
          <a:lstStyle/>
          <a:p>
            <a:pPr marL="0" indent="0" algn="ctr">
              <a:lnSpc>
                <a:spcPct val="100000"/>
              </a:lnSpc>
              <a:buNone/>
              <a:defRPr/>
            </a:pPr>
            <a:r>
              <a:rPr lang="en-GB" dirty="0">
                <a:cs typeface="+mn-cs"/>
              </a:rPr>
              <a:t>Now we need to label the parts of the plant. </a:t>
            </a:r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en-GB" dirty="0">
                <a:cs typeface="+mn-cs"/>
              </a:rPr>
              <a:t>Where should these labels go? </a:t>
            </a:r>
          </a:p>
        </p:txBody>
      </p:sp>
      <p:sp>
        <p:nvSpPr>
          <p:cNvPr id="18438" name="TextBox 8">
            <a:extLst>
              <a:ext uri="{FF2B5EF4-FFF2-40B4-BE49-F238E27FC236}">
                <a16:creationId xmlns:a16="http://schemas.microsoft.com/office/drawing/2014/main" id="{472E7512-C57A-9F4D-B85D-1AF38753F5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7626" y="4500564"/>
            <a:ext cx="817563" cy="3698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seed</a:t>
            </a:r>
          </a:p>
        </p:txBody>
      </p:sp>
      <p:sp>
        <p:nvSpPr>
          <p:cNvPr id="18439" name="TextBox 18">
            <a:extLst>
              <a:ext uri="{FF2B5EF4-FFF2-40B4-BE49-F238E27FC236}">
                <a16:creationId xmlns:a16="http://schemas.microsoft.com/office/drawing/2014/main" id="{325B7D55-7355-4344-AD67-F4E8EDF4AA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0775" y="4500564"/>
            <a:ext cx="819150" cy="3698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leaf</a:t>
            </a:r>
          </a:p>
        </p:txBody>
      </p:sp>
      <p:sp>
        <p:nvSpPr>
          <p:cNvPr id="18440" name="TextBox 19">
            <a:extLst>
              <a:ext uri="{FF2B5EF4-FFF2-40B4-BE49-F238E27FC236}">
                <a16:creationId xmlns:a16="http://schemas.microsoft.com/office/drawing/2014/main" id="{B34CE2B8-8D25-AE45-BB6A-266CE56957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7626" y="5019675"/>
            <a:ext cx="817563" cy="3698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stem</a:t>
            </a:r>
          </a:p>
        </p:txBody>
      </p:sp>
      <p:sp>
        <p:nvSpPr>
          <p:cNvPr id="18441" name="TextBox 21">
            <a:extLst>
              <a:ext uri="{FF2B5EF4-FFF2-40B4-BE49-F238E27FC236}">
                <a16:creationId xmlns:a16="http://schemas.microsoft.com/office/drawing/2014/main" id="{A96FE873-A2D9-F24D-8F06-CDB70E851E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7625" y="5538789"/>
            <a:ext cx="819150" cy="3698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roots</a:t>
            </a:r>
          </a:p>
        </p:txBody>
      </p:sp>
      <p:sp>
        <p:nvSpPr>
          <p:cNvPr id="18442" name="TextBox 22">
            <a:extLst>
              <a:ext uri="{FF2B5EF4-FFF2-40B4-BE49-F238E27FC236}">
                <a16:creationId xmlns:a16="http://schemas.microsoft.com/office/drawing/2014/main" id="{9DE1ECA8-F401-8D4E-B869-4996B7C9B4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8075" y="5132389"/>
            <a:ext cx="819150" cy="3698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petal</a:t>
            </a: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702C3D1D-8213-F04E-B7B1-F357B53EADC3}"/>
              </a:ext>
            </a:extLst>
          </p:cNvPr>
          <p:cNvCxnSpPr/>
          <p:nvPr/>
        </p:nvCxnSpPr>
        <p:spPr>
          <a:xfrm>
            <a:off x="7381875" y="4684713"/>
            <a:ext cx="4206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AAB4286C-3ED6-EA40-8ABA-CC701B567B90}"/>
              </a:ext>
            </a:extLst>
          </p:cNvPr>
          <p:cNvCxnSpPr/>
          <p:nvPr/>
        </p:nvCxnSpPr>
        <p:spPr>
          <a:xfrm flipH="1" flipV="1">
            <a:off x="7315201" y="2133600"/>
            <a:ext cx="66675" cy="698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4533BAA3-CEBA-0D40-B41A-156DABF23391}"/>
              </a:ext>
            </a:extLst>
          </p:cNvPr>
          <p:cNvCxnSpPr/>
          <p:nvPr/>
        </p:nvCxnSpPr>
        <p:spPr>
          <a:xfrm flipV="1">
            <a:off x="7280275" y="2795588"/>
            <a:ext cx="192088" cy="32226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B88FFB63-4331-E24A-9DB5-223794966C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4050" y="2058988"/>
            <a:ext cx="871538" cy="368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seed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C7C76EC-A0F4-944D-9ACC-2ECBA3B323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4050" y="3916364"/>
            <a:ext cx="819150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leaf</a:t>
            </a:r>
          </a:p>
        </p:txBody>
      </p:sp>
      <p:sp>
        <p:nvSpPr>
          <p:cNvPr id="14354" name="TextBox 32">
            <a:extLst>
              <a:ext uri="{FF2B5EF4-FFF2-40B4-BE49-F238E27FC236}">
                <a16:creationId xmlns:a16="http://schemas.microsoft.com/office/drawing/2014/main" id="{816A5AE0-FCB0-C14B-A460-F2C692499C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75701" y="4316414"/>
            <a:ext cx="766763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stem</a:t>
            </a:r>
          </a:p>
        </p:txBody>
      </p:sp>
      <p:sp>
        <p:nvSpPr>
          <p:cNvPr id="14355" name="TextBox 34">
            <a:extLst>
              <a:ext uri="{FF2B5EF4-FFF2-40B4-BE49-F238E27FC236}">
                <a16:creationId xmlns:a16="http://schemas.microsoft.com/office/drawing/2014/main" id="{DFACEFCB-77E9-404E-9D9B-DA1A83AAF3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875" y="5416550"/>
            <a:ext cx="819150" cy="369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roots</a:t>
            </a:r>
          </a:p>
        </p:txBody>
      </p:sp>
      <p:sp>
        <p:nvSpPr>
          <p:cNvPr id="14356" name="TextBox 35">
            <a:extLst>
              <a:ext uri="{FF2B5EF4-FFF2-40B4-BE49-F238E27FC236}">
                <a16:creationId xmlns:a16="http://schemas.microsoft.com/office/drawing/2014/main" id="{B6B6AD84-EF89-7B46-BDC5-69E2D4594D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96338" y="2473325"/>
            <a:ext cx="819150" cy="369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petal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0C4CCD0-B4F0-2B49-87A6-A46313A51DC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46883452"/>
      </p:ext>
    </p:extLst>
  </p:cSld>
  <p:clrMapOvr>
    <a:masterClrMapping/>
  </p:clrMapOvr>
  <p:transition spd="slow" advTm="330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8" grpId="0" animBg="1"/>
      <p:bldP spid="31" grpId="0" animBg="1"/>
      <p:bldP spid="14354" grpId="0" animBg="1"/>
      <p:bldP spid="14355" grpId="0" animBg="1"/>
      <p:bldP spid="1435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0282C6-5379-294F-BA3F-911551684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273050"/>
            <a:ext cx="8220075" cy="1595438"/>
          </a:xfrm>
        </p:spPr>
        <p:txBody>
          <a:bodyPr/>
          <a:lstStyle/>
          <a:p>
            <a:pPr eaLnBrk="1" hangingPunct="1"/>
            <a:r>
              <a:rPr lang="en-US" altLang="en-US">
                <a:latin typeface="Comic Sans MS" panose="030F0902030302020204" pitchFamily="66" charset="0"/>
              </a:rPr>
              <a:t>Trees</a:t>
            </a:r>
          </a:p>
        </p:txBody>
      </p:sp>
      <p:pic>
        <p:nvPicPr>
          <p:cNvPr id="19458" name="Picture 2" descr="What Are Hardwood Trees - Harwood Vs. Softwood Tree Varieties">
            <a:extLst>
              <a:ext uri="{FF2B5EF4-FFF2-40B4-BE49-F238E27FC236}">
                <a16:creationId xmlns:a16="http://schemas.microsoft.com/office/drawing/2014/main" id="{7B691996-37F3-BC41-8480-8775E75FBAF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895601" y="1719264"/>
            <a:ext cx="6391275" cy="4243387"/>
          </a:xfrm>
          <a:prstGeom prst="rect">
            <a:avLst/>
          </a:prstGeom>
          <a:noFill/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F81918A-384C-174C-B400-FFED00E6DAF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52936390"/>
      </p:ext>
    </p:extLst>
  </p:cSld>
  <p:clrMapOvr>
    <a:masterClrMapping/>
  </p:clrMapOvr>
  <p:transition spd="slow" advTm="72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F0209-07DD-FF4D-8358-2CF69E8A5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273050"/>
            <a:ext cx="8220075" cy="1595438"/>
          </a:xfrm>
        </p:spPr>
        <p:txBody>
          <a:bodyPr/>
          <a:lstStyle/>
          <a:p>
            <a:pPr eaLnBrk="1" hangingPunct="1"/>
            <a:r>
              <a:rPr lang="en-US" altLang="en-US">
                <a:latin typeface="Comic Sans MS" panose="030F0902030302020204" pitchFamily="66" charset="0"/>
              </a:rPr>
              <a:t>Branches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DAE540C-5F75-844A-935D-2D5DAE6DFB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/>
          <a:stretch>
            <a:fillRect/>
          </a:stretch>
        </p:blipFill>
        <p:spPr>
          <a:xfrm>
            <a:off x="2321442" y="1582562"/>
            <a:ext cx="3100609" cy="2325457"/>
          </a:xfrm>
        </p:spPr>
      </p:pic>
      <p:pic>
        <p:nvPicPr>
          <p:cNvPr id="20483" name="Picture 9">
            <a:extLst>
              <a:ext uri="{FF2B5EF4-FFF2-40B4-BE49-F238E27FC236}">
                <a16:creationId xmlns:a16="http://schemas.microsoft.com/office/drawing/2014/main" id="{A1D67224-7095-A148-BAD3-275418F94A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72139" y="1620839"/>
            <a:ext cx="4422775" cy="276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12">
            <a:extLst>
              <a:ext uri="{FF2B5EF4-FFF2-40B4-BE49-F238E27FC236}">
                <a16:creationId xmlns:a16="http://schemas.microsoft.com/office/drawing/2014/main" id="{0DEA96A9-6976-0A4E-BD31-9D996D25C2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03463" y="4051301"/>
            <a:ext cx="3243262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8B8F4A6-749E-9540-B705-2825EB7F8D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9725687"/>
      </p:ext>
    </p:extLst>
  </p:cSld>
  <p:clrMapOvr>
    <a:masterClrMapping/>
  </p:clrMapOvr>
  <p:transition spd="slow" advTm="80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FEF68-4473-4246-BE35-D8FE79FB5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273050"/>
            <a:ext cx="8220075" cy="1595438"/>
          </a:xfrm>
        </p:spPr>
        <p:txBody>
          <a:bodyPr/>
          <a:lstStyle/>
          <a:p>
            <a:pPr eaLnBrk="1" hangingPunct="1"/>
            <a:r>
              <a:rPr lang="en-US" altLang="en-US">
                <a:latin typeface="Comic Sans MS" panose="030F0902030302020204" pitchFamily="66" charset="0"/>
              </a:rPr>
              <a:t>Trunk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247988D-9ABA-674D-887D-A6C536E2F7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/>
          <a:stretch>
            <a:fillRect/>
          </a:stretch>
        </p:blipFill>
        <p:spPr>
          <a:xfrm>
            <a:off x="2214562" y="1409626"/>
            <a:ext cx="3181350" cy="4241800"/>
          </a:xfrm>
        </p:spPr>
      </p:pic>
      <p:pic>
        <p:nvPicPr>
          <p:cNvPr id="21507" name="Picture 8">
            <a:extLst>
              <a:ext uri="{FF2B5EF4-FFF2-40B4-BE49-F238E27FC236}">
                <a16:creationId xmlns:a16="http://schemas.microsoft.com/office/drawing/2014/main" id="{52783711-F454-654D-980B-9D124A8CC1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3863" y="1708150"/>
            <a:ext cx="4589462" cy="344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Audio 2">
            <a:hlinkClick r:id="" action="ppaction://media"/>
            <a:extLst>
              <a:ext uri="{FF2B5EF4-FFF2-40B4-BE49-F238E27FC236}">
                <a16:creationId xmlns:a16="http://schemas.microsoft.com/office/drawing/2014/main" id="{B22C9D1D-F60B-974A-A406-7B448AC2B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39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19905BB-79F5-F64D-80ED-E0963E0EF78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09668263"/>
      </p:ext>
    </p:extLst>
  </p:cSld>
  <p:clrMapOvr>
    <a:masterClrMapping/>
  </p:clrMapOvr>
  <p:transition spd="slow" advTm="175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79875-3BF3-884E-BC7D-7FF778044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273050"/>
            <a:ext cx="8220075" cy="1595438"/>
          </a:xfrm>
        </p:spPr>
        <p:txBody>
          <a:bodyPr/>
          <a:lstStyle/>
          <a:p>
            <a:pPr eaLnBrk="1" hangingPunct="1"/>
            <a:r>
              <a:rPr lang="en-US" altLang="en-US">
                <a:latin typeface="Comic Sans MS" panose="030F0902030302020204" pitchFamily="66" charset="0"/>
              </a:rPr>
              <a:t>Roots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B2CE5F5-0AE4-D64B-94BB-43AD8BBBDE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/>
          <a:stretch>
            <a:fillRect/>
          </a:stretch>
        </p:blipFill>
        <p:spPr>
          <a:xfrm>
            <a:off x="2143825" y="1557227"/>
            <a:ext cx="7904350" cy="4243388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6A79D2B-BAC8-774F-A70F-73E309931F0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5057215"/>
      </p:ext>
    </p:extLst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>
            <a:extLst>
              <a:ext uri="{FF2B5EF4-FFF2-40B4-BE49-F238E27FC236}">
                <a16:creationId xmlns:a16="http://schemas.microsoft.com/office/drawing/2014/main" id="{2B28E58F-DE00-0E46-A5A2-542B29F243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8763" y="844550"/>
            <a:ext cx="450850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4" name="Title 4">
            <a:extLst>
              <a:ext uri="{FF2B5EF4-FFF2-40B4-BE49-F238E27FC236}">
                <a16:creationId xmlns:a16="http://schemas.microsoft.com/office/drawing/2014/main" id="{75C80E6D-7490-814F-8F7E-0DEF7089C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5964" y="50801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>
                <a:latin typeface="Sassoon Infant Md" panose="02000603050000020003" pitchFamily="2" charset="0"/>
              </a:rPr>
              <a:t>Label a tree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4D600BE1-B30C-C445-9609-88DF8709121D}"/>
              </a:ext>
            </a:extLst>
          </p:cNvPr>
          <p:cNvSpPr/>
          <p:nvPr/>
        </p:nvSpPr>
        <p:spPr>
          <a:xfrm>
            <a:off x="2197100" y="1666875"/>
            <a:ext cx="173038" cy="146050"/>
          </a:xfrm>
          <a:prstGeom prst="ellipse">
            <a:avLst/>
          </a:prstGeom>
          <a:solidFill>
            <a:srgbClr val="F5FBF2"/>
          </a:solidFill>
          <a:ln>
            <a:solidFill>
              <a:srgbClr val="F5FB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B600F10F-9EFF-A144-8ABB-678A99AD72E5}"/>
              </a:ext>
            </a:extLst>
          </p:cNvPr>
          <p:cNvSpPr/>
          <p:nvPr/>
        </p:nvSpPr>
        <p:spPr>
          <a:xfrm>
            <a:off x="2286001" y="1739901"/>
            <a:ext cx="2493963" cy="4352925"/>
          </a:xfrm>
          <a:prstGeom prst="roundRect">
            <a:avLst>
              <a:gd name="adj" fmla="val 1751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Content Placeholder 6">
            <a:extLst>
              <a:ext uri="{FF2B5EF4-FFF2-40B4-BE49-F238E27FC236}">
                <a16:creationId xmlns:a16="http://schemas.microsoft.com/office/drawing/2014/main" id="{FB5CAFB5-4841-7A4B-BD9B-EA59018D25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90763" y="1598613"/>
            <a:ext cx="2500312" cy="2944812"/>
          </a:xfrm>
        </p:spPr>
        <p:txBody>
          <a:bodyPr rtlCol="0" anchor="ctr">
            <a:normAutofit/>
          </a:bodyPr>
          <a:lstStyle/>
          <a:p>
            <a:pPr marL="0" indent="0" algn="ctr">
              <a:lnSpc>
                <a:spcPct val="100000"/>
              </a:lnSpc>
              <a:buNone/>
              <a:defRPr/>
            </a:pPr>
            <a:r>
              <a:rPr lang="en-GB" dirty="0">
                <a:cs typeface="+mn-cs"/>
              </a:rPr>
              <a:t>Now we need to label the parts of a tree. </a:t>
            </a:r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en-GB" dirty="0">
                <a:cs typeface="+mn-cs"/>
              </a:rPr>
              <a:t>Where should these labels go? </a:t>
            </a:r>
          </a:p>
        </p:txBody>
      </p:sp>
      <p:sp>
        <p:nvSpPr>
          <p:cNvPr id="23558" name="TextBox 8">
            <a:extLst>
              <a:ext uri="{FF2B5EF4-FFF2-40B4-BE49-F238E27FC236}">
                <a16:creationId xmlns:a16="http://schemas.microsoft.com/office/drawing/2014/main" id="{48C0ABB3-3BF1-2E4F-960E-DECF5F273B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7626" y="4500564"/>
            <a:ext cx="817563" cy="3698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leaves</a:t>
            </a:r>
          </a:p>
        </p:txBody>
      </p:sp>
      <p:sp>
        <p:nvSpPr>
          <p:cNvPr id="23559" name="TextBox 18">
            <a:extLst>
              <a:ext uri="{FF2B5EF4-FFF2-40B4-BE49-F238E27FC236}">
                <a16:creationId xmlns:a16="http://schemas.microsoft.com/office/drawing/2014/main" id="{2119BCDF-BD59-A54A-9D49-A106FDFD6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2189" y="4835525"/>
            <a:ext cx="1074737" cy="3683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Branches</a:t>
            </a:r>
          </a:p>
        </p:txBody>
      </p:sp>
      <p:sp>
        <p:nvSpPr>
          <p:cNvPr id="23560" name="TextBox 19">
            <a:extLst>
              <a:ext uri="{FF2B5EF4-FFF2-40B4-BE49-F238E27FC236}">
                <a16:creationId xmlns:a16="http://schemas.microsoft.com/office/drawing/2014/main" id="{CA40E349-4F9C-6E4A-8515-B0EEB0D4E8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7626" y="5019675"/>
            <a:ext cx="817563" cy="3698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trunk</a:t>
            </a:r>
          </a:p>
        </p:txBody>
      </p:sp>
      <p:sp>
        <p:nvSpPr>
          <p:cNvPr id="23561" name="TextBox 21">
            <a:extLst>
              <a:ext uri="{FF2B5EF4-FFF2-40B4-BE49-F238E27FC236}">
                <a16:creationId xmlns:a16="http://schemas.microsoft.com/office/drawing/2014/main" id="{DD6A712A-A492-E648-8CF1-CED1F6A7A9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7625" y="5538789"/>
            <a:ext cx="819150" cy="3698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roots</a:t>
            </a: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E2E8E8CF-AB7E-A341-99B8-1BFDCC9839E4}"/>
              </a:ext>
            </a:extLst>
          </p:cNvPr>
          <p:cNvCxnSpPr/>
          <p:nvPr/>
        </p:nvCxnSpPr>
        <p:spPr>
          <a:xfrm>
            <a:off x="7381875" y="4684713"/>
            <a:ext cx="4206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E6A2424F-25D4-8C46-8CAD-53E1D235488E}"/>
              </a:ext>
            </a:extLst>
          </p:cNvPr>
          <p:cNvCxnSpPr/>
          <p:nvPr/>
        </p:nvCxnSpPr>
        <p:spPr>
          <a:xfrm flipH="1" flipV="1">
            <a:off x="7315201" y="2133600"/>
            <a:ext cx="66675" cy="698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D589F44D-E0E0-774B-878C-03609ACF756C}"/>
              </a:ext>
            </a:extLst>
          </p:cNvPr>
          <p:cNvCxnSpPr/>
          <p:nvPr/>
        </p:nvCxnSpPr>
        <p:spPr>
          <a:xfrm flipV="1">
            <a:off x="7280275" y="2795588"/>
            <a:ext cx="192088" cy="32226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230FCDC0-2288-244F-B27A-05AD7D9AF9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8939" y="1370014"/>
            <a:ext cx="1254125" cy="3698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leaves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1A66093-C0A8-0F46-BAED-8E8308D592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45150" y="3698875"/>
            <a:ext cx="1468438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trunk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4BD42D0-AB0C-3142-A034-D44CA89E9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10563" y="3022600"/>
            <a:ext cx="1592262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branches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472D2D9-6A21-4945-BC5D-45DF64A2D4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5301" y="5543550"/>
            <a:ext cx="1254125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roots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F7956EE-0037-A74C-802C-3F730FE6519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65830728"/>
      </p:ext>
    </p:extLst>
  </p:cSld>
  <p:clrMapOvr>
    <a:masterClrMapping/>
  </p:clrMapOvr>
  <p:transition spd="slow" advTm="207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8" grpId="0" animBg="1"/>
      <p:bldP spid="24" grpId="0" animBg="1"/>
      <p:bldP spid="25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90B7C0-6B2C-2645-B1A1-01E20E0060EC}"/>
              </a:ext>
            </a:extLst>
          </p:cNvPr>
          <p:cNvSpPr/>
          <p:nvPr/>
        </p:nvSpPr>
        <p:spPr>
          <a:xfrm>
            <a:off x="2266950" y="1828801"/>
            <a:ext cx="7645400" cy="4094163"/>
          </a:xfrm>
          <a:prstGeom prst="roundRect">
            <a:avLst>
              <a:gd name="adj" fmla="val 10518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578" name="Title 4">
            <a:extLst>
              <a:ext uri="{FF2B5EF4-FFF2-40B4-BE49-F238E27FC236}">
                <a16:creationId xmlns:a16="http://schemas.microsoft.com/office/drawing/2014/main" id="{77AB9E2D-36C8-DC44-956B-72FA275AD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4976" y="5746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>
                <a:latin typeface="Sassoon Infant Md" panose="02000603050000020003" pitchFamily="2" charset="0"/>
              </a:rPr>
              <a:t>Task</a:t>
            </a:r>
          </a:p>
        </p:txBody>
      </p:sp>
      <p:pic>
        <p:nvPicPr>
          <p:cNvPr id="24579" name="Picture 1">
            <a:extLst>
              <a:ext uri="{FF2B5EF4-FFF2-40B4-BE49-F238E27FC236}">
                <a16:creationId xmlns:a16="http://schemas.microsoft.com/office/drawing/2014/main" id="{7FFB376E-85EE-6D40-8926-5ED759AE2E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03601" y="2052639"/>
            <a:ext cx="5618163" cy="370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0A2EE22-5C6C-8D49-B177-004174AB5A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622003"/>
      </p:ext>
    </p:extLst>
  </p:cSld>
  <p:clrMapOvr>
    <a:masterClrMapping/>
  </p:clrMapOvr>
  <p:transition spd="slow" advTm="327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25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5.1|3.3|2.2|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3.6|3.3|5.7|3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5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4.5|3.9|3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248</Words>
  <Application>Microsoft Macintosh PowerPoint</Application>
  <PresentationFormat>Widescreen</PresentationFormat>
  <Paragraphs>66</Paragraphs>
  <Slides>18</Slides>
  <Notes>0</Notes>
  <HiddenSlides>0</HiddenSlides>
  <MMClips>18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BPreplay</vt:lpstr>
      <vt:lpstr>Calibri</vt:lpstr>
      <vt:lpstr>Calibri Light</vt:lpstr>
      <vt:lpstr>Comic Sans MS</vt:lpstr>
      <vt:lpstr>Sassoon Infant Md</vt:lpstr>
      <vt:lpstr>Sassoon Infant Rg</vt:lpstr>
      <vt:lpstr>Office Theme</vt:lpstr>
      <vt:lpstr>PowerPoint Presentation</vt:lpstr>
      <vt:lpstr>PowerPoint Presentation</vt:lpstr>
      <vt:lpstr>Plants</vt:lpstr>
      <vt:lpstr>Parts of Plants</vt:lpstr>
      <vt:lpstr>Leaves</vt:lpstr>
      <vt:lpstr>Flower</vt:lpstr>
      <vt:lpstr>Stem</vt:lpstr>
      <vt:lpstr>Roots</vt:lpstr>
      <vt:lpstr>Seeds</vt:lpstr>
      <vt:lpstr>Parts of Plants</vt:lpstr>
      <vt:lpstr>Parts of Plants</vt:lpstr>
      <vt:lpstr>Label a plant</vt:lpstr>
      <vt:lpstr>Trees</vt:lpstr>
      <vt:lpstr>Branches</vt:lpstr>
      <vt:lpstr>Trunk</vt:lpstr>
      <vt:lpstr>Roots</vt:lpstr>
      <vt:lpstr>Label a tree</vt:lpstr>
      <vt:lpstr>Task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7</cp:revision>
  <dcterms:created xsi:type="dcterms:W3CDTF">2021-01-17T20:29:53Z</dcterms:created>
  <dcterms:modified xsi:type="dcterms:W3CDTF">2021-01-18T09:41:48Z</dcterms:modified>
</cp:coreProperties>
</file>