
<file path=[Content_Types].xml><?xml version="1.0" encoding="utf-8"?>
<Types xmlns="http://schemas.openxmlformats.org/package/2006/content-types">
  <Default Extension="png" ContentType="image/png"/>
  <Default Extension="m4a" ContentType="audio/mp4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ink/inkAction1.xml" ContentType="application/vnd.ms-office.inkAction+xml"/>
  <Override PartName="/ppt/ink/inkAction2.xml" ContentType="application/vnd.ms-office.inkAction+xml"/>
  <Override PartName="/ppt/ink/inkAction3.xml" ContentType="application/vnd.ms-office.inkAction+xml"/>
  <Override PartName="/ppt/ink/inkAction4.xml" ContentType="application/vnd.ms-office.inkAction+xml"/>
  <Override PartName="/ppt/ink/inkAction5.xml" ContentType="application/vnd.ms-office.inkAction+xml"/>
  <Override PartName="/ppt/ink/inkAction6.xml" ContentType="application/vnd.ms-office.inkAction+xml"/>
  <Override PartName="/ppt/ink/inkAction7.xml" ContentType="application/vnd.ms-office.inkAction+xml"/>
  <Override PartName="/ppt/ink/inkAction8.xml" ContentType="application/vnd.ms-office.inkAction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78" r:id="rId2"/>
    <p:sldId id="279" r:id="rId3"/>
    <p:sldId id="280" r:id="rId4"/>
    <p:sldId id="281" r:id="rId5"/>
    <p:sldId id="282" r:id="rId6"/>
    <p:sldId id="356" r:id="rId7"/>
    <p:sldId id="357" r:id="rId8"/>
    <p:sldId id="358" r:id="rId9"/>
    <p:sldId id="359" r:id="rId10"/>
    <p:sldId id="360" r:id="rId11"/>
    <p:sldId id="361" r:id="rId12"/>
    <p:sldId id="362" r:id="rId13"/>
    <p:sldId id="363" r:id="rId14"/>
    <p:sldId id="364" r:id="rId15"/>
    <p:sldId id="365" r:id="rId16"/>
    <p:sldId id="366" r:id="rId17"/>
    <p:sldId id="367" r:id="rId18"/>
    <p:sldId id="368" r:id="rId19"/>
    <p:sldId id="369" r:id="rId20"/>
    <p:sldId id="370" r:id="rId2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86" d="100"/>
          <a:sy n="86" d="100"/>
        </p:scale>
        <p:origin x="562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ink/inkAction1.xml><?xml version="1.0" encoding="utf-8"?>
<iact:actions xmlns:iact="http://schemas.microsoft.com/office/powerpoint/2014/inkAction" lengthUnit="cm" timeUnit="ms">
  <inkml:definitions xmlns:inkml="http://www.w3.org/2003/InkML">
    <inkml:context xml:id="ctx0">
      <inkml:inkSource xml:id="inkSrc0">
        <inkml:traceFormat>
          <inkml:channel name="X" type="integer" max="1920" units="cm"/>
          <inkml:channel name="Y" type="integer" max="1080" units="cm"/>
          <inkml:channel name="T" type="integer" max="2.14748E9" units="dev"/>
        </inkml:traceFormat>
        <inkml:channelProperties>
          <inkml:channelProperty channel="X" name="resolution" value="55.81395" units="1/cm"/>
          <inkml:channelProperty channel="Y" name="resolution" value="55.95855" units="1/cm"/>
          <inkml:channelProperty channel="T" name="resolution" value="1" units="1/dev"/>
        </inkml:channelProperties>
      </inkml:inkSource>
      <inkml:timestamp xml:id="ts0" timeString="2021-01-31T10:51:25.731"/>
    </inkml:context>
    <inkml:brush xml:id="br0">
      <inkml:brushProperty name="width" value="0.08819" units="cm"/>
      <inkml:brushProperty name="height" value="0.35278" units="cm"/>
      <inkml:brushProperty name="color" value="#FFFF00"/>
      <inkml:brushProperty name="tip" value="rectangle"/>
      <inkml:brushProperty name="rasterOp" value="maskPen"/>
    </inkml:brush>
  </inkml:definitions>
  <iact:action type="add" startTime="7488">
    <iact:property name="dataType"/>
    <iact:actionData xml:id="d0">
      <inkml:trace xmlns:inkml="http://www.w3.org/2003/InkML" xml:id="stk0" contextRef="#ctx0" brushRef="#br0">11305 13691 0,'24'0'242,"-1"0"-226,1 0-10,-1 0 11,1 0 0,70 0 0,-46 0-1,22 0 2,-22 0-3,22 0 1,1 0 0,0 0 1,23 0-1,-46 0 1,22 0 0,-22 0 0,70 0-1,-71 0 1,24 0 0,-1 0-1,1 0 1,-24 0-1,24 0 2,71 24-2,-48-24 0,24 0 1,-23 0 0,-1 0-1,24 0 1,0 0-1,0 0 2,47 23-2,0-23 0,-23 0 1,0 0-1,-1 0 1,-23 0 0,71 0 0,-47 24-1,-24-24 1,23 0-1,1 0 1,-1 0 0,1 0-1,118 0 1,259 0 0,-165 0-1,-24-47 1,1 47-1,-48-47 1,-118 47 0,0 0 0,-117 0-16,22 0 14,-22 0 3,-25 0 221,1 0-232,-1 0 1,1 0 3,47 0 6,23 0-1,-23 0 1,47 0 1,-47 0 0,0 0-4,-24 0 4,0 0-2,0 0 1,-23 0 2,-1 0-5,1 0 2,23 0 0,-23 0 1,47 0 0,-48 0 1,1 0 0,-1 0 12,1 0-5</inkml:trace>
    </iact:actionData>
  </iact:action>
  <iact:action type="add" startTime="11481">
    <iact:property name="dataType"/>
    <iact:actionData xml:id="d1">
      <inkml:trace xmlns:inkml="http://www.w3.org/2003/InkML" xml:id="stk1" contextRef="#ctx0" brushRef="#br0">7151 13762 0,'24'0'110,"0"0"-97,-1 0-4,24 0 8,24 0-1,24 0 1,23 0-1,47 0 3,-71 0-5,24 0 2,0 0 1,-47 0-1,-47-24 1,-1 24 0,1 0-1</inkml:trace>
    </iact:actionData>
  </iact:action>
  <iact:action type="add" startTime="12430">
    <iact:property name="dataType"/>
    <iact:actionData xml:id="d2">
      <inkml:trace xmlns:inkml="http://www.w3.org/2003/InkML" xml:id="stk2" contextRef="#ctx0" brushRef="#br0">11753 13951 0,'48'0'109,"-25"0"-103,119 0 11,141 0-1,95 0 1,-95 0 0,0 0 0,-71 0 1,-94 0-5,142 24 5,0 23-3,-24-47 2,47 23 0,-47-23-1,23 24 1,-93 0-1,140 23 2,-93-24-2,117 1 1,48 0 0,-95 23-1,-118-47 0,24 0 1,-47 0 1,-95 0-17,95 0 14,-1 0 1,1-24 1,47 1-1,-24 23 1,47-24-1,-23 24 2,141-47-1,-164 23-1,22 24 0,-93 0 0,-1 0 1,-23-23 0,-24-1 0,0 24 0,-23 0-1,0 0 1,-1 0-1,1 0 1</inkml:trace>
    </iact:actionData>
  </iact:action>
  <iact:action type="add" startTime="13901">
    <iact:property name="dataType"/>
    <iact:actionData xml:id="d3">
      <inkml:trace xmlns:inkml="http://www.w3.org/2003/InkML" xml:id="stk3" contextRef="#ctx0" brushRef="#br0">23908 13857 0,'23'0'23,"1"0"-10,-1 0 24,1 0-35,23 0 13,0-24 1,24 24 1,47 0 0,-47 0 0,0-24-1,-24 24 1,-23 0 0,-1 0-16,1 0 14,-1 0 9</inkml:trace>
    </iact:actionData>
  </iact:action>
  <iact:action type="add" startTime="16960">
    <iact:property name="dataType"/>
    <iact:actionData xml:id="d4">
      <inkml:trace xmlns:inkml="http://www.w3.org/2003/InkML" xml:id="stk4" contextRef="#ctx0" brushRef="#br0">7505 13857 0,'24'0'170,"0"0"-163,23 0 9,-24 0 0,48 0 1,0 0 0,-47 0-1,23 0-12,-24 0 10,1 0 2</inkml:trace>
    </iact:actionData>
  </iact:action>
  <iact:action type="add" startTime="17940">
    <iact:property name="dataType"/>
    <iact:actionData xml:id="d5">
      <inkml:trace xmlns:inkml="http://www.w3.org/2003/InkML" xml:id="stk5" contextRef="#ctx0" brushRef="#br0">12131 13998 0,'-24'0'31,"48"0"60,23 0-80,0 0-6,48 0 4,259 0 7,236 0 1,47 0-1,47 0 0,1 0 1,-72 0 1,-282 24-2,188-1-1,-47 25 1,-71-1 1,-70-24 0,-48 25-1,0-25 1,95 1 1,-142-24-2,-24 0 0,-47 0 1,-23 0-1,-48 0 1,48 0-1,-24 0 1,24-24 0,-95 24-1,0-23 1,-23 23 1,-1 0-1</inkml:trace>
    </iact:actionData>
  </iact:action>
  <iact:action type="add" startTime="19137">
    <iact:property name="dataType"/>
    <iact:actionData xml:id="d6">
      <inkml:trace xmlns:inkml="http://www.w3.org/2003/InkML" xml:id="stk6" contextRef="#ctx0" brushRef="#br0">22964 13880 0,'23'0'6,"1"0"26,-1 0-22,1 0 6,70 0 0,1 0 1,23 0 0,0-23 2,-71 23-5,24 0 1,-24 0 2,-23 0 0,-1 0-1,1 0 1,-1 0 0</inkml:trace>
    </iact:actionData>
  </iact:action>
  <iact:action type="add" startTime="22173">
    <iact:property name="dataType"/>
    <iact:actionData xml:id="d7">
      <inkml:trace xmlns:inkml="http://www.w3.org/2003/InkML" xml:id="stk7" contextRef="#ctx0" brushRef="#br0">7411 14116 0,'24'0'93,"-1"0"-24,1 0-53,-1 0-2,25 0 15,-25 0-11,48 0-3,0 0-13,-24 0 15,0 0-1,0 0 1,1 0 1,-25 0-2,1 0 0</inkml:trace>
    </iact:actionData>
  </iact:action>
  <iact:action type="add" startTime="23169">
    <iact:property name="dataType"/>
    <iact:actionData xml:id="d8">
      <inkml:trace xmlns:inkml="http://www.w3.org/2003/InkML" xml:id="stk8" contextRef="#ctx0" brushRef="#br0">11329 13998 0,'0'-23'45,"47"23"-28,0 0-2,24-24-1,165 24 2,283-24 1,236 24 0,-47 0-1,-47 0 1,-118 0-1,141 0 2,-306 0-2,-1 0 0,25-47 1,-95 47 0,23 0 0,-118 0 1,24 0-3,-141 0 1,-24 0 1,-1 0-1,25 0 1,-1 0 0,24 0-1,95 0 2,-119 0-17,48 0 14,23 0 1,-47 0 1,0 0 0,23 0-1,-23 0 1,-47 0 0,-24 0-1,-23 0 1,0 0-1</inkml:trace>
    </iact:actionData>
  </iact:action>
  <iact:action type="add" startTime="24289">
    <iact:property name="dataType"/>
    <iact:actionData xml:id="d9">
      <inkml:trace xmlns:inkml="http://www.w3.org/2003/InkML" xml:id="stk9" contextRef="#ctx0" brushRef="#br0">23318 13786 0,'23'0'19,"1"0"-16,-1 0 27,1 0-22,0 0 3,-1 0 5,48 0 0,0 0 1,70 0 0,-93 0-2,93 0 2,-70 0-1,0 0 1,-24 0-1,-23 0 3</inkml:trace>
    </iact:actionData>
  </iact:action>
</iact:actions>
</file>

<file path=ppt/ink/inkAction2.xml><?xml version="1.0" encoding="utf-8"?>
<iact:actions xmlns:iact="http://schemas.microsoft.com/office/powerpoint/2014/inkAction" lengthUnit="cm" timeUnit="ms">
  <inkml:definitions xmlns:inkml="http://www.w3.org/2003/InkML">
    <inkml:context xml:id="ctx0">
      <inkml:inkSource xml:id="inkSrc0">
        <inkml:traceFormat>
          <inkml:channel name="X" type="integer" max="1920" units="cm"/>
          <inkml:channel name="Y" type="integer" max="1080" units="cm"/>
          <inkml:channel name="T" type="integer" max="2.14748E9" units="dev"/>
        </inkml:traceFormat>
        <inkml:channelProperties>
          <inkml:channelProperty channel="X" name="resolution" value="55.81395" units="1/cm"/>
          <inkml:channelProperty channel="Y" name="resolution" value="55.95855" units="1/cm"/>
          <inkml:channelProperty channel="T" name="resolution" value="1" units="1/dev"/>
        </inkml:channelProperties>
      </inkml:inkSource>
      <inkml:timestamp xml:id="ts0" timeString="2021-01-31T10:51:25.731"/>
    </inkml:context>
    <inkml:brush xml:id="br0">
      <inkml:brushProperty name="width" value="0.08819" units="cm"/>
      <inkml:brushProperty name="height" value="0.35278" units="cm"/>
      <inkml:brushProperty name="color" value="#FFFF00"/>
      <inkml:brushProperty name="tip" value="rectangle"/>
      <inkml:brushProperty name="rasterOp" value="maskPen"/>
    </inkml:brush>
  </inkml:definitions>
  <iact:action type="add" startTime="2765">
    <iact:property name="dataType"/>
    <iact:actionData xml:id="d0">
      <inkml:trace xmlns:inkml="http://www.w3.org/2003/InkML" xml:id="stk0" contextRef="#ctx0" brushRef="#br0">11258 13172 0,'0'-24'33,"23"24"63,1 0-78,0 0 18,-1 0-34,24 0 13,1 0 2,-1 0-1,0 0 1,0 0 0,24 0 1,-47 0-4,70 0 3,0 0-1,-23 0 1,24 0-1,23 0 1,-24 0 0,-23 0-1,47 0 1,-47 0 0,-24 0-1,24 0 1,-24 0-1,24 0 1,-48 0 0,48-23 1,-47 23-17,23 0 13,24 0 2,-48 0 1,48 0 0,-24-24-1,48 1 1,-25 23 1,-22 0-17,22 0 13,-22-24 3,22 24 0,1 0-1,24 0 1,-25 0 0,25 0 0,-24 0-16,47-24 14,70 24 2,-46 0-1,-48 0 1,1 0 0,-72 0-1,25 0 1,-1 0 203,-24 0-213,48 0 16,71 0-20,141 0 11,-71 0 3,95 0 0,24-23-1,-95 23 1,23 0 1,-212 0-3,166-24 0,-71 24 2,23-24-1,-47 1 1,23 23 0,-23-24 0,24 24 1,47 0-2,-71 0 0,23-23 0,-46 23 1,-1-48 0,48 48-1,-24-23 1,47 23 0,-71-24-1,24 24 1,-70 0-1,46-23 1,-23 23 0,23 0-1,-23 0 1,-47 0-16,23 0 14,-24 0 2,1 0 0,0 0-1</inkml:trace>
    </iact:actionData>
  </iact:action>
  <iact:action type="add" startTime="6437">
    <iact:property name="dataType"/>
    <iact:actionData xml:id="d1">
      <inkml:trace xmlns:inkml="http://www.w3.org/2003/InkML" xml:id="stk1" contextRef="#ctx0" brushRef="#br0">6703 13573 0,'47'0'161,"-23"0"-154,23 0 1,0 0 5,48 0 6,-72 0-6,24 0 4,-23 0-16,0 0 14,23 0 2,-24 0 5,1 0 1</inkml:trace>
    </iact:actionData>
  </iact:action>
  <iact:action type="add" startTime="7829">
    <iact:property name="dataType"/>
    <iact:actionData xml:id="d2">
      <inkml:trace xmlns:inkml="http://www.w3.org/2003/InkML" xml:id="stk2" contextRef="#ctx0" brushRef="#br0">12060 13219 0,'24'0'60,"-1"0"-51,25 0 0,22 0 8,1 0 0,47 0 0,-47 0-3,71-23 4,259-1-2,71-23 0,-71 47 2,24 0-2,-95 0 0,24 0 1,0 47 1,95-23-3,-190-24 2,-94 0-1,71 0 1,-23 0 0,23 0-1,24 0 2,141 0-2,-189 0 0,-23 0 1,0 0 0,-24 0-1,24 0 1,-24 0 0,-94 0-15,23 0 13,1 0 1,-72 0 1,24 0-1,1 23 1,22-23 0,-22 0-1,22 0 2,-22 0-3,-25 0 2,24 0 0</inkml:trace>
    </iact:actionData>
  </iact:action>
  <iact:action type="add" startTime="9230">
    <iact:property name="dataType"/>
    <iact:actionData xml:id="d3">
      <inkml:trace xmlns:inkml="http://www.w3.org/2003/InkML" xml:id="stk3" contextRef="#ctx0" brushRef="#br0">24049 13078 0,'24'0'46,"-1"0"-24,1 0 17,23 0-22,0 0-16,1 0 16,-1 0 0,0 0-1,0 0 2,-23 0-3,23 0 0,-23 0 2,23 0 0</inkml:trace>
    </iact:actionData>
  </iact:action>
  <iact:action type="add" startTime="12740">
    <iact:property name="dataType"/>
    <iact:actionData xml:id="d4">
      <inkml:trace xmlns:inkml="http://www.w3.org/2003/InkML" xml:id="stk4" contextRef="#ctx0" brushRef="#br0">6609 13337 0,'0'-23'192,"47"23"-162,0-24-14,-23 24 4,-1 0-19,1 0 17,-1 0-3,25-24 1,-25 24 0,1 0 1,-1 0 0,1 0-1,0 0 1</inkml:trace>
    </iact:actionData>
  </iact:action>
  <iact:action type="add" startTime="14139">
    <iact:property name="dataType"/>
    <iact:actionData xml:id="d5">
      <inkml:trace xmlns:inkml="http://www.w3.org/2003/InkML" xml:id="stk5" contextRef="#ctx0" brushRef="#br0">11942 13290 0,'47'0'102,"24"0"-97,-24 0 3,48 0 2,141 0 7,165 0-1,24 0 0,47 0 3,-236 0-5,141 0 2,48 0 1,-71 0-1,24 24 1,-95-1 0,24 48-1,94-24 2,118 48-2,-212-48 0,-24-24 1,1-23 0,-48 0-1,23 0 1,24 0 0,-23 0 0,165 0-1,-260 0 1,-23 0-1,-95 0 1,0 0-1,24 0 1,23 0 0,-23 0-1,0 0 1,-24 0 0,-23 0-1,-1 0 2,1 0 23</inkml:trace>
    </iact:actionData>
  </iact:action>
  <iact:action type="add" startTime="15836">
    <iact:property name="dataType"/>
    <iact:actionData xml:id="d6">
      <inkml:trace xmlns:inkml="http://www.w3.org/2003/InkML" xml:id="stk6" contextRef="#ctx0" brushRef="#br0">24002 13196 0,'24'0'5,"23"0"3,-24 0 4,48 0 5,0 0 1,-47 0-3,46-24 0,-22 24 2,-1 0 0,0 0-1,0 0 1,24 0 0,0 0-1,23 0 1,-47 0 0,-23 0-1,0 0 2,-1 0-3</inkml:trace>
    </iact:actionData>
  </iact:action>
  <iact:action type="add" startTime="19625">
    <iact:property name="dataType"/>
    <iact:actionData xml:id="d7">
      <inkml:trace xmlns:inkml="http://www.w3.org/2003/InkML" xml:id="stk7" contextRef="#ctx0" brushRef="#br0">6561 13290 0,'24'0'163,"23"0"-156,-23 0 3,47 0 6,47 0 1,-48 0 2,-46 0-5,23 0 2,0 0 0,-23 0 1,0 0 0,-1 0 1</inkml:trace>
    </iact:actionData>
  </iact:action>
  <iact:action type="add" startTime="20792">
    <iact:property name="dataType"/>
    <iact:actionData xml:id="d8">
      <inkml:trace xmlns:inkml="http://www.w3.org/2003/InkML" xml:id="stk8" contextRef="#ctx0" brushRef="#br0">11187 13526 0,'24'0'76,"-1"-24"-69,24 1 5,284-24 4,471-119 1,921 25 1,-449 141-3,827 0 0,-142 118 2,-968 23 0,-354-46-1,-330-72 1,-165 25-1,-166-48 409,0 0-404</inkml:trace>
    </iact:actionData>
  </iact:action>
  <iact:action type="add" startTime="22106">
    <iact:property name="dataType"/>
    <iact:actionData xml:id="d9">
      <inkml:trace xmlns:inkml="http://www.w3.org/2003/InkML" xml:id="stk9" contextRef="#ctx0" brushRef="#br0">24120 13526 0,'24'0'6,"-1"0"4,1 0 5,47 0 0,-1 0 2,25 0-1,-1 0 1,1 0-1,-1 0 0,-70 0 2,-1 0-4,1 0 4,-1 0 53,1 0-56</inkml:trace>
    </iact:actionData>
  </iact:action>
</iact:actions>
</file>

<file path=ppt/ink/inkAction3.xml><?xml version="1.0" encoding="utf-8"?>
<iact:actions xmlns:iact="http://schemas.microsoft.com/office/powerpoint/2014/inkAction" lengthUnit="cm" timeUnit="ms">
  <inkml:definitions xmlns:inkml="http://www.w3.org/2003/InkML">
    <inkml:context xml:id="ctx0">
      <inkml:inkSource xml:id="inkSrc0">
        <inkml:traceFormat>
          <inkml:channel name="X" type="integer" max="1920" units="cm"/>
          <inkml:channel name="Y" type="integer" max="1080" units="cm"/>
          <inkml:channel name="T" type="integer" max="2.14748E9" units="dev"/>
        </inkml:traceFormat>
        <inkml:channelProperties>
          <inkml:channelProperty channel="X" name="resolution" value="55.81395" units="1/cm"/>
          <inkml:channelProperty channel="Y" name="resolution" value="55.95855" units="1/cm"/>
          <inkml:channelProperty channel="T" name="resolution" value="1" units="1/dev"/>
        </inkml:channelProperties>
      </inkml:inkSource>
      <inkml:timestamp xml:id="ts0" timeString="2021-01-31T10:51:25.731"/>
    </inkml:context>
    <inkml:brush xml:id="br0">
      <inkml:brushProperty name="width" value="0.08819" units="cm"/>
      <inkml:brushProperty name="height" value="0.35278" units="cm"/>
      <inkml:brushProperty name="color" value="#FFFF00"/>
      <inkml:brushProperty name="tip" value="rectangle"/>
      <inkml:brushProperty name="rasterOp" value="maskPen"/>
    </inkml:brush>
  </inkml:definitions>
  <iact:action type="add" startTime="6125">
    <iact:property name="dataType"/>
    <iact:actionData xml:id="d0">
      <inkml:trace xmlns:inkml="http://www.w3.org/2003/InkML" xml:id="stk0" contextRef="#ctx0" brushRef="#br0">15034 14187 0,'0'-24'5,"23"24"19,1 0 47,0 0-42,-1 0-5,1 0-13,-1 0 5,25 0 1,22 0-1,-22 0 3,-25 0-5,95 24 2,24-24 1,94 24-1,94 23 1,95 24 0,-24-24-1,166 24 2,-331-48-2,-71 1 0,-71-24 1,-23 0 0,-24 0-1,-23 0 1,0 0 159,-1 0-155,1 0-5,-1 0-9,1 0 9,0 0-2,70-24 3,24 24 1,-24-23-4,1-1 3,23 0 0,-71 24-1,24-23 1,47 23 0,-47 0-1,23 0 1,0 0 0,-46 0-1,22-24 1,48 24-1,-47 0 2,0 0-2,-24 0 1,24 0-1,0 0 1,0 0-1,23 0 1,0 0 0,24 0-1,-47 0 1,0 0-1,-24 0 1,-23 0 0,23 0-1,0 0 2,24 0-2,-47 0 0,23 0 1,0 0 0,-23 0 0,-1 0 0,1 0 3,-1 0 10,1 0-14,0 0 5,-1 0-8,1 0 4,23-23 1,0 23-4,24-24 2,-24 24 1,48-24 0,-25 24 0,-46 0-1,0 0 0,-1 0 1</inkml:trace>
    </iact:actionData>
  </iact:action>
  <iact:action type="add" startTime="10334">
    <iact:property name="dataType"/>
    <iact:actionData xml:id="d1">
      <inkml:trace xmlns:inkml="http://www.w3.org/2003/InkML" xml:id="stk1" contextRef="#ctx0" brushRef="#br0">5074 14187 0,'24'0'170,"0"0"-153,-1 0-6,24 0 8,-23 0-5,47 0 1,23 0 2,71 0 0,-23-24-1,47 24 1,47-23 0,212-1 0,-188 1-1,-95 23 1,0 0-1,-23-24 1,94 24-1,24-24 1,23 24 0,165-47 0,-212 47-1,47 0 1,-47 0-1,95 0 2,23 0-2,-142 0 0,166 0 2,-95 0-3,-47 0 2,-47-23 0,-48 23 0,25 0-1,-1-24 1,-24 0 0,-70 24-1,-24 0 1,-23 0-1,0 0 3,-1 0 0,1 0 3,-1 0-7,1 0-5,23 0 7,0 0-1,24 0 1,0 0 0,47 0 0,-71 0 0,-23 0 5,-1 0 3</inkml:trace>
    </iact:actionData>
  </iact:action>
  <iact:action type="add" startTime="12000">
    <iact:property name="dataType"/>
    <iact:actionData xml:id="d2">
      <inkml:trace xmlns:inkml="http://www.w3.org/2003/InkML" xml:id="stk2" contextRef="#ctx0" brushRef="#br0">15529 13927 0,'24'0'13,"0"0"11,-1 0 75,1 0-67,23 0-25,24 0 9,0 0-8,23 0 8,95 0-2,283 0 3,0 0-1,0 0 0,-71 0 0,-165 0 1,47 0 0,-70 0-1,94 0 2,-142 0-2,24 0 0,-48 0 1,-23 0-1,24 0 1,-24 0 0,47 0 0,24 0-1,-71 0 1,-24 0-1,-23 0 1,23 0 0,-23 0-1,0 0 2,47 0-2,-47 0 0,-48 0 1,25 0 0,-25 0-1,1 0 1,-1 0-1,25 0 2,-25 0-2,24 0 0,1 0 3,-25 0 0,1 0-3,-1 0 0,1 0 0,0 0 0</inkml:trace>
    </iact:actionData>
  </iact:action>
  <iact:action type="add" startTime="13502">
    <iact:property name="dataType"/>
    <iact:actionData xml:id="d3">
      <inkml:trace xmlns:inkml="http://www.w3.org/2003/InkML" xml:id="stk3" contextRef="#ctx0" brushRef="#br0">25984 13998 0,'24'0'7,"0"0"13,-1 0 36,1 0-34,-1 0 2,1 0-9,0 0-2,-1 0 5,1 24-17,23-24 14,-23 0 1,-1 0 1,1 0-1,-1 0 1</inkml:trace>
    </iact:actionData>
  </iact:action>
  <iact:action type="add" startTime="16292">
    <iact:property name="dataType"/>
    <iact:actionData xml:id="d4">
      <inkml:trace xmlns:inkml="http://www.w3.org/2003/InkML" xml:id="stk4" contextRef="#ctx0" brushRef="#br0">4956 14211 0,'0'-24'108,"24"24"-83,0 0-11,-1 0 1,72 0-13,-1 0 14,24 0 1,24 0 0,46 0-1,119 0 2,-118 0-2,189 0-1,-24 0 2,-47 0-1,-48 0 1,119 0 0,70 0-1,1-24 1,-213 24-15,118 0 13,-71 0 1,-47-23 1,-24-1-1,-23 24 1,23-23 0,72 23-1,188 0 2,-189 0-3,-94 0 2,-24 0 0,24 0 0,-1 0-1,119 0 1,47 70 0,-212-46-1,-48 0 0,-47-1 1,-23-23 3,0 0-7</inkml:trace>
    </iact:actionData>
  </iact:action>
  <iact:action type="add" startTime="17803">
    <iact:property name="dataType"/>
    <iact:actionData xml:id="d5">
      <inkml:trace xmlns:inkml="http://www.w3.org/2003/InkML" xml:id="stk5" contextRef="#ctx0" brushRef="#br0">16285 14163 0,'23'0'99,"24"0"-91,1 0 2,211 0 7,48 0 0,94 0 1,-212 0-4,71 0 3,-24 0-2,-95 0 2,1 0 0,-24 0 0,-24 0-1,48 0 1,47 0 0,-48 0-1,-23 0 1,48 0 0,-48 0-1,-24 0 0,48-23 1,46 23 1,-46 0-3,23 0 2,-23 0 0,-24 0-1,0 0 1,0 0 0,23 0 0,-70 0-16,47 0 14,-23 0 2,-48 0-1,0 0 1,0 0-1,24 0 1,0 0 1,23 0-3,-70 0 2,-1 0 0,1 0-1,0 0 1,-1 0 3</inkml:trace>
    </iact:actionData>
  </iact:action>
  <iact:action type="add" startTime="19213">
    <iact:property name="dataType"/>
    <iact:actionData xml:id="d6">
      <inkml:trace xmlns:inkml="http://www.w3.org/2003/InkML" xml:id="stk6" contextRef="#ctx0" brushRef="#br0">25418 13786 0,'24'0'19,"-1"0"-15,1 0 15,-1 0-6,25 0 3,-1 0 3,24 0-3,-1 0-1,1 23 2,24-23 0,-25 0 0,-22 0-1,-25 0 2,1 0-4,-1 0 4,1 0 21</inkml:trace>
    </iact:actionData>
  </iact:action>
  <iact:action type="add" startTime="23311">
    <iact:property name="dataType"/>
    <iact:actionData xml:id="d7">
      <inkml:trace xmlns:inkml="http://www.w3.org/2003/InkML" xml:id="stk7" contextRef="#ctx0" brushRef="#br0">4980 14022 0,'24'0'92,"-24"-24"-84,47 24-2,-24 0 5,72-23 5,23-1 2,141 0-1,-141 24-2,189 0 1,0-23 0,-71 23 1,0-24 0,47 24-1,95-47 1,-24 47 0,165 0 0,-283 0-1,47 0 0,-23 47 1,23-23 0,-23 23 0,-71 24-1,23-24 2,95 24-3,-95-48 2,-23 25 0,23-25-1,-46 24 1,-25-23-1,-46 0 2,23-1-2,-48-23 1,48 0-1,0 24 1,0 23 0,-23-47-1,-48 24 1,24-1-1</inkml:trace>
    </iact:actionData>
  </iact:action>
  <iact:action type="add" startTime="24673">
    <iact:property name="dataType"/>
    <iact:actionData xml:id="d8">
      <inkml:trace xmlns:inkml="http://www.w3.org/2003/InkML" xml:id="stk8" contextRef="#ctx0" brushRef="#br0">15199 14329 0,'0'0'1,"47"0"11,0 0 10,95 0-6,70 0 1,1 0-15,-48 0 14,0 0 1,-23 0-1,-1 0 3,-70 0-5,118 23 2,24 1 1,70 47-1,-24-71 1,-46 23 0,23-23-1,47 0 2,-94 0-3,23 0 2,-70-23 0,47-25-1,-71 25 1,47-1 0,-47 1 0,-47 23-16,70 0 14,24-24 2,24 24-1,-24 0 1,-23 0-1,-24 0 1,0 0 0,-47 0 0,0 0-1,23 0 1,-23 0-1,47 0 1,-71 0 0,24 0-1,-24 0 1,0 0 0,0 0-1,1 0 1,-25 0 0,24 0-1,1 0 1,22 0 0,-22 0-1,-25 0 1,24 0-1,1 0 1,-1 0 0,0 0-1,0 0 1</inkml:trace>
    </iact:actionData>
  </iact:action>
  <iact:action type="add" startTime="26633">
    <iact:property name="dataType"/>
    <iact:actionData xml:id="d9">
      <inkml:trace xmlns:inkml="http://www.w3.org/2003/InkML" xml:id="stk9" contextRef="#ctx0" brushRef="#br0">25890 14305 0,'24'0'38,"-1"0"-31,1 0 4,47 0 8,-24 0-6,0 0 4,0 0-1,0 0 1,-23 0 0,23 0-1,-23 0 1,23 0 0,0 0 0,-23 0-1,23 0 1,-23 0 5</inkml:trace>
    </iact:actionData>
  </iact:action>
</iact:actions>
</file>

<file path=ppt/ink/inkAction4.xml><?xml version="1.0" encoding="utf-8"?>
<iact:actions xmlns:iact="http://schemas.microsoft.com/office/powerpoint/2014/inkAction" lengthUnit="cm" timeUnit="ms">
  <inkml:definitions xmlns:inkml="http://www.w3.org/2003/InkML">
    <inkml:context xml:id="ctx0">
      <inkml:inkSource xml:id="inkSrc0">
        <inkml:traceFormat>
          <inkml:channel name="X" type="integer" max="1920" units="cm"/>
          <inkml:channel name="Y" type="integer" max="1080" units="cm"/>
          <inkml:channel name="T" type="integer" max="2.14748E9" units="dev"/>
        </inkml:traceFormat>
        <inkml:channelProperties>
          <inkml:channelProperty channel="X" name="resolution" value="55.81395" units="1/cm"/>
          <inkml:channelProperty channel="Y" name="resolution" value="55.95855" units="1/cm"/>
          <inkml:channelProperty channel="T" name="resolution" value="1" units="1/dev"/>
        </inkml:channelProperties>
      </inkml:inkSource>
      <inkml:timestamp xml:id="ts0" timeString="2021-01-31T10:51:25.731"/>
    </inkml:context>
    <inkml:brush xml:id="br0">
      <inkml:brushProperty name="width" value="0.08819" units="cm"/>
      <inkml:brushProperty name="height" value="0.35278" units="cm"/>
      <inkml:brushProperty name="color" value="#FFFF00"/>
      <inkml:brushProperty name="tip" value="rectangle"/>
      <inkml:brushProperty name="rasterOp" value="maskPen"/>
    </inkml:brush>
  </inkml:definitions>
  <iact:action type="add" startTime="4274">
    <iact:property name="dataType"/>
    <iact:actionData xml:id="d0">
      <inkml:trace xmlns:inkml="http://www.w3.org/2003/InkML" xml:id="stk0" contextRef="#ctx0" brushRef="#br0">5381 16453 0,'24'0'186,"23"0"-180,-23 0 4,23-23 6,47 23 1,-23 0-1,-24 0 2,0 0-4,-23 0 4,0 0-3,23 0 2,-24 0 0,1 0-1,23 0 1,0 0 0,1 0 0,-25 0-1,24 0 1,-23 0-1,23 0 1,-23 0 16</inkml:trace>
    </iact:actionData>
  </iact:action>
  <iact:action type="add" startTime="5783">
    <iact:property name="dataType"/>
    <iact:actionData xml:id="d1">
      <inkml:trace xmlns:inkml="http://www.w3.org/2003/InkML" xml:id="stk1" contextRef="#ctx0" brushRef="#br0">9039 13951 0,'48'0'45,"-25"0"-38,48 0 1,23 0 7,24 0-1,166 0 3,22 24-1,25-24 1,-48 0-1,0 0 1,48 0 0,23-71-1,94 47 2,-212-23-3,0 23 2,-71-23 0,0 0 0,48 23-1,-1 24 1,71-23 0,-212 23-16,189 0 15,-119 0 0,48-24 0,47 24 1,24-24-1,94 24 1,-47-23 0,117-1 0,-235 24-1,-71 0 1,-23 0-1,-25 0 1,48 0 0,-47-23 0,24 23 0,-72 0-1,24 0 0,-23 0 3,0 0-3,-1 0 5</inkml:trace>
    </iact:actionData>
  </iact:action>
  <iact:action type="add" startTime="7307">
    <iact:property name="dataType"/>
    <iact:actionData xml:id="d2">
      <inkml:trace xmlns:inkml="http://www.w3.org/2003/InkML" xml:id="stk2" contextRef="#ctx0" brushRef="#br0">22728 13975 0,'23'0'7,"1"0"9,-1 0-9,25 0 10,-1 0-1,47 0 2,-23 0-2,0 0 3,-24 0-4,47 0 0,-23 0 1,24 0 1,-25 0-1,25 0 1,-24 0 0,-1 0 0,1 0-1,-47 0 1,-1 0 0,1 0-1</inkml:trace>
    </iact:actionData>
  </iact:action>
  <iact:action type="add" startTime="10762">
    <iact:property name="dataType"/>
    <iact:actionData xml:id="d3">
      <inkml:trace xmlns:inkml="http://www.w3.org/2003/InkML" xml:id="stk3" contextRef="#ctx0" brushRef="#br0">4744 16760 0,'47'0'125,"-23"0"-120,23-24 18,118 24-21,95-23 13,-24-1 1,71 24 1,-166-23 0,-23 23 0,-47 0 0,-47 0 14,-1-24-30</inkml:trace>
    </iact:actionData>
  </iact:action>
  <iact:action type="add" startTime="11960">
    <iact:property name="dataType"/>
    <iact:actionData xml:id="d4">
      <inkml:trace xmlns:inkml="http://www.w3.org/2003/InkML" xml:id="stk4" contextRef="#ctx0" brushRef="#br0">9323 14045 0,'23'0'38,"24"0"-31,1 0 1,70 0 9,23 0 0,142-23-1,213-72 1,0 25 1,-237-1-3,237-24 1,-95 48 0,-23 0 1,-142 23 0,47 1-1,0-1 1,-23 24 0,-1 0-1,-117 0 0,23 0 1,-23 0 0,23 0 0,0 0-1,0 0 1,71 0 0,-71 0-1,-47 0 1,48-24-1,-25 24 1,-23 0 0,-23 0-1,70 0 2,-47 0-3,23 0 2,1 24 0,0-24 0,-24 24-1,-71-24 1,0 0 0,-23 0-1,-1 0 1</inkml:trace>
    </iact:actionData>
  </iact:action>
  <iact:action type="add" startTime="13469">
    <iact:property name="dataType"/>
    <iact:actionData xml:id="d5">
      <inkml:trace xmlns:inkml="http://www.w3.org/2003/InkML" xml:id="stk5" contextRef="#ctx0" brushRef="#br0">23152 13691 0,'24'0'7,"0"0"7,-1 0-6,1 0 15,23 0-1,0 0-5,0 0-1,24 0-14,47 24 14,-47-24 1,0 0 0,-24 0-1,24 0 3,-48 0-3</inkml:trace>
    </iact:actionData>
  </iact:action>
  <iact:action type="add" startTime="16449">
    <iact:property name="dataType"/>
    <iact:actionData xml:id="d6">
      <inkml:trace xmlns:inkml="http://www.w3.org/2003/InkML" xml:id="stk6" contextRef="#ctx0" brushRef="#br0">5145 16453 0,'24'0'22,"-1"0"94,1 0-93,0 0-10,-1-23 3,72-1 2,-25 24-2,25-24 1,23 24-1,-24 0 0,-47 0 1,24 0 2,-47 0-3,-1 0-2</inkml:trace>
    </iact:actionData>
  </iact:action>
  <iact:action type="add" startTime="17685">
    <iact:property name="dataType"/>
    <iact:actionData xml:id="d7">
      <inkml:trace xmlns:inkml="http://www.w3.org/2003/InkML" xml:id="stk7" contextRef="#ctx0" brushRef="#br0">9559 14211 0,'23'0'18,"1"0"-14,23 0 11,0 0 1,71 0-1,-23 0 2,70 0-1,0 0 1,165 0-1,95 0 1,24 0 0,377 0 0,-402 0-1,25 0 0,-95 0 1,0 0 0,-71 0-1,24 0 3,0 23-3,-166-23-1,-46 0 2,23 0 0,0 0-1,23 0 1,1 0 0,117 0 0,-141 0-1,48 0 0,22 0 1,-70 0 0,24 0-1,-95 0 1,-23 0 1,-1 0-3,1 0 2</inkml:trace>
    </iact:actionData>
  </iact:action>
  <iact:action type="add" startTime="18899">
    <iact:property name="dataType"/>
    <iact:actionData xml:id="d8">
      <inkml:trace xmlns:inkml="http://www.w3.org/2003/InkML" xml:id="stk8" contextRef="#ctx0" brushRef="#br0">22515 13809 0,'24'0'18,"-1"0"18,1 0-20,47 0 1,23 0-1,48 24 1,-1-24 1,-70 0-4,24 24 3,-25-24-1,-22 0 1,-25 0 0,1 0 0</inkml:trace>
    </iact:actionData>
  </iact:action>
</iact:actions>
</file>

<file path=ppt/ink/inkAction5.xml><?xml version="1.0" encoding="utf-8"?>
<iact:actions xmlns:iact="http://schemas.microsoft.com/office/powerpoint/2014/inkAction" lengthUnit="cm" timeUnit="ms">
  <inkml:definitions xmlns:inkml="http://www.w3.org/2003/InkML">
    <inkml:context xml:id="ctx0">
      <inkml:inkSource xml:id="inkSrc0">
        <inkml:traceFormat>
          <inkml:channel name="X" type="integer" max="1920" units="cm"/>
          <inkml:channel name="Y" type="integer" max="1080" units="cm"/>
          <inkml:channel name="T" type="integer" max="2.14748E9" units="dev"/>
        </inkml:traceFormat>
        <inkml:channelProperties>
          <inkml:channelProperty channel="X" name="resolution" value="55.81395" units="1/cm"/>
          <inkml:channelProperty channel="Y" name="resolution" value="55.95855" units="1/cm"/>
          <inkml:channelProperty channel="T" name="resolution" value="1" units="1/dev"/>
        </inkml:channelProperties>
      </inkml:inkSource>
      <inkml:timestamp xml:id="ts0" timeString="2021-01-31T10:51:25.731"/>
    </inkml:context>
    <inkml:brush xml:id="br0">
      <inkml:brushProperty name="width" value="0.08819" units="cm"/>
      <inkml:brushProperty name="height" value="0.35278" units="cm"/>
      <inkml:brushProperty name="color" value="#FFFF00"/>
      <inkml:brushProperty name="tip" value="rectangle"/>
      <inkml:brushProperty name="rasterOp" value="maskPen"/>
    </inkml:brush>
  </inkml:definitions>
  <iact:action type="add" startTime="6958">
    <iact:property name="dataType"/>
    <iact:actionData xml:id="d0">
      <inkml:trace xmlns:inkml="http://www.w3.org/2003/InkML" xml:id="stk0" contextRef="#ctx0" brushRef="#br0">166 5618 0,'23'0'171,"1"0"-149,-1 0 6,1 0 7,0 0-12,-1 0 23,1 0-33,-1 0 13,1 0 52,-48 0 155,1 0-225,-1 0 0,1 0 40,-1 0-18,0 0 41,1 0-32,-1 0-9,48 0 140,-1 0-162,1 0 39,0 0-31,-1 0 46,1 0-29,-1 0 66,-46 0-12,-1 0-72,1 0 7,-1 0-14</inkml:trace>
    </iact:actionData>
  </iact:action>
  <iact:action type="add" startTime="39866">
    <iact:property name="dataType"/>
    <iact:actionData xml:id="d1">
      <inkml:trace xmlns:inkml="http://www.w3.org/2003/InkML" xml:id="stk1" contextRef="#ctx0" brushRef="#br0">1487 6657 0</inkml:trace>
    </iact:actionData>
  </iact:action>
  <iact:action type="add" startTime="42349">
    <iact:property name="dataType"/>
    <iact:actionData xml:id="d2">
      <inkml:trace xmlns:inkml="http://www.w3.org/2003/InkML" xml:id="stk2" contextRef="#ctx0" brushRef="#br0">3871 6539 0</inkml:trace>
    </iact:actionData>
  </iact:action>
  <iact:action type="add" startTime="44916">
    <iact:property name="dataType"/>
    <iact:actionData xml:id="d3">
      <inkml:trace xmlns:inkml="http://www.w3.org/2003/InkML" xml:id="stk3" contextRef="#ctx0" brushRef="#br0">6585 6633 0</inkml:trace>
    </iact:actionData>
  </iact:action>
  <iact:action type="add" startTime="46574">
    <iact:property name="dataType"/>
    <iact:actionData xml:id="d4">
      <inkml:trace xmlns:inkml="http://www.w3.org/2003/InkML" xml:id="stk4" contextRef="#ctx0" brushRef="#br0">8355 6539 0</inkml:trace>
    </iact:actionData>
  </iact:action>
  <iact:action type="add" startTime="49420">
    <iact:property name="dataType"/>
    <iact:actionData xml:id="d5">
      <inkml:trace xmlns:inkml="http://www.w3.org/2003/InkML" xml:id="stk5" contextRef="#ctx0" brushRef="#br0">10054 6586 0</inkml:trace>
    </iact:actionData>
  </iact:action>
  <iact:action type="add" startTime="51232">
    <iact:property name="dataType"/>
    <iact:actionData xml:id="d6">
      <inkml:trace xmlns:inkml="http://www.w3.org/2003/InkML" xml:id="stk6" contextRef="#ctx0" brushRef="#br0">12178 6539 0</inkml:trace>
    </iact:actionData>
  </iact:action>
  <iact:action type="add" startTime="52276">
    <iact:property name="dataType"/>
    <iact:actionData xml:id="d7">
      <inkml:trace xmlns:inkml="http://www.w3.org/2003/InkML" xml:id="stk7" contextRef="#ctx0" brushRef="#br0">14019 6350 0</inkml:trace>
    </iact:actionData>
  </iact:action>
  <iact:action type="add" startTime="57417">
    <iact:property name="dataType"/>
    <iact:actionData xml:id="d8">
      <inkml:trace xmlns:inkml="http://www.w3.org/2003/InkML" xml:id="stk8" contextRef="#ctx0" brushRef="#br0">31531 14022 0,'0'23'171,"0"1"-164,23 0 13,1-1-17,23 1 11,71 117 2,-47-46 1,23 23 0,-23-71-1,-47 48 1,-1-72-1,1 1 1,-1-1 0,-23 1-1,24-24 1,0 0 1,-1-24-1,1-70-1,23-119 2,0 95-3,71-377 1,24-72 0,23-47 1,-47 166 0,-47 117-1,0 95 1,-1 24 0,-46 117-16,47-70 15,-24 71 0,-47-1 1,47 48-1,-23 24 1,-24-1 0</inkml:trace>
    </iact:actionData>
  </iact:action>
  <iact:action type="add" startTime="87781">
    <iact:property name="dataType"/>
    <iact:actionData xml:id="d9">
      <inkml:trace xmlns:inkml="http://www.w3.org/2003/InkML" xml:id="stk9" contextRef="#ctx0" brushRef="#br0">826 14281 0</inkml:trace>
    </iact:actionData>
  </iact:action>
  <iact:action type="add" startTime="106226">
    <iact:property name="dataType"/>
    <iact:actionData xml:id="d10">
      <inkml:trace xmlns:inkml="http://www.w3.org/2003/InkML" xml:id="stk10" contextRef="#ctx0" brushRef="#br0">31885 6067 0,'0'23'194,"23"1"-180,1-1-7,-24 1 7,23 0 4,1 23-3,0-24 1,-1 25 0,24-25 1,-47 1-1,24-1 2,0-23 1,-24 24-4,23-24 0,1 0 24,-1 0 0,-23 24 148,24-24-148,0 0 0,-1 0-23,1-48-2,23-46 0,0 0-2,118-166 5,119-283 0,46 0-1,-47-24 2,-188 402-2,-25 47 0,-46 71 1,-24 23-1,24 24 1,-24-23 0</inkml:trace>
    </iact:actionData>
  </iact:action>
</iact:actions>
</file>

<file path=ppt/ink/inkAction6.xml><?xml version="1.0" encoding="utf-8"?>
<iact:actions xmlns:iact="http://schemas.microsoft.com/office/powerpoint/2014/inkAction" lengthUnit="cm" timeUnit="ms">
  <inkml:definitions xmlns:inkml="http://www.w3.org/2003/InkML">
    <inkml:context xml:id="ctx0">
      <inkml:inkSource xml:id="inkSrc0">
        <inkml:traceFormat>
          <inkml:channel name="X" type="integer" max="1920" units="cm"/>
          <inkml:channel name="Y" type="integer" max="1080" units="cm"/>
          <inkml:channel name="T" type="integer" max="2.14748E9" units="dev"/>
        </inkml:traceFormat>
        <inkml:channelProperties>
          <inkml:channelProperty channel="X" name="resolution" value="55.81395" units="1/cm"/>
          <inkml:channelProperty channel="Y" name="resolution" value="55.95855" units="1/cm"/>
          <inkml:channelProperty channel="T" name="resolution" value="1" units="1/dev"/>
        </inkml:channelProperties>
      </inkml:inkSource>
      <inkml:timestamp xml:id="ts0" timeString="2021-01-31T11:07:17.818"/>
    </inkml:context>
    <inkml:brush xml:id="br0">
      <inkml:brushProperty name="width" value="0.05292" units="cm"/>
      <inkml:brushProperty name="height" value="0.05292" units="cm"/>
    </inkml:brush>
  </inkml:definitions>
  <iact:action type="add" startTime="7575">
    <iact:property name="dataType"/>
    <iact:actionData xml:id="d0">
      <inkml:trace xmlns:inkml="http://www.w3.org/2003/InkML" xml:id="stk0" contextRef="#ctx0" brushRef="#br0">9134 14706 0,'0'0'2,"0"24"18,23-24 2,1 0 17,0 0-23,-1 0 25,1 0-28,-1 0 25,1 0 17,0 0-32,-1 0 2,1 0 9,-1 0-22,-23-24 12,0 1 7,24 23-24,-24-24 1,24 1 8,-24-1 9,23 24-20,1-24 3,-1 1 9,-23-1-10,24 0 15,-24 1-14,24 23 0,-24-24 6,23 1 8,-23-1-19,24 0 13,-1 24-8,-23-47 0,24 24 19,-24-1-21,24 0 4,-24 1 9,23 23-12,-23-24 1,24 24 2,-24-23 5,23 23-8,-23-24 0,0 0 2,24 24-2,0-23 8,-24-1-3,23 24-1,-23-23-3,24-1 1,-1 24-2,-23-24 15,24 24-13,0 0-2,-24-23 2,0-1 6,23 24 0,1 0-7,-1-23 24,1 23-22,0 0 3,-24-24 5,23 24-10,1 0 5,-1 0 11,1 0-17,0 0 9,-1 0 7,1 0-8,-1 0 12,1 0-23,0 0 13,-1 0-2,1 0 0,-1 0 10,1 0-11,0 0 27,-48 0 105,0 0-139,1-24 9,-1 24-9,1 0 9,-1 0-7,0 0-3,1 0 14,-1 0-8,1 0 8,-1 0-4,0 0-14,1 0 22,-1 0-16,1 0 27,-1 0-31,0 0 3,1 0 16,-1 0-15,1 0 16,-1 0-17,0 0 56,24 24-55,0 0 8,-23-24-9,23 23 24,0 1-23,0-1 0,0 1 24,0 0-18,0-1 34,0 1-26,0-1 34,0 1-34,0 0 17,0-1 15,0 1-23,23-24 25,-23 23-49,0 1 35,24 0-22,0-24 12,-24 23-15,0 1-3,23-24 24,-23 23-30,0 1 9,0 0 5,24-24-14,-24 23 39,0 1-24,23-24 9,-23 23-18,24-23 4,-24 24-12,24-24 17,-24 24 0,23-24 24,1 0-5,-1 0 17,1 0-33,-24 23-17,24-23 26,-24 24 4,23-24-24,1 0 17,-1 0 31,-23 24-32,24-24-25,0 0 22,-1 0 15,1 0-20,-1 0 24,1 0-32,0 0 9,-1 0 15,-23-24-23,24 0-7,-24 1 22,23-1-25,-23 0 5,24 24-5,-24-23 8,24-1-6,-24 1 24,0-1-7,0 0 28</inkml:trace>
    </iact:actionData>
  </iact:action>
  <iact:action type="add" startTime="12031">
    <iact:property name="dataType"/>
    <iact:actionData xml:id="d1">
      <inkml:trace xmlns:inkml="http://www.w3.org/2003/InkML" xml:id="stk1" contextRef="#ctx0" brushRef="#br0">10809 14777 0,'24'0'37,"0"0"26,-1 0-31,1 0-1,-24-23-24,23-1 47,1 0-38,0 24 18,-24-23-30,23 23 4,-23-24 10,24 1-4,-24-1 12,0 0-22,23 1 13,1-1 0,-24 0-12,0 1 18,0-1-12,24 24-3,-24-23 8,23-1 0,-23 0-12,24 24 4,-24-23 12,23-1-17,1 24 5,-24-23 1,24-1-2,-1 0 8,1 24-7,-24-23 8,23 23-9,1-24 10,0 24 16,-1-23-28,-23-1 11,24 24-9,-24-24 9,23 24-8,1 0 6,-24-23 3,24-1 6,-1 24-16,1 0 25,-1-23-25,1 23 9,-24-24-8,24 24-1,-1 0 1,1 0 16,-1 0-17,1 0 2,0 0 14,-1 0-15,1 0 8,23 0 2,-23 0-3,-1 0-7,1 0 0,-1 0 9,1 0-14,0 0 20,-1 0-12,1 0-6,-1 0 18,1 0 0,-24 24-15,-24-24 125,1 0-107,-1 0-22,1 0 4,-1 0 8,0 0 0,1 0 7,-1 0-12,1 0 9,-1 0 9,0 0-18,1 0 12,-1 0-16,1 0 9,-1 0 11,0 0-16,1 0 28,23 23-15,-24-23-16,24 24 10,0-1 27,0 1-31,0 0 14,0-1 4,0 1-13,0-1 12,0 1-16,0 0 8,0-1 31,0 1-29,0-1 21,0 1-30,0 0 7,0-1 8,0 1-23,0-1 23,0 1-16,0 0 0,0-1 13,0 1-24,0 0 25,24-24-26,-24 23 4,0 1 0,0-1 33,23 1-33,1-24 9,0 0 18,-1 24-27,1-24 6,-1 0 3,1 0 0,0 0 2,-1 0-5,1 0-5,-1 0 25,1 0-28,0 0 35,-1 0-17,-23-24-16,24 24 9,-24-24-7,0 1 21,0-1-15,0 1-6,23 23-3,-23-24 11,0 0-10,0 1 8,0-1 1,0 0-8,0 1 16,0-1-17,0 1 17,0-1-16,0 0 7,24 1 0,-24-1 0,0 1 17,0-1-16,0 0-1,0 1 24,0-1-15,0 1 39,0 46 76,0 1-132,0-1 17,0 1-17,0 0 9,0-1 9,0 1-11,0-1 26,0 1-26,0 0 6,0-1 15,0 1 1,0-1-2,0 1-11,0 0 1,24-24-13,-1 0 18,-23 23-23,24 1 17,-24 0 32,23-24-39,-23 23-8,24-23-1,-24 24 8,24-24 10,-1 0-10,1 0 17,-1 0 9,1 0-5,0 0 20,-1 0-18,1 0-16,-1 0 41</inkml:trace>
    </iact:actionData>
  </iact:action>
  <iact:action type="add" startTime="16622">
    <iact:property name="dataType"/>
    <iact:actionData xml:id="d2">
      <inkml:trace xmlns:inkml="http://www.w3.org/2003/InkML" xml:id="stk2" contextRef="#ctx0" brushRef="#br0">12627 14848 0,'0'0'2,"23"0"51,1 0 7,-24-24-35,23 24-20,1 0 11,-24-23-7,0-1 5,0 1-6,24 23-1,-1 0 1,-23-24 0,0 0 0,0 1 18,0-1-21,24 1 3,-24-1 18,0 0-13,0 1 3,0-1-9,23 0 0,-23 1 25,0-1-25,0 1 20,0-1-23,0 0 14,0 1 8,0-1-23,0 1 30,0-1-18,0 0 7,0 1 25,0-1-23,0 1 23,0-1-21,0 0-7,0 1 37,0-1-15,0 1 60,0-1-64,0 0 1,0 1-22,0-1-1,0 48 118,0-1-126,0 1 13,0 0-17,0-1 26,0 1-26,0-1 13,0 1-9,0 0 1,0-1 18,0 1-13,0-1 18,0 1-8,0 0-7,0-1 7,0 1 1,0-1 14,0 1-15,0 0-6,0-1 30,0 1-21,0-1 25,0 1-41,0 0 23,0-1 1,0 1-11,0 0 17,0-1-24,0 1 7,0-1 32,0 1-9,0 0 18,0-1-30,0 1 70,24-24-97,0 0 144,-24-47-115,23 47-28,-23-24 0,0 0 0,0 1 2,0-1 4,0 1-7,0-1 8,0 0 3,0 1-11,0-1 16,0 0-15,0 1 22,0-1-14,0 1-1,0-1 27,0 0-22,0 1 7,0-1-15,0 1 5,0-1 25,0 0-22,0 1 30,0-1-23,24 24-11,-24-23-9,0-1 25,0 0-17,23 24-6,-23-23 15,24-1-2,-24 1-7,0-1 16,0 0-15,24 24-8,-1-23 25,-23-1-21,0 1 17,24 23-11,-1 0-2,-23-24-8,24 24 1,0-24 13,-1 24-6,1 0 15,-1 0-18,1 0 30,0 0-19,-1 0-10,1 0 9,-1 0-7,1 24 17,0-24-28,-1 0 22,-23 24-15,24-24 61,-24 23-68</inkml:trace>
    </iact:actionData>
  </iact:action>
  <iact:action type="add" startTime="21048">
    <iact:property name="dataType"/>
    <iact:actionData xml:id="d3">
      <inkml:trace xmlns:inkml="http://www.w3.org/2003/InkML" xml:id="stk3" contextRef="#ctx0" brushRef="#br0">13665 14754 0,'24'0'55,"-1"0"-10,1 0 8,-1 0-30,1 0-7,0 0 15,-1 0-20,1 0 9,-1 0-4,1 0-1,0-24 32,-1 24-31,-23-24-9,0 1 16,24 23 10,-24-24-27,23 24 2,-23-23 0,24-1 8,-24 0-9,0 1 2,24-1 17,-24 0-22,23 1 12,-23-1 3,0 1-3,0-1 4,24 24-13,-24-24 1,23 24 15,-23-23-15,0-1 8,0 1 8,0-1-18,24 24 5,-24-24-6,24 24 19,-24-23-8,23 23-9,-23-24 1,24 1 24,-1 23-23,-23-24 0,24 0 7,0 24-5,-1 0-3,-23-23 0,24 23 8,-24-24-9,23 24 4,1 0 13,-24-23-20,24 23 8,-1 0-6,-23-24 8,24 24-7,-1-24 14,1 24-2,0 0-12,-1 0 8,-23-23-5,24 23 4,-1-24 11,1 24 6,0 0-25,-1 0 9,1 0 11,-1 0-20,1 0 16,0 0-5,-1 0-2,1 0 32,-1 0-8,-46 0 117,-1 0-139,1 0-9,-1 0-3,0 0 11,1 0-8,-1 0 20,1 0-26,-1 0 14,0 0 15,1 0-15,-1 0 46,1 0-39,23 24 1,-24-24-17,24 23 28,0 1-22,-24-24 2,24 24-4,0-1 17,-23 1-12,23-1 8,0 1-9,0 0 8,0-1 18,0 1-20,0-1 34,0 1-40,0 0 12,0-1 9,0 1-10,0-1 6,0 1-15,0 0 25,0-1-27,0 1 8,0-1 16,0 1-17,0 0 18,23-24-32,-23 23 7,0 1 8,24 0 40,0-1-32,-1-23 8,-23 24-23,24-24 25,-24 23-28,23-23 6,1 0 24,0 0-20,-1 0-6,1 0 24,-1 0-15,1 0 17,0 0-14,-24-23-2,23 23-15,-23-24-4,0 1 1,0-1 12,0 0-13,0 1 10,0-1-11,0 0 1,0 1 6,0-1-6,0 1-1,0-1 9,24 0-8,-24 1 11,0-24-15,23 47 7,-23-24-7,0 0 7,0 1-5,0-1 9,0-23-13,0 23 15,0 1-13,0-1 12,0 1-8,0-1 1,0 0-3,0 1 3,0-1 5,0 1-6,0-1 0,0 0 8,0 1-5,0-1 1,0-23 4,0 23 7,0 1-15,0-1 7,0 0-4,0 1-7,0-1 15,0 1-12,0-1 7,0-23 2,0 23 7,0 1-15,0-1 2,0 0 10,0 1-3,0-1-3,0 1 2,0-1-8,0 0 16,0 1-17,0-1 17,0 1-9,0-1 24,0 0-31,0 1 8,0-1 14,0 1-6,0-1 8,0 0 95,0 1-108,0-1 24,0 1-15,0 46 228,0 1-217,0-1-6,0 1-27,0 0 10,0-1-9,0 1 13,0-1-17,0 1 5,0 0 8,-23-1-9,23 1 9,0-1-8,0 1 1,0 0 14,0-1-16,0 1 9,0-1-9,0 1 10,0 0 11,0-1-18,0 1 17,0-1-24,0 1 13,0 0 0,0-1-9,0 1 10,0-1-2,0 1-7,0 0 0,0-1 7,0 1 1,0 0-9,0-1 1,0 1 8,0-1-1,0 1 10,0 0-18,0-1 11,0 1 2,0-1-4,0 1 23,0 0-19,0-1-1,0 1 4,0-1-15,23-23 8,-23 24 2,0 0-13,0-1 2,0 1 25,0-1-24,0 1 16,0 0-17,24-24 16,-24 23-16,0 1 9,0-1 9,0 1 23,24 0-28,-24-1 19,23 1-14,1-1-3,-1-23 17,-23 24-32,0 0 17,0-1 38,24-23-54,0 0 24,-24 24-10,23 0 17,1-24-15,-1 0 15,-23 23-32,24-23 39,0 0-22,-1 0 11,1 0-23,-1 0 4,1 0 34,0 0-7,-24-23-20,0-1 24,0 0-20</inkml:trace>
    </iact:actionData>
  </iact:action>
</iact:actions>
</file>

<file path=ppt/ink/inkAction7.xml><?xml version="1.0" encoding="utf-8"?>
<iact:actions xmlns:iact="http://schemas.microsoft.com/office/powerpoint/2014/inkAction" lengthUnit="cm" timeUnit="ms">
  <inkml:definitions xmlns:inkml="http://www.w3.org/2003/InkML">
    <inkml:context xml:id="ctx0">
      <inkml:inkSource xml:id="inkSrc0">
        <inkml:traceFormat>
          <inkml:channel name="X" type="integer" max="1920" units="cm"/>
          <inkml:channel name="Y" type="integer" max="1080" units="cm"/>
          <inkml:channel name="T" type="integer" max="2.14748E9" units="dev"/>
        </inkml:traceFormat>
        <inkml:channelProperties>
          <inkml:channelProperty channel="X" name="resolution" value="55.81395" units="1/cm"/>
          <inkml:channelProperty channel="Y" name="resolution" value="55.95855" units="1/cm"/>
          <inkml:channelProperty channel="T" name="resolution" value="1" units="1/dev"/>
        </inkml:channelProperties>
      </inkml:inkSource>
      <inkml:timestamp xml:id="ts0" timeString="2021-01-31T10:51:25.731"/>
    </inkml:context>
    <inkml:brush xml:id="br0">
      <inkml:brushProperty name="width" value="0.05292" units="cm"/>
      <inkml:brushProperty name="height" value="0.05292" units="cm"/>
    </inkml:brush>
  </inkml:definitions>
  <iact:action type="add" startTime="8097">
    <iact:property name="dataType"/>
    <iact:actionData xml:id="d0">
      <inkml:trace xmlns:inkml="http://www.w3.org/2003/InkML" xml:id="stk0" contextRef="#ctx0" brushRef="#br0">9582 14872 0,'24'0'185,"-1"0"-162,1 0 25,0 0-19,-24-24-13,23 0-14,1 1 14,-1-24 1,1 23 15,-24 0-15,24 24-15,-24-23 13,23-24 1,-23 23 1,24 0-1,-1-47 1,-23 48-1,0-24 1,0-1 1,0-22-3,24 22 2,-24 25 0,24-24-1,-24 23 1,0-23 0,0 23-1,0 1 1,0-25-1,0 25 2,0-1 14,0 1-15,0-1 22,0 0 5,0 48 96,0 0-113,0-1-25,0 24 14,0 1 0,0 22 1,0 48 0,0 0-1,0 24 1,0 0-1,23-48 2,-23-47-4,0 48 3,0-1 0,0-23-1,0 23 1,0-23 0,0 24-1,0-25 1,0-22 0,0-1-1,0 0 1,0 0-1,0 1 1,0-1 0,0 0-1,0-23 1,0 23 1,0-24 19,0 1-9,0 0 6,0-1-1,0 1 176,0-1-164,0 1-29,0 0 13,0-1-11,0 1 5,0-71 111,0-1-120,0 25-1,0-72 3,0-46 2,0 70-3,0-23 1,0-1 0,0 24 1,0 0 0,0 24-1,0 0 1,0 0 0,0-24-1,0 24 1,0 23-1,0 1 1,0-25 0,0 1 0,0 24 0,0-48-1,24 24 0,-24-24 1,0 24-1,23-1 1,-23-23 0,0 24-1,0-71 1,0 47 0,0-23-1,24 47 1,-24 23 0,0-23-1,0 23 2,0 1-2,24 23 1,-1 0 15,1 0-15,-1 0 0,1 0-1,0 0 1,-1 0 0,1 0-1,-1-24 1,1 24-1,0 0-12,-1 0 13,1 0 0,-1 0-3,25 0 2,-25 0 0,24 0 2,-23 0-2,23 0 1,-23 0-1,-1 24 2,1-1 13,0-23-14,-1 24-1,-23 0 18,0-1-18,0 1 1,0-1-16,0 1 16,0 23-1,0-23 1,0-1-1,0 1 1,0 0-1,0-1 1,0 1 0,0-1 0,0 1-1,0 23 1,0-23 0,0-1 0,0 1-1,0 23 0,0-23 1,0 0 0,-23-1 0,-1 1-1,24-1 17,-24-23-17,1 0 1,23 24-17,-24-24 17,1 24 0,-1-24-1,0 0 2,1 0-3,-1 0 2,-23 0 0,23 0 15,1 0-15,-1 0 0,1 0-1,-1 0 1,0 0 0,1 23 0,-1-23-1,1 0 1,23 24-1,-24-24-15,0 0 16,1 0 0,-1 0 15,1 0 1,-1 0 18,48 0 143,-1 0-178,1 0 6,-1 0-13,1 0-1,0 0 25,-1 0-17,1 0 1,-1 0-13,1 0 25,0 0-19,-1 0 14,1 0-10,-1 0-6,1 0 20,0 0-12,-1 0-15,1 0 32,-1 0-17,1 0-14,23 0 14,-23 0 16,-1 0-15,1-24 0,0 24-15,-1 0 16,1-23-4,-1 23 3,-23-24 0,24 24 0,0 0 3,-24-24-7,23 24 4,-23-23-1,0-1 1,24 24 4,-1-23 18,-23-1 7</inkml:trace>
    </iact:actionData>
  </iact:action>
  <iact:action type="add" startTime="13767">
    <iact:property name="dataType"/>
    <iact:actionData xml:id="d1">
      <inkml:trace xmlns:inkml="http://www.w3.org/2003/InkML" xml:id="stk1" contextRef="#ctx0" brushRef="#br0">11211 14895 0,'23'0'61,"1"0"-29,-1 0-2,-23-23-22,0-1 17,24 24-8,0-24-1,-24 1 1,47-1 0,-24 1-16,-23-1 16,48-23-2,-48 23 2,47-47-1,-24 24 1,25 0 0,-25-24 0,-23 24-1,47 0 0,-23-1 1,-24 25 1,24-1-1,23 1-1,-24-1 2,-23-23-3,24 0 2,23 47-1,-23-24 0,-24 0 1,47 24 1,-47-23-1,24 23-2,23-24 2,-24 24-1,1 0 1,23 0 0,0 0-1,-23 0 1,23 0-1,-23 0 2,-1 0-2,-46 0 77,-1 0-76,1 0-10,-25 0 11,25 0-2,-48 0 1,47 0-1,-23 0 3,0 0-6,23 0 5,-23 0-3,0 0 2,23 0 0,-23 24-1,24-24 1,-1 47 0,-23-23-1,47-1 1,-24 1-1,24 23 1,-23 24 1,23-48 2,0 1-4,0 0-2,0-1 1,0 1 2,0-1 0,0 1-1,0 0 1,0-1 1,0 1 0,0-1-2,23 1 1,1 0-2,-1-1 2,-23 1 0,24-24 0,0 24 0,-1-1-1,1-23 0,-1 0 1,1 24 0,0-1-1,-1-23 3,-23 24-5,24-24 2,-1 0 0,1 24 1,0-24 0,-1 23-1,1-23 1,-1 0-1,25 0 1,-25 0 0,1 0 0,-1 0-1,25 0 1,-1 0 1,-47-23 1,23 23-6,1-48 3,0 25 1,-1-24 0,-23-1-1,24 1 1,-1 0-1,-23 0 2,0-24-2,24 24 0,-24-1 1,0 25 0,0-1-1,24 1 1,-24-25 0,0 25 0,0-1 0,0 1 5,0-1-4,0 0 8,0 1 23,0 46 52,0 1-93,0 0 1,0 23 8,0 0 0,0-23 0,0 23-1,0 0 2,0 0-4,0-23 2,0 23 1,0 0 0,0-23 0,0-1-1,0 25 1,0-25 0,0 1-17,0 0 16,0-1 1,23 1-1,-23-1 1,24-23 0,-24 24-1,23 0 2,1-1 0,0 1-3,-1-24 2,24 23-1,-23-23 1,0 0 2,-1 0-4,24 0 0,-23 0 2,0 0-1,-1 0 1,24 0 0,-47-47-1,48 24 1,-48-1-16,47 0 15,-24-46 0,1 22 1,0 1-1,-24 23 1,23-46 0,-23 22-1,0-46 2,0 47-2,0 0 0,0-1 1,0 25 0,0-24-1,0 23 4,0 0-5,0 1 4,0-1 40,0 48 58,0-1-100,0 1-11,0 0 12,0 23-4,0 0 2,0 24 1,0-24 0,0 24-1,0-24 3,0 0-3,0 0 1,0 1-2,0-1 2,0-23 0,0-1-1,0 1 16,0-1-22,0 1 28,0 0-15,0-1 18,0-46 269,0-1-300,0 0-5,0 1 8,0-24 5,0 23-2,0-47 0,0-71-1,0-46 2,24 22-1,-24 25 1,47 70 0,-47 47-1,24 1 1,-1-1 0,1 24 1,-1 0 6,1 0 17,0 0-24,-1 0-1,-23 24-7,24-1 21,-1 1-14,-23 0 7,0-1-7,24 1-7,0-1 21,-24 1-11,23 0-3,-23-1 4,0 1-6,24-1 10,-24 1 0,23-24-6,-23 24 30</inkml:trace>
    </iact:actionData>
  </iact:action>
  <iact:action type="add" startTime="19293">
    <iact:property name="dataType"/>
    <iact:actionData xml:id="d2">
      <inkml:trace xmlns:inkml="http://www.w3.org/2003/InkML" xml:id="stk2" contextRef="#ctx0" brushRef="#br0">13995 14848 0,'0'-24'85,"0"1"-79,0-1 3,24 24-1,0-47 7,-24 0 2,23 0 0,1-72-1,23 49 3,-47-1-6,47 0 5,-47 0-3,0-23 2,24-1 0,-24 48-1,0 0 1,0-47 0,23 46 0,-23-70-1,0 47 0,24-23 1,0-24 0,-24 24-1,0 23 1,0 47 0,0-23-15,0 23 13,0 1 1,0-1 0,0 1 4,0-1-6,0 0 2,0 1 3,0-1-4,0 0 18,0 1-31,0-1 21,0 1 20,0-1-10,0 48 61,0-1-80,0 1-5,0-1 6,0 1-8,0 0 4,0 23 6,0-23 0,0 46 2,0-46-5,0 47 1,0 0 1,0-1 1,0 1 0,0 0-1,0 0 1,0 0 2,0 47-4,0-71 1,0 24 0,23-24 1,-23 0 0,0 24 0,0-24-1,0-23-14,0 23 13,0 0 1,0 0 1,0 1-1,0-25 1,0 48 0,0-47 0,0 23 0,0-24-1,0 1 0,0 23 1,0-23 3,0 0-7,0-1 4,0 1 0,0-1-1,0 1 8,0 0-1,0-1-6,0 1 29,0-1-23,0 1 56,24-48 114,-24 1-185,0-1 8,0 1-8,0-1 8,0-23 0,0 23-1,0 1 2,0-1 0,0 0-1,0 1 2,0-1-4,0-23 3,0 23 0,0-23-1,0 23 1,23 1-1,-23-1 1,24 24 0,-24-23 1,0-1-3,0 0 3,0 1-1,24 23 10,-24-24-19,23 1 9,-23-1-3,0 0 10,0 1 0,24 23-1,-1-24 8,1 1 8,0 23 17,-24-24-49,23 24 21,1 0 5,-1 0-16,1 0-16,0 0 20,-1 0 7,1 24-2,-1-1-16,1-23 11,-24 24-5,0-1 8,24-23-8,-24 24 4,0 0-17,0-1 20,0 1 8,0-1-16,0 1 29,0 0-41,0-1 13,0 1 1,0-1-1,-24 1 15,0 0-18,1-24-5,-1 0 16,1 0-2,-1 0-13,0 0 0,1 0 8,-1 0 0,1 0-1,-1 0 3,0 0 10,1 0-27,-1 0 21,1 0 15,23 23 281,23-23-302,1 0 4,-24 24-7,23-24 2,1 23 1,0-23 32,-1 0-36,-23 24-4,0 0 23,24-24 7,-24 23-25,23-23 2,-23 24-4,24-24 20,-24 24-28,24-24 11,-1 23 18,-23 1-12,24-24-10,-1 0 6,1 0 0,-24 23 0,24 1 0,-1-24 0,1 0 12,-1 0-21,1 24 15,0-24 32,-1 0-53,1 0 43,-1 0-10,1 0-19,0 0 26,-1 0-26,1 0 37,-1 0-21,-23-24-2,0 0 3,24 24 13</inkml:trace>
    </iact:actionData>
  </iact:action>
</iact:actions>
</file>

<file path=ppt/ink/inkAction8.xml><?xml version="1.0" encoding="utf-8"?>
<iact:actions xmlns:iact="http://schemas.microsoft.com/office/powerpoint/2014/inkAction" lengthUnit="cm" timeUnit="ms">
  <inkml:definitions xmlns:inkml="http://www.w3.org/2003/InkML">
    <inkml:context xml:id="ctx0">
      <inkml:inkSource xml:id="inkSrc0">
        <inkml:traceFormat>
          <inkml:channel name="X" type="integer" max="1920" units="cm"/>
          <inkml:channel name="Y" type="integer" max="1080" units="cm"/>
          <inkml:channel name="T" type="integer" max="2.14748E9" units="dev"/>
        </inkml:traceFormat>
        <inkml:channelProperties>
          <inkml:channelProperty channel="X" name="resolution" value="55.81395" units="1/cm"/>
          <inkml:channelProperty channel="Y" name="resolution" value="55.95855" units="1/cm"/>
          <inkml:channelProperty channel="T" name="resolution" value="1" units="1/dev"/>
        </inkml:channelProperties>
      </inkml:inkSource>
      <inkml:timestamp xml:id="ts0" timeString="2021-01-31T11:04:12.607"/>
    </inkml:context>
    <inkml:brush xml:id="br0">
      <inkml:brushProperty name="width" value="0.05292" units="cm"/>
      <inkml:brushProperty name="height" value="0.05292" units="cm"/>
    </inkml:brush>
  </inkml:definitions>
  <iact:action type="add" startTime="10512">
    <iact:property name="dataType"/>
    <iact:actionData xml:id="d0">
      <inkml:trace xmlns:inkml="http://www.w3.org/2003/InkML" xml:id="stk0" contextRef="#ctx0" brushRef="#br0">1511 14281 0,'0'24'147,"0"0"-144,0 23 8,0-24-2,-24 1 1,24 0 1,0-1-3,-23 24 3,-1 24 1,-23 24-2,23-24 1,-23 94 2,23-142-3,24 25 1,-47 46 1,24-47-1,-1-23 0,0 23 1,1 0-1,23 0-1,-24 1 2,1-25-10,23 1 6,0-1 2,-24 1 3,24 0-3,-24-1 0,24 1 6,0 0-4,-23-24-1,23 23 0,-24-23-1,24 47 2,0-23 29,0 0-15,0-1 69,0 1 53,0-1-94,0-46 157,0-1-203,0 1 7,0-1-7,0 0 7,0 1 0,0-1-11,24 24 5,-24-47 3,0 0 2,23-1 4,1 25-4,-24-1-7,24 1 9,-24-1-3,0 0-3,23 1 2,1 23 1,-24-24-3,23 1 2,-23-1-3,0 0 13,0 1-12,24-1 12,-24 1 0,24-1-10,-24 0 9,0 1-10,23 23 1,-23-24-2,24 1 0,-24-1 1,23 24-3,-23-24 6,0 1-6,24-1 8,-24 1-6,24-1 3,-24 0 7,0 1-16,0-1 11,23 24-1,-23-23-12,24 23 8,-24-24-1,0 0 3,23 1-2,-23-1 11,0 1-11,24 23 12,-24-24-12,0 0 12,24 24-16,-24-23 8,0-1 18,0 0-8,23 24-16,-23-23 31,24 23-24,-24-24-7,0 1 16,23 23-17,-23-24 9,0 0 11,24 24 0,-24-23-17,0-1 3,24 1 3,-24-1 1,0 0-8,0 1 14,23 23-18,-23-24 4,24 1 5,-1 23 34,-23 23 76,0 1-115,0-1 10,0 1-15,0 0 5,24-1 5,-24 1 2,0-1-10,24 1 4,-24 0 4,0-1-4,0 1 0,23 23 3,-23-23-4,24-1 4,-24 1-3,23 0 0,-23 23 2,24-24 0,0 48 0,-1-24 7,-23-23-16,0 0 6,0-1 1,24 1 3,-1 23-1,1-23 2,-24-1-4,0 1 5,0-1-5,24 1 0,-24 0 3,23-24-4,-23 23 5,0 1-6,24-1 8,-24 1-9,23-24 9,-23 24-8,0-1 1,24 1 4,-24-1 3,0 1-8,24-24 8,-24 24-1,23-1-13,-23 1 9,0-1 8,0 1-5,24-24-3,-24 24-1,0-1 2,23 1-3,-23 0 13,24-1-10,-24 1 8,0-1 0,0 1-18,24-24 14,-24 24 15,0-1-8,23-23 4,-23 24 9,0-1-16</inkml:trace>
    </iact:actionData>
  </iact:action>
  <iact:action type="add" startTime="14402">
    <iact:property name="dataType"/>
    <iact:actionData xml:id="d1">
      <inkml:trace xmlns:inkml="http://www.w3.org/2003/InkML" xml:id="stk1" contextRef="#ctx0" brushRef="#br0">1228 15108 0,'23'0'123,"1"0"-116,-1 0 8,1 0 1,0 0-7,-1 0 10,1 0-15,-1 0 15,1 0 1,23 0-13,-23 0 17,-1 0-18,1 0 8,0 0-11,-1 0 11,1 0 4,-1 0 11,1 0-26,0 0 9,-24-24 5,23 24-10,1 0 3,-1 0 11,1 0 4,0 0-19,-1 0 136,1 0-128,-1 0 35,1 0-36,0 0 26,-1 0 1</inkml:trace>
    </iact:actionData>
  </iact:action>
  <iact:action type="add" startTime="17155">
    <iact:property name="dataType"/>
    <iact:actionData xml:id="d2">
      <inkml:trace xmlns:inkml="http://www.w3.org/2003/InkML" xml:id="stk2" contextRef="#ctx0" brushRef="#br0">3068 15769 0,'24'0'137,"0"0"-89,-1-24-17,1 0 23,-24 1-36,23 23-14,-23-24 5,24 24 11,-24-23-17,24 23 10,-24-24-11,23 24 21,-23-24-14,0 1 6,0-1 8,24 1-7,-24-1-3,0 0 9,23 24-18,-23-23 8,0-1 8,0 0-9,0 1 7,24 23-8,-24-24 2,0 1-1,0-1 23,0 0-20,0 1-5,0-1 14,24 24-13,-24-23 0,0-1 14,0 0 0,0 1-1,0-1 38,0 1-37,0-1 55,0 48 169,0-1-226,0 1-10,0-1-1,0 1-1,0 0 5,0-1-6,0 1 6,0-1 1,0 1-8,0 0 7,0-1-5,0 24 3,0 1 3,0-25-1,0 1-5,0 0 3,0-1 7,0 1-8,0-1-10,0 1 7,0 0 12,0-1-11,0 1 4,0-1 0,0 1 1,0 0-7,0-1 0,0 1 8,0-1-4,0 1-2,0 23 0,0-23 11,0-1-12,0 1-1,0 0 7,0-1-7,0 1 0,0-1 7,0 1-7,0 0 0,0-1 8,0 1-9,0-1 11,0 1-5,0 0 3,0-1-9,0 1 17,0 0-16,0-1 5,0 1 13,0-1-3,0 1 47,0 0-39,0-1-24,-24-23 64,0 0-48,1 0-7,-1 0 6,1 0-6,-1 0-8,0 0 24,1 0-9,-1 0 9,1 0-16,-1 0 6,0 0-11,1 0 2,-1 0 42,1 0-22,23-23-12,0-1 9,0 0-18,0 1-2</inkml:trace>
    </iact:actionData>
  </iact:action>
  <iact:action type="add" startTime="20454">
    <iact:property name="dataType"/>
    <iact:actionData xml:id="d3">
      <inkml:trace xmlns:inkml="http://www.w3.org/2003/InkML" xml:id="stk3" contextRef="#ctx0" brushRef="#br0">3375 14636 0</inkml:trace>
    </iact:actionData>
  </iact:action>
  <iact:action type="add" startTime="21645">
    <iact:property name="dataType"/>
    <iact:actionData xml:id="d4">
      <inkml:trace xmlns:inkml="http://www.w3.org/2003/InkML" xml:id="stk4" contextRef="#ctx0" brushRef="#br0">3706 15698 0,'0'0'2,"23"0"47,1 0 68,-1 0-78,-23-47-1,24 23-30,-24 0 3,24 1 1,-24-1-4,23 24 3,-23-47 1,0 23-2,0 1 0,0-1 1,0 0-1,24 1 0,-1-1 2,-23 1-3,0-1 2,24 24-1,-24-24 0,0 1 2,24-1 0,-24 1 4,0-1-8,23 24 1,-23-24 18,24 1-3,-1 23 7,1-24-15,0 1 7,-1 23-14,-23-24 3,24 24-2,-1 0-2,1 0 3,-24-24-2,24 24 1,-1-23 0,1 23 4,-1 0-5,1 0 6,0 0 8,-1 0-9,1 0 19,-1 0-30,1 0 17,0 0-5,-1 0-3,1 0 10,-1 0-1,-46 0 113,-1 0-104,1 0-19,-1 0-7,0 0 19,1 0-14,-1 0 21,1 0-22,-1 0 24,0 0-29,1 0 6,-1 0 10,1 0 1,-1 0 5,0 0-9,1 0 15,23 23-22,0 1 37,-24-24-35,24 24-1,0-1 8,-23-23-6,23 24 14,0-1-17,0 1 22,0 0-20,0-1 17,0 1 10,0-1-23,0 1 25,0 0-36,0-1 8,23-23 2,-23 24-4,0-1-1,0 1 19,24 0-19,-1-1 14,-23 1 1,24-24-21,-24 24 17,24-24 11,-1 23-6,-23 1-11,24-24 24,-1 23-30,1-23 7,-24 24-4,24-24 10,-1 0-6,-23 24-4,24-24 2,-1 0 2,1 0 7,0 23-10,-1-23-7,1 0 26,-1 0-22,1 0 33,0 0-14,-1 0 2,-23-23 3,0-1-21,0 0 6,0 1-4,0-1-5,24 24 0,-24-23 5,0-1 3,0 0-14,0 1 16,0-1-17,0 0 11,0 1-3,0-1 20,0 1-21,0-1 2,0 0 15,0 1-13,0-1 20,0 1-24,0-1 21,0 0 20,0 1 40,0-1-19,0 1-48,0-1 8,0 48 86,0-1-106,0 1 11,0-1-9,0 1 4,0 0-1,0-1-6,0 1 10,0-1-13,0 1 24,0 0-19,0-1-3,0 1 13,0-1-9,0 1 2,0 0 2,0-1 5,0 1-13,0 0 2,0-1 39,0 1-43,23-24 16,-23 23-7,24 1 1,-24 0-8,24-24 4,-1 0-3,1 23 3,-1-23-4,1 24 6,0-24-7,-1 0 7,1 0 1,-1 0-3,1 0-2,0 0-1,-1 0 34,1 0-6,-24-24-30,23 24 15,-23-23-14,0-1 6,0 0-8,0 1 10,0-1-8,0 1 4,0-1-5,0 0 1,0 1 3,0-25-1,0 1-3,0 0 4,0-24-2,0 24 1,0 23 1,0-46-1,0 46 1,0 0-1,0 1 2,0-1-5,0 1 4,0-1 15,0 0-3,0 48 194,0 0-186,0-1-29,0 1 9,0-1 10,0 1-10,0 0 10,0-1-12,0 1 0,0-1 7,0 1-10,0 23 16,0-23-7,0-1 0,0 1-5,0 0 9,0-1-5,0 1-5,0-1 12,0 1-13,0 0 13,0-1 2,0 1-4,0 0 5,0-1 3,0 1 8,0-1-5,0 1-10,0 0 82,0-1-72,0 1 125,0-48-1,0 1-144,0-1 1,0 0 0,0 1-1,0-1 52,0 1-40,0-1-8,0 0 13,24 1-25,-24-1 21,0 0-17,0 1 4,0-1 10,0 1-9,24 23-2,-24-24 15,0 0-10,23 24 8,-23-23 2,0-1 14,24 1-25,-1-1 26,-23 0-17,24 24 39,0-23-32,-24-1 12,23 1 3,1 23-29,-1 0-12,-23-24 15,24 24 16,0 0-19,-1 0 2,1 0-17,-1 0 13,1 0 10,0 0-16,-1 0 42,1 0-30,-1 0 95,-23 24 49</inkml:trace>
    </iact:actionData>
  </iact:action>
  <iact:action type="add" startTime="29508">
    <iact:property name="dataType"/>
    <iact:actionData xml:id="d5">
      <inkml:trace xmlns:inkml="http://www.w3.org/2003/InkML" xml:id="stk5" contextRef="#ctx0" brushRef="#br0">7104 15013 0,'0'24'55,"-23"-24"208,-1 0-248,0 0 24,1 0 8,-1 0-14,1 0 4,-1 23-22,0-23-5,1 0 27,-1 0-30,24 24 9,-23-24-6,-1 0 12,24 24 1,-24-24-15,24 23 3,0 1 25,0-1-33,0 1 8,-23-24-3,-1 24 17,24-1-22,0 1 28,0-1-20,0 1-8,0 0 27,0-1-24,0 1 17,0-1-7,0 1-1,0 0 40,0-1-26,0 1 12,0 0-18,0-1 0,0 1 32,0-1-32,24-23 9,-24 24-14,0 0 2,23-24 9,-23 23-25,24-23 21,0 24-6,-1-24 5,1 0-7,-1 23 9,1-23-18,0 0 1,-1 0 8,1 0-3,-1 0 18,1 0-31,0 0 6,-1 0 25,1 0-16,-1 0 15,1 0-7,0 0-10,-1 0 27,1 0-19,-1 0 20,1-23-30,-24-1 16,0 1-25,24-1 7,-24 0 5,23 1 2,-23-1 6,24 1-12,-24-1-8,0 0 21,0 1-14,0-1 12,0 0-3,0 1-1,0-1-3,0 1 2,0-1 16,0 0-18,0 1 8,0-1-7,0 1 0,0-1 27,0 0-17,-24 24-5,24-23-13,-23 23 54,23-24-38,0 1 15,-24 23-15,24-24 6,-24 24-26,24-24 39,-23 24-18,-1 0-3,24 24 245,24-24-253,-1 0 1,1 0 9,0 0-9,-1 0 1,1 0-9,-1 0 31,1 0-35,0 0 18,-1 0-5,1 0 1,-1 0 7,1 0-20,0 0 13,-1 0-3,1 0-4,-1 0 14,1 0-18,0 0 18,-1 0-8,1 0 7,-1 0 26,1-24-34,0 24 23,-1 0-16,1 0-4,-24-23-1,23 23 28,-23-24-43,24 24 28,0 0 30,-24-23 18,-24 23 45,0 0-100,1 0 16,-1 0-23,1 23 15,23 1-15,0-1 30,0 1-18,0 0 8,0-1-14,0 1 10,0-1-17,0 1 10,0 0 277,0-1-268,0 1-14,0-1-13,0 1 2,0 0 6,0-1-8,0 24 9,0-23-1,0 0-5,0-1-4,0 1 2,0 0 7,0-1-5,0 1-7,0-1 7,0 1-2,0 23 4,0-23 0,0-1 4,0 1-7,0 0 1,0-1 10,0 1-10,0-1 10,0 1-11,0 0 1,0-1 11,0 1-6,0-1 16,0 1-29,0 0 14,0-1 4,0 1-11,0-1 10,0 1-10,0 0 0,0-1 18,0 1-24,0-1 15,0 1-16,0 0 12,0-1 8,0 1-5,0 0 13,0-1-13,0 1-2,0-1 8,0 1-7,0 0 33,0-1-30,-24 1-1,24-1-3,-24 1 1,24 0 7,0-1 1,-23-23-9,-1 0 8,24 24-15,-23-24 0,-1 0 18,0 0-7,1 0-2,-1 0 4,1 0-9,-1 0 35,0 0-17,24-24-8,0 1-9,0-1 6,0 0-4,0 1-7,0-1 15,0 1-8,0-1 3,0 0-4,0 1 11,0-1-15,0 1 7,0-1 16,0 0-16,0 1 6,0-1 6,0 0-12,24 24-1,-24-23 7,0-1 2,24 24-11,-1-23 9,-23-1-5,0 0-5,24 24-5,-1 0 15,-23-23-12,24 23 0,-24-24-2,24 24 0,-1 0 3,-23-23-2,24 23-1,-24-24 0,23 24 1,1-24 2,0 24-3,-1-23 2,1 23 0,-24-24-4,23 24 4,1 0-1,-24-23 1,24 23-3,-1-24 2,1 0 0,-1 24 0,-23-23 0,24-1-2,0 1 5,-1-1 3,-23 0-7,24 24-2,-24-23 1,23-1 0,1 24 0,-24-23 7,0-1 2,24 24-8,-1-24 11,-23 1 4,0-1-1,24 24 39</inkml:trace>
    </iact:actionData>
  </iact:action>
  <iact:action type="add" startTime="39381">
    <iact:property name="dataType"/>
    <iact:actionData xml:id="d6">
      <inkml:trace xmlns:inkml="http://www.w3.org/2003/InkML" xml:id="stk6" contextRef="#ctx0" brushRef="#br0">9252 15721 0,'23'0'144,"1"0"-120,0 0 22,-1 0-38,1 0 24,-24-23-9,23 23-21,1 0 7,-24-24 13,24 24-13,-24-23 1,23 23 1,-23-24-3,0 0 6,24 1-6,-1 23 1,1-24 5,-24 1-6,0-1 3,24 0 3,-24 1-5,23-1 4,-23 0-4,0 1 14,24-1-15,-24 1 3,23 23 1,-23-24-2,0 0 2,24 24-3,-24-23 14,0-1-12,0 1 8,0-1 13,0 0-15,0 1 28,0-1-30,0 1 11,0-1 27,0 0 39,0 48 26,0 0-96,0-1-13,0 1-1,0-1 6,0 1-5,0 0 15,0-1-13,0 1-8,0-1 21,0 1-15,0 0 13,0-1-6,0 1-6,0-1 11,0 1-7,0 0 12,0-1-16,0 1 2,0 0 4,0-1-9,0 1 21,0-1-23,0 1 25,0 0-27,0-1 17,0 1-5,0-1 2,0 1 5,0 0 3,0-1-19,0 1 34,0-1-33,0 1 40,0 0-14,0-1-13,0 1 20,0-1-37,0 1 20,0 0-10,0-1-3,0 1 11,0-1-13,-24-23 15,24 24-21,0 0 12,0-1-6,-23-23 7,23 24-7,0-1 18,0 1-12,0 0-7,-24-24 1,24 23 7,0 1 1,-23 0 3,23-1 16,0 1-19,-24-24-13,24 23 17,-24-23-4,24 24-5,-23-24 0,23 24-1,-24-24 27,24 23-28,-23-23 17,-1 0 18,0 0-12,1 0-19,-1 0 27,1 0-17,23-23-16,0-1 3,0 0 9,-24 24 2,24-23-16,0-1 11,-24 24-8,24-23 0,-23-1 7,23 0 1,0 1 14,0-1-27,0 0 19,0 1-8,0-1 26</inkml:trace>
    </iact:actionData>
  </iact:action>
  <iact:action type="add" startTime="42609">
    <iact:property name="dataType"/>
    <iact:actionData xml:id="d7">
      <inkml:trace xmlns:inkml="http://www.w3.org/2003/InkML" xml:id="stk7" contextRef="#ctx0" brushRef="#br0">9629 14659 0</inkml:trace>
    </iact:actionData>
  </iact:action>
  <iact:action type="add" startTime="43642">
    <iact:property name="dataType"/>
    <iact:actionData xml:id="d8">
      <inkml:trace xmlns:inkml="http://www.w3.org/2003/InkML" xml:id="stk8" contextRef="#ctx0" brushRef="#br0">9889 15721 0,'24'0'97,"-1"0"-68,1 0 0,-1 0 2,1 0-16,-24-23 8,24 23-5,-1 0-15,1-24 17,-24 1-18,23 23 10,-23-24-2,24 0 0,-24 1 2,24-1 2,-24 1 3,23 23-11,-23-24 11,0 0-2,0 1 1,24 23-4,-24-24 7,0 0-12,0 1 11,23-1-1,-23 1-5,0-1 9,24 0-17,-24 1 29,0-1-20,24 1-4,-1-1 30,-23 0-26,24 24 16,-1-23-25,1-1 10,-24 1-6,24 23 8,-1-24 7,-23 0-8,24 24-6,-1 0 5,1 0 3,-24-23-7,24 23 10,-24-24-17,23 24 6,-23-23 11,24 23-13,-1 0 2,1 0 0,0 0 9,-1 0-7,1 0-1,-1 0-5,1 0 3,0 0 15,-1 0-14,1 0 40,-1 0-20,-46 0 95,-1 0-101,1 0-15,-1 0 10,0 0-13,1 0 3,-1 0 16,1 0-15,-1 0 22,0 0-28,1 0 9,-1 0 10,1 23-6,-1-23 7,0 0-14,24 24 1,-23-24 0,23 23 24,-24-23-24,24 24 4,-23-24-4,23 24 18,0-1 2,-24-23-27,24 24 8,0-1 15,0 1-11,0 0 8,0-1-6,0 1-3,0-1 10,0 1 0,0 0 22,0-1-16,0 1-5,0-1 36,0 1-34,0 0 16,0-1-19,0 1 15,24-24-18,-1 24 4,-23-1 1,24-23 11,-24 24-20,23-24-4,-23 23-4,24-23 6,-24 24-7,24-24 33,-1 0-36,1 0 43,-1 0-31,1 0-4,0 0 11,-1 0 1,1 0-4,-1 0-9,1 0 0,0 0 12,-1 0-9,1-24 17,-1 1-9,1 23-8,-24-24 2,0 1-14,24-1 23,-24 0-9,23 1 0,-23-1-2,0 0-6,0 1 3,0-1-2,0 1-1,0-1 11,0 0-12,0 1 15,0-1-5,0 1 1,0-1 7,0 0-3,0 1 8,0-1-8,0 1 16,0 46 102,0 1-128,0-1 0,0 1-3,0 0 8,0-1-11,0 1 2,0-1 25,0 1-30,0 0 43,0-1-36,0 1 2,0-1 34,0 1-40,0 0 33,0-1-15,0 1 3,0 0 13,0-1-20,24-23 3,-1 24 7,-23-1 0,24-23 7,0 0-6,-1 0 1,1 0 4,-1 0-26,1 0 32,0 0-20,-24-23-6,23 23-3,-23-24-5,0 1 6,24-1 16,-24 0-1</inkml:trace>
    </iact:actionData>
  </iact:action>
  <iact:action type="add" startTime="48350">
    <iact:property name="dataType"/>
    <iact:actionData xml:id="d9">
      <inkml:trace xmlns:inkml="http://www.w3.org/2003/InkML" xml:id="stk9" contextRef="#ctx0" brushRef="#br0">11399 15651 0,'0'-24'145,"0"0"-130,0 1 10,24 23-10,-24-24-1,0 1 0,24 23-11,-1 0 9,-23-24-1,0 0-3,0 1 4,24-1-1,-24 0-2,23 24 3,-23-23-2,0-1 0,0 1 0,0-25 2,24 48 2,-24-23 1,0-1 5,0 1-7,0-1 42,0 0-23,0 1 5,0-1-14,0 1 47,0 46 172,0 1-231,0-1 11,0 1-11,0 0 0,0-1 0,0 1 0,0-1 5,0 1 1,0 0-7,0 23 2,0-24 11,0 1-8,0 0 1,0-1-8,0 1 8,0 0-1,0-1 3,0 1-5,0-1 18,0 1-3,0 0 22,0-1-11,24-23 234,-1 0-258,-23-23 3,0-1-6,0 0-4,0 1 2,0-1 0,0 1 0,24-1 2,-24 0-3,0 1 1,0-1 4,23 0-2,-23 1-4,0-1 4,0 1-2,24-1 0,-24 0 4,0 1-6,0-1 4,24 1 9,-24-1-8,0 0 35,0 1-16,23 23-22,1 0 32,-1 0-10,1 0 30,0 23-7,-24 1-24,0 0-16,23-24 8,-23 23 0,0 1 4,0-1-7,24-46 175,-24-1-186,0 1 13,23 23-12,-23-24 0,0 0 48,24 1-44,0 23 10,-1 0 4,-23-24-14,0 1 17,24 23-10,-24-24-6,23 24-6,1 0 53,0 0-47,-1 0 23,1 0 10,-1 0-9,-23 24 38,0-1-54,0 1 8,0-1 1,0 1-9,0 0-7,0-1 12,0 1-15,0-1 8,0 1-13,0 0 16,0-1-5,0 1-15,0-1 5,0 1 13,0 0-11,0-1 10,0 1 9,0 0-7,0-1 23,24-23-29,-24 24-7,24-24 18,-24 23-12,23-23 31,-23 24-45,24-24 42,-1 0-17,1 0 33,0 0-29,-1 0-11,-23-24 29,24 1 5</inkml:trace>
    </iact:actionData>
  </iact:action>
  <iact:action type="add" startTime="52744">
    <iact:property name="dataType"/>
    <iact:actionData xml:id="d10">
      <inkml:trace xmlns:inkml="http://www.w3.org/2003/InkML" xml:id="stk10" contextRef="#ctx0" brushRef="#br0">12579 15651 0</inkml:trace>
    </iact:actionData>
  </iact:action>
</iact:action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5A96D28-CEF8-499C-8FBF-042718F3774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EF606206-5979-4F5C-A97B-66F72E9B84C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358DB8E-5001-45B2-9FBB-18FBEBE773F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4797C1-3138-4027-8004-E2F07871046B}" type="datetimeFigureOut">
              <a:rPr lang="en-GB" smtClean="0"/>
              <a:t>31/01/2021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2CB3F38-A55D-4293-B380-6F90E31234B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8429BAA-3230-4095-9058-2798707B1F1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59DD01-5474-4E49-A989-D7CE5C6F8F8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2201727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9B68C5F-AB65-4514-853D-217F437DA9F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33FE2D1-D2C8-4ED5-9468-CBA825F844E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C18107E-5BB4-400C-A118-6284EBA0FE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4797C1-3138-4027-8004-E2F07871046B}" type="datetimeFigureOut">
              <a:rPr lang="en-GB" smtClean="0"/>
              <a:t>31/01/2021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B482DA3-C261-45ED-BC21-57490AA3AAE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08097E0-56DC-4D59-8E08-EC54A7F5A6D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59DD01-5474-4E49-A989-D7CE5C6F8F8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0884778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6C47F28-B3FD-41E2-A803-C36B992128B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F90CD30-7AF9-43CD-8A92-50BE483F3A2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A734332-31F3-4934-9B8C-D343B33F1E5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4797C1-3138-4027-8004-E2F07871046B}" type="datetimeFigureOut">
              <a:rPr lang="en-GB" smtClean="0"/>
              <a:t>31/01/2021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A4D0B3C-CC2A-4420-9B5C-44C83B8BE38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865F39E-6411-487A-97EE-378AD2C8210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59DD01-5474-4E49-A989-D7CE5C6F8F8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1059581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F2D1F54-48B9-4A2B-95B7-4AAB038552E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70D2ADB-700C-4927-AC63-D9473BA276C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1AFF4878-1F4E-4A39-909B-72FE2E5B5AC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058A50A-BACC-4A7D-831A-567AD40B2E4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4797C1-3138-4027-8004-E2F07871046B}" type="datetimeFigureOut">
              <a:rPr lang="en-GB" smtClean="0"/>
              <a:t>31/01/2021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CA780A7-8FFB-4942-A84B-D8A8F59A6FF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31B6BCD-2D92-4F1A-A6D9-C4A25AFA569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59DD01-5474-4E49-A989-D7CE5C6F8F8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6097647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12D0AC8-A654-4D96-A819-47573F6ADA3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1379846-3151-4392-912F-A3BA4EB515D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AE0B98E3-21FE-44D1-8539-51945B29915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1D9B9561-399E-477A-B703-921D6AEAA465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D4FEA7EC-E305-422B-B8FD-8E88653DE2DA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B93C248B-8B98-44E9-9C99-6BD90CD8F7D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4797C1-3138-4027-8004-E2F07871046B}" type="datetimeFigureOut">
              <a:rPr lang="en-GB" smtClean="0"/>
              <a:t>31/01/2021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606A5142-D0BB-413F-8D85-689F0C5B66E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26BED205-D28F-4692-965F-45684586D2E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59DD01-5474-4E49-A989-D7CE5C6F8F8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5787652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C6E7ECD-E280-407D-8C14-C4E2EFCAC2E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C88784A3-1551-4833-8FA9-B9A24D855B8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4797C1-3138-4027-8004-E2F07871046B}" type="datetimeFigureOut">
              <a:rPr lang="en-GB" smtClean="0"/>
              <a:t>31/01/2021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75009B2-0916-420E-947D-6573411AC71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587209D3-F52C-4E80-B279-F878D50F7AD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59DD01-5474-4E49-A989-D7CE5C6F8F8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859676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178053A4-3EF2-4FF4-9B7F-8055E526DFC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4797C1-3138-4027-8004-E2F07871046B}" type="datetimeFigureOut">
              <a:rPr lang="en-GB" smtClean="0"/>
              <a:t>31/01/2021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10D03847-8307-477C-9F23-7617F4B7B52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CC65701-1C23-4C24-9AE0-EE85FB21DA3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59DD01-5474-4E49-A989-D7CE5C6F8F8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2665734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B564BA1-A7B8-433B-B435-C21280D29C1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5A1ACD2-AD26-4C51-8D82-62D410663F0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6AFEA138-E6EC-4176-A7AE-1ADAF8310D5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8002BB7-C86F-4719-99EC-4612278520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4797C1-3138-4027-8004-E2F07871046B}" type="datetimeFigureOut">
              <a:rPr lang="en-GB" smtClean="0"/>
              <a:t>31/01/2021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178F241-1737-4ACD-BC44-DCA307443E5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9F267B6-00C0-4091-9853-DB251DE59F5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59DD01-5474-4E49-A989-D7CE5C6F8F8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0600210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6D90F22-A152-43CB-A47C-BC5F23A5ADC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15ABB5BF-C69F-440B-A290-7B5F2E224FF2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CF9CB931-094F-4057-AB46-5EBEA70BF69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4785FC4-745B-4F93-8D6C-04ADC4FCB10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4797C1-3138-4027-8004-E2F07871046B}" type="datetimeFigureOut">
              <a:rPr lang="en-GB" smtClean="0"/>
              <a:t>31/01/2021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E3B0AC4-EBBD-45D7-8604-73E74046283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D303949-E25E-4E00-8A35-35108D87AA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59DD01-5474-4E49-A989-D7CE5C6F8F8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7606779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1CBFE98-E47C-49DA-ABB2-FBB19DA99DC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8E9CCD1F-F73B-4639-95F7-EBF27B8FBE6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2606676-38BF-49F4-B73A-5C47626ED2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4797C1-3138-4027-8004-E2F07871046B}" type="datetimeFigureOut">
              <a:rPr lang="en-GB" smtClean="0"/>
              <a:t>31/01/2021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63A379B-090F-4161-824B-5D042DAAAF3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EFFAAB3-2530-4E0C-9FF0-4853BD8BAFB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59DD01-5474-4E49-A989-D7CE5C6F8F8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6790922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DA96A3A9-8F2C-487F-94BA-E254A76D5885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FF9F80F4-F955-4EDA-A9E2-DB0F5EEEB1D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D5E97C2-86FD-4DE1-8016-6FD04D74F77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4797C1-3138-4027-8004-E2F07871046B}" type="datetimeFigureOut">
              <a:rPr lang="en-GB" smtClean="0"/>
              <a:t>31/01/2021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7ED3987-F1B2-4EAC-B46A-97B280EB919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E782B0D-78F6-4ED5-9AA4-B66398461C5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59DD01-5474-4E49-A989-D7CE5C6F8F8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8101201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C6A1B41A-8670-4975-9E43-832F8F7C49A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2B476CC-AA42-4DF7-AF3E-AB40D54EB0F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C682CF6-391A-443C-93FA-BE89ACBAA9D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04797C1-3138-4027-8004-E2F07871046B}" type="datetimeFigureOut">
              <a:rPr lang="en-GB" smtClean="0"/>
              <a:t>31/01/2021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BE4C5F9-2C33-4999-B41B-A620ED4AD1C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DA71C97-A905-4924-B807-13CD73723B5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59DD01-5474-4E49-A989-D7CE5C6F8F8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0584861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2.m4a"/><Relationship Id="rId1" Type="http://schemas.microsoft.com/office/2007/relationships/media" Target="../media/media2.m4a"/><Relationship Id="rId5" Type="http://schemas.openxmlformats.org/officeDocument/2006/relationships/image" Target="../media/image2.png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3.m4a"/><Relationship Id="rId1" Type="http://schemas.microsoft.com/office/2007/relationships/media" Target="../media/media3.m4a"/><Relationship Id="rId5" Type="http://schemas.openxmlformats.org/officeDocument/2006/relationships/image" Target="../media/image2.png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2.png"/><Relationship Id="rId2" Type="http://schemas.openxmlformats.org/officeDocument/2006/relationships/audio" Target="../media/media4.m4a"/><Relationship Id="rId1" Type="http://schemas.microsoft.com/office/2007/relationships/media" Target="../media/media4.m4a"/><Relationship Id="rId6" Type="http://schemas.openxmlformats.org/officeDocument/2006/relationships/image" Target="../media/image44.png"/><Relationship Id="rId5" Type="http://schemas.microsoft.com/office/2011/relationships/inkAction" Target="../ink/inkAction1.xml"/><Relationship Id="rId4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2.png"/><Relationship Id="rId2" Type="http://schemas.openxmlformats.org/officeDocument/2006/relationships/audio" Target="../media/media5.m4a"/><Relationship Id="rId1" Type="http://schemas.microsoft.com/office/2007/relationships/media" Target="../media/media5.m4a"/><Relationship Id="rId6" Type="http://schemas.openxmlformats.org/officeDocument/2006/relationships/image" Target="../media/image46.png"/><Relationship Id="rId5" Type="http://schemas.microsoft.com/office/2011/relationships/inkAction" Target="../ink/inkAction2.xml"/><Relationship Id="rId4" Type="http://schemas.openxmlformats.org/officeDocument/2006/relationships/image" Target="../media/image6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2.png"/><Relationship Id="rId2" Type="http://schemas.openxmlformats.org/officeDocument/2006/relationships/audio" Target="../media/media6.m4a"/><Relationship Id="rId1" Type="http://schemas.microsoft.com/office/2007/relationships/media" Target="../media/media6.m4a"/><Relationship Id="rId6" Type="http://schemas.openxmlformats.org/officeDocument/2006/relationships/image" Target="../media/image48.png"/><Relationship Id="rId5" Type="http://schemas.microsoft.com/office/2011/relationships/inkAction" Target="../ink/inkAction3.xml"/><Relationship Id="rId4" Type="http://schemas.openxmlformats.org/officeDocument/2006/relationships/image" Target="../media/image7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2.png"/><Relationship Id="rId2" Type="http://schemas.openxmlformats.org/officeDocument/2006/relationships/audio" Target="../media/media7.m4a"/><Relationship Id="rId1" Type="http://schemas.microsoft.com/office/2007/relationships/media" Target="../media/media7.m4a"/><Relationship Id="rId6" Type="http://schemas.openxmlformats.org/officeDocument/2006/relationships/image" Target="../media/image50.png"/><Relationship Id="rId5" Type="http://schemas.microsoft.com/office/2011/relationships/inkAction" Target="../ink/inkAction4.xml"/><Relationship Id="rId4" Type="http://schemas.openxmlformats.org/officeDocument/2006/relationships/image" Target="../media/image8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2.png"/><Relationship Id="rId2" Type="http://schemas.openxmlformats.org/officeDocument/2006/relationships/audio" Target="../media/media8.m4a"/><Relationship Id="rId1" Type="http://schemas.microsoft.com/office/2007/relationships/media" Target="../media/media8.m4a"/><Relationship Id="rId6" Type="http://schemas.openxmlformats.org/officeDocument/2006/relationships/image" Target="../media/image52.png"/><Relationship Id="rId5" Type="http://schemas.microsoft.com/office/2011/relationships/inkAction" Target="../ink/inkAction5.xml"/><Relationship Id="rId4" Type="http://schemas.openxmlformats.org/officeDocument/2006/relationships/image" Target="../media/image9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2.png"/><Relationship Id="rId2" Type="http://schemas.openxmlformats.org/officeDocument/2006/relationships/audio" Target="../media/media9.m4a"/><Relationship Id="rId1" Type="http://schemas.microsoft.com/office/2007/relationships/media" Target="../media/media9.m4a"/><Relationship Id="rId6" Type="http://schemas.openxmlformats.org/officeDocument/2006/relationships/image" Target="../media/image54.png"/><Relationship Id="rId5" Type="http://schemas.microsoft.com/office/2011/relationships/inkAction" Target="../ink/inkAction6.xml"/><Relationship Id="rId4" Type="http://schemas.openxmlformats.org/officeDocument/2006/relationships/image" Target="../media/image10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0.m4a"/><Relationship Id="rId1" Type="http://schemas.microsoft.com/office/2007/relationships/media" Target="../media/media10.m4a"/><Relationship Id="rId5" Type="http://schemas.openxmlformats.org/officeDocument/2006/relationships/image" Target="../media/image2.png"/><Relationship Id="rId4" Type="http://schemas.openxmlformats.org/officeDocument/2006/relationships/image" Target="../media/image11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1.m4a"/><Relationship Id="rId1" Type="http://schemas.microsoft.com/office/2007/relationships/media" Target="../media/media11.m4a"/><Relationship Id="rId5" Type="http://schemas.openxmlformats.org/officeDocument/2006/relationships/image" Target="../media/image2.png"/><Relationship Id="rId4" Type="http://schemas.openxmlformats.org/officeDocument/2006/relationships/image" Target="../media/image12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2.png"/><Relationship Id="rId2" Type="http://schemas.openxmlformats.org/officeDocument/2006/relationships/audio" Target="../media/media12.m4a"/><Relationship Id="rId1" Type="http://schemas.microsoft.com/office/2007/relationships/media" Target="../media/media12.m4a"/><Relationship Id="rId6" Type="http://schemas.openxmlformats.org/officeDocument/2006/relationships/image" Target="../media/image58.png"/><Relationship Id="rId5" Type="http://schemas.microsoft.com/office/2011/relationships/inkAction" Target="../ink/inkAction7.xml"/><Relationship Id="rId4" Type="http://schemas.openxmlformats.org/officeDocument/2006/relationships/image" Target="../media/image13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3.m4a"/><Relationship Id="rId1" Type="http://schemas.microsoft.com/office/2007/relationships/media" Target="../media/media13.m4a"/><Relationship Id="rId5" Type="http://schemas.openxmlformats.org/officeDocument/2006/relationships/image" Target="../media/image2.png"/><Relationship Id="rId4" Type="http://schemas.openxmlformats.org/officeDocument/2006/relationships/image" Target="../media/image14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4.m4a"/><Relationship Id="rId1" Type="http://schemas.microsoft.com/office/2007/relationships/media" Target="../media/media14.m4a"/><Relationship Id="rId5" Type="http://schemas.openxmlformats.org/officeDocument/2006/relationships/image" Target="../media/image2.png"/><Relationship Id="rId4" Type="http://schemas.openxmlformats.org/officeDocument/2006/relationships/image" Target="../media/image15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2.png"/><Relationship Id="rId2" Type="http://schemas.openxmlformats.org/officeDocument/2006/relationships/audio" Target="../media/media15.m4a"/><Relationship Id="rId1" Type="http://schemas.microsoft.com/office/2007/relationships/media" Target="../media/media15.m4a"/><Relationship Id="rId6" Type="http://schemas.openxmlformats.org/officeDocument/2006/relationships/image" Target="../media/image62.png"/><Relationship Id="rId5" Type="http://schemas.microsoft.com/office/2011/relationships/inkAction" Target="../ink/inkAction8.xml"/><Relationship Id="rId4" Type="http://schemas.openxmlformats.org/officeDocument/2006/relationships/image" Target="../media/image16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6.m4a"/><Relationship Id="rId1" Type="http://schemas.microsoft.com/office/2007/relationships/media" Target="../media/media16.m4a"/><Relationship Id="rId5" Type="http://schemas.openxmlformats.org/officeDocument/2006/relationships/image" Target="../media/image2.png"/><Relationship Id="rId4" Type="http://schemas.openxmlformats.org/officeDocument/2006/relationships/image" Target="../media/image17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7.m4a"/><Relationship Id="rId1" Type="http://schemas.microsoft.com/office/2007/relationships/media" Target="../media/media17.m4a"/><Relationship Id="rId5" Type="http://schemas.openxmlformats.org/officeDocument/2006/relationships/image" Target="../media/image2.png"/><Relationship Id="rId4" Type="http://schemas.openxmlformats.org/officeDocument/2006/relationships/image" Target="../media/image18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8.m4a"/><Relationship Id="rId1" Type="http://schemas.microsoft.com/office/2007/relationships/media" Target="../media/media18.m4a"/><Relationship Id="rId5" Type="http://schemas.openxmlformats.org/officeDocument/2006/relationships/image" Target="../media/image2.png"/><Relationship Id="rId4" Type="http://schemas.openxmlformats.org/officeDocument/2006/relationships/image" Target="../media/image19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9.m4a"/><Relationship Id="rId1" Type="http://schemas.microsoft.com/office/2007/relationships/media" Target="../media/media19.m4a"/><Relationship Id="rId5" Type="http://schemas.openxmlformats.org/officeDocument/2006/relationships/image" Target="../media/image2.png"/><Relationship Id="rId4" Type="http://schemas.openxmlformats.org/officeDocument/2006/relationships/image" Target="../media/image20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20.m4a"/><Relationship Id="rId1" Type="http://schemas.microsoft.com/office/2007/relationships/media" Target="../media/media20.m4a"/><Relationship Id="rId5" Type="http://schemas.openxmlformats.org/officeDocument/2006/relationships/image" Target="../media/image2.png"/><Relationship Id="rId4" Type="http://schemas.openxmlformats.org/officeDocument/2006/relationships/image" Target="../media/image2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D62A6472-2042-4343-BEA5-40671AACBC3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E7C41A35-F541-40C2-A884-162860A08B91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150796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1449"/>
    </mc:Choice>
    <mc:Fallback xmlns="">
      <p:transition spd="slow" advTm="2144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412A493F-A50D-4B28-9A85-90968CD48C4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2AF2989D-162C-41EF-938B-151D8B596547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371223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8487"/>
    </mc:Choice>
    <mc:Fallback xmlns="">
      <p:transition spd="slow" advTm="4848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6194BE7D-306D-4CDE-90E7-27099469ED5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" y="0"/>
            <a:ext cx="12300156" cy="6858000"/>
          </a:xfrm>
          <a:prstGeom prst="rect">
            <a:avLst/>
          </a:prstGeom>
        </p:spPr>
      </p:pic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3B2B9AE5-D76A-4FA6-A405-FA6808BB8601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528218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7771"/>
    </mc:Choice>
    <mc:Fallback xmlns="">
      <p:transition spd="slow" advTm="5777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BABF8CA0-D12D-44E4-A689-72BEE12D9FB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mc:AlternateContent xmlns:mc="http://schemas.openxmlformats.org/markup-compatibility/2006" xmlns:p14="http://schemas.microsoft.com/office/powerpoint/2010/main" xmlns:iact="http://schemas.microsoft.com/office/powerpoint/2014/inkAction">
        <mc:Choice Requires="p14 iact">
          <p:contentPart p14:bwMode="auto" r:id="rId5">
            <p14:nvContentPartPr>
              <p14:cNvPr id="2" name="Ink 1">
                <a:extLst>
                  <a:ext uri="{FF2B5EF4-FFF2-40B4-BE49-F238E27FC236}">
                    <a16:creationId xmlns:a16="http://schemas.microsoft.com/office/drawing/2014/main" id="{4E0BBA4F-1902-4BC7-9E28-F69E99AC942D}"/>
                  </a:ext>
                </a:extLst>
              </p14:cNvPr>
              <p14:cNvContentPartPr/>
              <p14:nvPr>
                <p:extLst>
                  <p:ext uri="{42D2F446-02D8-4167-A562-619A0277C38B}">
                    <p15:isNarration xmlns:p15="http://schemas.microsoft.com/office/powerpoint/2012/main" val="1"/>
                  </p:ext>
                </p:extLst>
              </p14:nvPr>
            </p14:nvContentPartPr>
            <p14:xfrm>
              <a:off x="2574360" y="4920480"/>
              <a:ext cx="6270480" cy="212760"/>
            </p14:xfrm>
          </p:contentPart>
        </mc:Choice>
        <mc:Fallback xmlns="">
          <p:pic>
            <p:nvPicPr>
              <p:cNvPr id="2" name="Ink 1">
                <a:extLst>
                  <a:ext uri="{FF2B5EF4-FFF2-40B4-BE49-F238E27FC236}">
                    <a16:creationId xmlns:a16="http://schemas.microsoft.com/office/drawing/2014/main" id="{4E0BBA4F-1902-4BC7-9E28-F69E99AC942D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6"/>
              <a:stretch>
                <a:fillRect/>
              </a:stretch>
            </p:blipFill>
            <p:spPr>
              <a:xfrm>
                <a:off x="2558520" y="4857120"/>
                <a:ext cx="6301800" cy="339480"/>
              </a:xfrm>
              <a:prstGeom prst="rect">
                <a:avLst/>
              </a:prstGeom>
            </p:spPr>
          </p:pic>
        </mc:Fallback>
      </mc:AlternateContent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id="{06F47847-B696-4D46-A8A3-489048664FF9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275998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6880"/>
    </mc:Choice>
    <mc:Fallback xmlns="">
      <p:transition spd="slow" advTm="2688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5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cmd type="call" cmd="playFrom(0.0)">
                                      <p:cBhvr>
                                        <p:cTn id="9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6E05A439-5036-46A7-8D4F-1AEB2A77B34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mc:AlternateContent xmlns:mc="http://schemas.openxmlformats.org/markup-compatibility/2006" xmlns:p14="http://schemas.microsoft.com/office/powerpoint/2010/main" xmlns:iact="http://schemas.microsoft.com/office/powerpoint/2014/inkAction">
        <mc:Choice Requires="p14 iact">
          <p:contentPart p14:bwMode="auto" r:id="rId5">
            <p14:nvContentPartPr>
              <p14:cNvPr id="2" name="Ink 1">
                <a:extLst>
                  <a:ext uri="{FF2B5EF4-FFF2-40B4-BE49-F238E27FC236}">
                    <a16:creationId xmlns:a16="http://schemas.microsoft.com/office/drawing/2014/main" id="{AA62FD4F-B6CD-4006-A43B-4EB24D8AB6C8}"/>
                  </a:ext>
                </a:extLst>
              </p14:cNvPr>
              <p14:cNvContentPartPr/>
              <p14:nvPr>
                <p:extLst>
                  <p:ext uri="{42D2F446-02D8-4167-A562-619A0277C38B}">
                    <p15:isNarration xmlns:p15="http://schemas.microsoft.com/office/powerpoint/2012/main" val="1"/>
                  </p:ext>
                </p:extLst>
              </p14:nvPr>
            </p14:nvContentPartPr>
            <p14:xfrm>
              <a:off x="2361960" y="4597560"/>
              <a:ext cx="6593400" cy="306000"/>
            </p14:xfrm>
          </p:contentPart>
        </mc:Choice>
        <mc:Fallback xmlns="">
          <p:pic>
            <p:nvPicPr>
              <p:cNvPr id="2" name="Ink 1">
                <a:extLst>
                  <a:ext uri="{FF2B5EF4-FFF2-40B4-BE49-F238E27FC236}">
                    <a16:creationId xmlns:a16="http://schemas.microsoft.com/office/drawing/2014/main" id="{AA62FD4F-B6CD-4006-A43B-4EB24D8AB6C8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6"/>
              <a:stretch>
                <a:fillRect/>
              </a:stretch>
            </p:blipFill>
            <p:spPr>
              <a:xfrm>
                <a:off x="2346120" y="4534200"/>
                <a:ext cx="6624720" cy="432720"/>
              </a:xfrm>
              <a:prstGeom prst="rect">
                <a:avLst/>
              </a:prstGeom>
            </p:spPr>
          </p:pic>
        </mc:Fallback>
      </mc:AlternateContent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id="{C3226D77-5EE4-4C7C-818D-19C9299C4F1A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024058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4992"/>
    </mc:Choice>
    <mc:Fallback xmlns="">
      <p:transition spd="slow" advTm="2499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5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cmd type="call" cmd="playFrom(0.0)">
                                      <p:cBhvr>
                                        <p:cTn id="9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C070015E-13A1-4D71-A781-B9C056F1582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mc:AlternateContent xmlns:mc="http://schemas.openxmlformats.org/markup-compatibility/2006" xmlns:p14="http://schemas.microsoft.com/office/powerpoint/2010/main" xmlns:iact="http://schemas.microsoft.com/office/powerpoint/2014/inkAction">
        <mc:Choice Requires="p14 iact">
          <p:contentPart p14:bwMode="auto" r:id="rId5">
            <p14:nvContentPartPr>
              <p14:cNvPr id="2" name="Ink 1">
                <a:extLst>
                  <a:ext uri="{FF2B5EF4-FFF2-40B4-BE49-F238E27FC236}">
                    <a16:creationId xmlns:a16="http://schemas.microsoft.com/office/drawing/2014/main" id="{CBC94825-B345-4003-8FBB-79B2EC36C00C}"/>
                  </a:ext>
                </a:extLst>
              </p14:cNvPr>
              <p14:cNvContentPartPr/>
              <p14:nvPr>
                <p:extLst>
                  <p:ext uri="{42D2F446-02D8-4167-A562-619A0277C38B}">
                    <p15:isNarration xmlns:p15="http://schemas.microsoft.com/office/powerpoint/2012/main" val="1"/>
                  </p:ext>
                </p:extLst>
              </p14:nvPr>
            </p14:nvContentPartPr>
            <p14:xfrm>
              <a:off x="1784160" y="4962960"/>
              <a:ext cx="7757640" cy="255240"/>
            </p14:xfrm>
          </p:contentPart>
        </mc:Choice>
        <mc:Fallback xmlns="">
          <p:pic>
            <p:nvPicPr>
              <p:cNvPr id="2" name="Ink 1">
                <a:extLst>
                  <a:ext uri="{FF2B5EF4-FFF2-40B4-BE49-F238E27FC236}">
                    <a16:creationId xmlns:a16="http://schemas.microsoft.com/office/drawing/2014/main" id="{CBC94825-B345-4003-8FBB-79B2EC36C00C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6"/>
              <a:stretch>
                <a:fillRect/>
              </a:stretch>
            </p:blipFill>
            <p:spPr>
              <a:xfrm>
                <a:off x="1768320" y="4899600"/>
                <a:ext cx="7788960" cy="381960"/>
              </a:xfrm>
              <a:prstGeom prst="rect">
                <a:avLst/>
              </a:prstGeom>
            </p:spPr>
          </p:pic>
        </mc:Fallback>
      </mc:AlternateContent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09BA82E7-18E9-444F-A0D9-6A5D4D86C455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970054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8848"/>
    </mc:Choice>
    <mc:Fallback xmlns="">
      <p:transition spd="slow" advTm="2884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5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cmd type="call" cmd="playFrom(0.0)">
                                      <p:cBhvr>
                                        <p:cTn id="9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5F363B72-17DF-479F-A711-82AA89A565C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12192000" cy="6961239"/>
          </a:xfrm>
          <a:prstGeom prst="rect">
            <a:avLst/>
          </a:prstGeom>
        </p:spPr>
      </p:pic>
      <mc:AlternateContent xmlns:mc="http://schemas.openxmlformats.org/markup-compatibility/2006" xmlns:p14="http://schemas.microsoft.com/office/powerpoint/2010/main" xmlns:iact="http://schemas.microsoft.com/office/powerpoint/2014/inkAction">
        <mc:Choice Requires="p14 iact">
          <p:contentPart p14:bwMode="auto" r:id="rId5">
            <p14:nvContentPartPr>
              <p14:cNvPr id="2" name="Ink 1">
                <a:extLst>
                  <a:ext uri="{FF2B5EF4-FFF2-40B4-BE49-F238E27FC236}">
                    <a16:creationId xmlns:a16="http://schemas.microsoft.com/office/drawing/2014/main" id="{77DDAB37-724D-4F74-A80C-5A9DA87C38FC}"/>
                  </a:ext>
                </a:extLst>
              </p14:cNvPr>
              <p14:cNvContentPartPr/>
              <p14:nvPr>
                <p:extLst>
                  <p:ext uri="{42D2F446-02D8-4167-A562-619A0277C38B}">
                    <p15:isNarration xmlns:p15="http://schemas.microsoft.com/office/powerpoint/2012/main" val="1"/>
                  </p:ext>
                </p:extLst>
              </p14:nvPr>
            </p14:nvContentPartPr>
            <p14:xfrm>
              <a:off x="1707840" y="4860720"/>
              <a:ext cx="6890760" cy="1173240"/>
            </p14:xfrm>
          </p:contentPart>
        </mc:Choice>
        <mc:Fallback xmlns="">
          <p:pic>
            <p:nvPicPr>
              <p:cNvPr id="2" name="Ink 1">
                <a:extLst>
                  <a:ext uri="{FF2B5EF4-FFF2-40B4-BE49-F238E27FC236}">
                    <a16:creationId xmlns:a16="http://schemas.microsoft.com/office/drawing/2014/main" id="{77DDAB37-724D-4F74-A80C-5A9DA87C38FC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6"/>
              <a:stretch>
                <a:fillRect/>
              </a:stretch>
            </p:blipFill>
            <p:spPr>
              <a:xfrm>
                <a:off x="1692000" y="4797360"/>
                <a:ext cx="6922080" cy="1299960"/>
              </a:xfrm>
              <a:prstGeom prst="rect">
                <a:avLst/>
              </a:prstGeom>
            </p:spPr>
          </p:pic>
        </mc:Fallback>
      </mc:AlternateContent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id="{17EA49D3-21B4-40A7-A0FF-A349FA77DA4B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046548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1398"/>
    </mc:Choice>
    <mc:Fallback xmlns="">
      <p:transition spd="slow" advTm="2139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5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cmd type="call" cmd="playFrom(0.0)">
                                      <p:cBhvr>
                                        <p:cTn id="9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822BFFDC-6EE9-4F28-A3B5-FC7DBE829D5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mc:AlternateContent xmlns:mc="http://schemas.openxmlformats.org/markup-compatibility/2006" xmlns:p14="http://schemas.microsoft.com/office/powerpoint/2010/main" xmlns:iact="http://schemas.microsoft.com/office/powerpoint/2014/inkAction">
        <mc:Choice Requires="p14 iact">
          <p:contentPart p14:bwMode="auto" r:id="rId5">
            <p14:nvContentPartPr>
              <p14:cNvPr id="2" name="Ink 1">
                <a:extLst>
                  <a:ext uri="{FF2B5EF4-FFF2-40B4-BE49-F238E27FC236}">
                    <a16:creationId xmlns:a16="http://schemas.microsoft.com/office/drawing/2014/main" id="{61AB93DF-FD0B-4E76-B168-4E10D2434D39}"/>
                  </a:ext>
                </a:extLst>
              </p14:cNvPr>
              <p14:cNvContentPartPr/>
              <p14:nvPr>
                <p:extLst>
                  <p:ext uri="{42D2F446-02D8-4167-A562-619A0277C38B}">
                    <p15:isNarration xmlns:p15="http://schemas.microsoft.com/office/powerpoint/2012/main" val="1"/>
                  </p:ext>
                </p:extLst>
              </p14:nvPr>
            </p14:nvContentPartPr>
            <p14:xfrm>
              <a:off x="59760" y="1402200"/>
              <a:ext cx="12056400" cy="3900960"/>
            </p14:xfrm>
          </p:contentPart>
        </mc:Choice>
        <mc:Fallback xmlns="">
          <p:pic>
            <p:nvPicPr>
              <p:cNvPr id="2" name="Ink 1">
                <a:extLst>
                  <a:ext uri="{FF2B5EF4-FFF2-40B4-BE49-F238E27FC236}">
                    <a16:creationId xmlns:a16="http://schemas.microsoft.com/office/drawing/2014/main" id="{61AB93DF-FD0B-4E76-B168-4E10D2434D39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6"/>
              <a:stretch>
                <a:fillRect/>
              </a:stretch>
            </p:blipFill>
            <p:spPr>
              <a:xfrm>
                <a:off x="43920" y="1338840"/>
                <a:ext cx="12087720" cy="4027680"/>
              </a:xfrm>
              <a:prstGeom prst="rect">
                <a:avLst/>
              </a:prstGeom>
            </p:spPr>
          </p:pic>
        </mc:Fallback>
      </mc:AlternateContent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id="{DAF6ECD5-610D-4FEC-95D9-EB09C07A4D2B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681175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8645"/>
    </mc:Choice>
    <mc:Fallback xmlns="">
      <p:transition spd="slow" advTm="10864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5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cmd type="call" cmd="playFrom(0.0)">
                                      <p:cBhvr>
                                        <p:cTn id="9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912E91B8-0D84-4788-8D89-4497EB25434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mc:AlternateContent xmlns:mc="http://schemas.openxmlformats.org/markup-compatibility/2006" xmlns:p14="http://schemas.microsoft.com/office/powerpoint/2010/main" xmlns:iact="http://schemas.microsoft.com/office/powerpoint/2014/inkAction">
        <mc:Choice Requires="p14 iact">
          <p:contentPart p14:bwMode="auto" r:id="rId5">
            <p14:nvContentPartPr>
              <p14:cNvPr id="7" name="Ink 6">
                <a:extLst>
                  <a:ext uri="{FF2B5EF4-FFF2-40B4-BE49-F238E27FC236}">
                    <a16:creationId xmlns:a16="http://schemas.microsoft.com/office/drawing/2014/main" id="{DB770FED-BEA4-4BE2-801E-EAAAC4006EF6}"/>
                  </a:ext>
                </a:extLst>
              </p14:cNvPr>
              <p14:cNvContentPartPr/>
              <p14:nvPr>
                <p:extLst>
                  <p:ext uri="{42D2F446-02D8-4167-A562-619A0277C38B}">
                    <p15:isNarration xmlns:p15="http://schemas.microsoft.com/office/powerpoint/2012/main" val="1"/>
                  </p:ext>
                </p:extLst>
              </p14:nvPr>
            </p14:nvContentPartPr>
            <p14:xfrm>
              <a:off x="3288240" y="4708080"/>
              <a:ext cx="2192400" cy="637560"/>
            </p14:xfrm>
          </p:contentPart>
        </mc:Choice>
        <mc:Fallback xmlns="">
          <p:pic>
            <p:nvPicPr>
              <p:cNvPr id="7" name="Ink 6">
                <a:extLst>
                  <a:ext uri="{FF2B5EF4-FFF2-40B4-BE49-F238E27FC236}">
                    <a16:creationId xmlns:a16="http://schemas.microsoft.com/office/drawing/2014/main" id="{DB770FED-BEA4-4BE2-801E-EAAAC4006EF6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6"/>
              <a:stretch>
                <a:fillRect/>
              </a:stretch>
            </p:blipFill>
            <p:spPr>
              <a:xfrm>
                <a:off x="3278880" y="4698720"/>
                <a:ext cx="2211120" cy="656280"/>
              </a:xfrm>
              <a:prstGeom prst="rect">
                <a:avLst/>
              </a:prstGeom>
            </p:spPr>
          </p:pic>
        </mc:Fallback>
      </mc:AlternateContent>
      <p:pic>
        <p:nvPicPr>
          <p:cNvPr id="8" name="Audio 7">
            <a:hlinkClick r:id="" action="ppaction://media"/>
            <a:extLst>
              <a:ext uri="{FF2B5EF4-FFF2-40B4-BE49-F238E27FC236}">
                <a16:creationId xmlns:a16="http://schemas.microsoft.com/office/drawing/2014/main" id="{DC342E8F-E784-4981-80F4-AF34B8650668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107225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2674"/>
    </mc:Choice>
    <mc:Fallback xmlns="">
      <p:transition spd="slow" advTm="3267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5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cmd type="call" cmd="playFrom(0.0)">
                                      <p:cBhvr>
                                        <p:cTn id="9" dur="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36EAA40E-AE22-4B11-915C-D8DE31D0BB4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id="{D0631C0F-67ED-468D-A679-069709CEAA8D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483588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3173"/>
    </mc:Choice>
    <mc:Fallback xmlns="">
      <p:transition spd="slow" advTm="3317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1683FB75-92D4-48F5-893E-39C15C26CA1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" y="0"/>
            <a:ext cx="12192001" cy="6858000"/>
          </a:xfrm>
          <a:prstGeom prst="rect">
            <a:avLst/>
          </a:prstGeom>
        </p:spPr>
      </p:pic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C2C2C668-9901-4775-B102-7B2BDC555430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748833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12"/>
    </mc:Choice>
    <mc:Fallback xmlns="">
      <p:transition spd="slow" advTm="501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5CC663EA-35CF-462E-91BD-32C1400F388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mc:AlternateContent xmlns:mc="http://schemas.openxmlformats.org/markup-compatibility/2006" xmlns:p14="http://schemas.microsoft.com/office/powerpoint/2010/main" xmlns:iact="http://schemas.microsoft.com/office/powerpoint/2014/inkAction">
        <mc:Choice Requires="p14 iact">
          <p:contentPart p14:bwMode="auto" r:id="rId5">
            <p14:nvContentPartPr>
              <p14:cNvPr id="2" name="Ink 1">
                <a:extLst>
                  <a:ext uri="{FF2B5EF4-FFF2-40B4-BE49-F238E27FC236}">
                    <a16:creationId xmlns:a16="http://schemas.microsoft.com/office/drawing/2014/main" id="{3F71CA96-0B82-4950-B30A-DB1EA8B2CB5D}"/>
                  </a:ext>
                </a:extLst>
              </p14:cNvPr>
              <p14:cNvContentPartPr/>
              <p14:nvPr>
                <p:extLst>
                  <p:ext uri="{42D2F446-02D8-4167-A562-619A0277C38B}">
                    <p15:isNarration xmlns:p15="http://schemas.microsoft.com/office/powerpoint/2012/main" val="1"/>
                  </p:ext>
                </p:extLst>
              </p14:nvPr>
            </p14:nvContentPartPr>
            <p14:xfrm>
              <a:off x="3449520" y="4631400"/>
              <a:ext cx="1980000" cy="1147680"/>
            </p14:xfrm>
          </p:contentPart>
        </mc:Choice>
        <mc:Fallback xmlns="">
          <p:pic>
            <p:nvPicPr>
              <p:cNvPr id="2" name="Ink 1">
                <a:extLst>
                  <a:ext uri="{FF2B5EF4-FFF2-40B4-BE49-F238E27FC236}">
                    <a16:creationId xmlns:a16="http://schemas.microsoft.com/office/drawing/2014/main" id="{3F71CA96-0B82-4950-B30A-DB1EA8B2CB5D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6"/>
              <a:stretch>
                <a:fillRect/>
              </a:stretch>
            </p:blipFill>
            <p:spPr>
              <a:xfrm>
                <a:off x="3440160" y="4622040"/>
                <a:ext cx="1998720" cy="1166400"/>
              </a:xfrm>
              <a:prstGeom prst="rect">
                <a:avLst/>
              </a:prstGeom>
            </p:spPr>
          </p:pic>
        </mc:Fallback>
      </mc:AlternateContent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id="{C5212522-823C-4285-9981-7084A6DD835E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261241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9861"/>
    </mc:Choice>
    <mc:Fallback xmlns="">
      <p:transition spd="slow" advTm="2986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5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cmd type="call" cmd="playFrom(0.0)">
                                      <p:cBhvr>
                                        <p:cTn id="9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C178A4F5-E12A-4866-95BC-360663ABB7B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" y="0"/>
            <a:ext cx="12192001" cy="6858000"/>
          </a:xfrm>
          <a:prstGeom prst="rect">
            <a:avLst/>
          </a:prstGeom>
        </p:spPr>
      </p:pic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51A9F80B-38F9-4F3F-A851-4A17CD7AC5C7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900171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2768"/>
    </mc:Choice>
    <mc:Fallback xmlns="">
      <p:transition spd="slow" advTm="3276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730F6E09-085E-457B-8EE6-1585535A9C2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C33B8FB5-5CED-46AD-BB08-943F4608CED7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300388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241"/>
    </mc:Choice>
    <mc:Fallback xmlns="">
      <p:transition spd="slow" advTm="524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366DF7E4-C3AF-4022-BAE5-55B0912571A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mc:AlternateContent xmlns:mc="http://schemas.openxmlformats.org/markup-compatibility/2006" xmlns:p14="http://schemas.microsoft.com/office/powerpoint/2010/main" xmlns:iact="http://schemas.microsoft.com/office/powerpoint/2014/inkAction">
        <mc:Choice Requires="p14 iact">
          <p:contentPart p14:bwMode="auto" r:id="rId5">
            <p14:nvContentPartPr>
              <p14:cNvPr id="4" name="Ink 3">
                <a:extLst>
                  <a:ext uri="{FF2B5EF4-FFF2-40B4-BE49-F238E27FC236}">
                    <a16:creationId xmlns:a16="http://schemas.microsoft.com/office/drawing/2014/main" id="{A0DF67D4-333E-408C-855A-D9F08F046714}"/>
                  </a:ext>
                </a:extLst>
              </p14:cNvPr>
              <p14:cNvContentPartPr/>
              <p14:nvPr>
                <p:extLst>
                  <p:ext uri="{42D2F446-02D8-4167-A562-619A0277C38B}">
                    <p15:isNarration xmlns:p15="http://schemas.microsoft.com/office/powerpoint/2012/main" val="1"/>
                  </p:ext>
                </p:extLst>
              </p14:nvPr>
            </p14:nvContentPartPr>
            <p14:xfrm>
              <a:off x="365400" y="5115960"/>
              <a:ext cx="4163400" cy="858600"/>
            </p14:xfrm>
          </p:contentPart>
        </mc:Choice>
        <mc:Fallback xmlns="">
          <p:pic>
            <p:nvPicPr>
              <p:cNvPr id="4" name="Ink 3">
                <a:extLst>
                  <a:ext uri="{FF2B5EF4-FFF2-40B4-BE49-F238E27FC236}">
                    <a16:creationId xmlns:a16="http://schemas.microsoft.com/office/drawing/2014/main" id="{A0DF67D4-333E-408C-855A-D9F08F046714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6"/>
              <a:stretch>
                <a:fillRect/>
              </a:stretch>
            </p:blipFill>
            <p:spPr>
              <a:xfrm>
                <a:off x="356040" y="5106600"/>
                <a:ext cx="4182120" cy="877320"/>
              </a:xfrm>
              <a:prstGeom prst="rect">
                <a:avLst/>
              </a:prstGeom>
            </p:spPr>
          </p:pic>
        </mc:Fallback>
      </mc:AlternateContent>
      <p:pic>
        <p:nvPicPr>
          <p:cNvPr id="5" name="Audio 4">
            <a:hlinkClick r:id="" action="ppaction://media"/>
            <a:extLst>
              <a:ext uri="{FF2B5EF4-FFF2-40B4-BE49-F238E27FC236}">
                <a16:creationId xmlns:a16="http://schemas.microsoft.com/office/drawing/2014/main" id="{5A6F3AD0-9D59-4548-B972-6921FD620C9B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211800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6284"/>
    </mc:Choice>
    <mc:Fallback xmlns="">
      <p:transition spd="slow" advTm="6628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5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cmd type="call" cmd="playFrom(0.0)">
                                      <p:cBhvr>
                                        <p:cTn id="9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0E46C9E1-CF6A-4FEE-AE19-8EC650BC582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3975116A-8882-4F6C-A4FA-3CE813F4B1BF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547807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9836"/>
    </mc:Choice>
    <mc:Fallback xmlns="">
      <p:transition spd="slow" advTm="4983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FA1E84DA-DBA0-4A65-9170-139064C9FAF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" y="7374"/>
            <a:ext cx="12192001" cy="6850626"/>
          </a:xfrm>
          <a:prstGeom prst="rect">
            <a:avLst/>
          </a:prstGeom>
        </p:spPr>
      </p:pic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4D8D8D4C-8007-4CAF-8BEC-F25E3D38D8D6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763472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767"/>
    </mc:Choice>
    <mc:Fallback xmlns="">
      <p:transition spd="slow" advTm="576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12CC7C82-8417-45B1-B464-189412700C6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" y="0"/>
            <a:ext cx="12192001" cy="6858000"/>
          </a:xfrm>
          <a:prstGeom prst="rect">
            <a:avLst/>
          </a:prstGeom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C47B8026-2851-4B6D-8D2F-6A4382DD41B1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733564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4806"/>
    </mc:Choice>
    <mc:Fallback xmlns="">
      <p:transition spd="slow" advTm="1480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CAF5A7C2-ACF4-40DA-841E-85A9F94B0DC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03D229A6-970F-45EF-821D-FBF635BFC66F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027728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8117"/>
    </mc:Choice>
    <mc:Fallback xmlns="">
      <p:transition spd="slow" advTm="2811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FE97295A-91AF-43B6-9683-F5430F09022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E758E31D-F1B2-4B32-99EB-F33CDEC06D67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819191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717"/>
    </mc:Choice>
    <mc:Fallback xmlns="">
      <p:transition spd="slow" advTm="471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Widescreen</PresentationFormat>
  <Paragraphs>0</Paragraphs>
  <Slides>20</Slides>
  <Notes>0</Notes>
  <HiddenSlides>0</HiddenSlides>
  <MMClips>20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20</vt:i4>
      </vt:variant>
    </vt:vector>
  </HeadingPairs>
  <TitlesOfParts>
    <vt:vector size="24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Isabelle Pitman</dc:creator>
  <cp:lastModifiedBy>Isabelle Pitman</cp:lastModifiedBy>
  <cp:revision>1</cp:revision>
  <dcterms:created xsi:type="dcterms:W3CDTF">2021-01-31T17:36:22Z</dcterms:created>
  <dcterms:modified xsi:type="dcterms:W3CDTF">2021-01-31T17:37:02Z</dcterms:modified>
</cp:coreProperties>
</file>