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32" r:id="rId2"/>
    <p:sldId id="448" r:id="rId3"/>
    <p:sldId id="469" r:id="rId4"/>
    <p:sldId id="470" r:id="rId5"/>
    <p:sldId id="537" r:id="rId6"/>
    <p:sldId id="450" r:id="rId7"/>
    <p:sldId id="472" r:id="rId8"/>
    <p:sldId id="452" r:id="rId9"/>
    <p:sldId id="45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2EBF2"/>
    <a:srgbClr val="7EB0D5"/>
    <a:srgbClr val="8CC3EC"/>
    <a:srgbClr val="F8FBFD"/>
    <a:srgbClr val="F6F8FA"/>
    <a:srgbClr val="F6F9FB"/>
    <a:srgbClr val="FFCCFF"/>
    <a:srgbClr val="E6E6E6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3" autoAdjust="0"/>
    <p:restoredTop sz="91656" autoAdjust="0"/>
  </p:normalViewPr>
  <p:slideViewPr>
    <p:cSldViewPr snapToGrid="0">
      <p:cViewPr varScale="1">
        <p:scale>
          <a:sx n="79" d="100"/>
          <a:sy n="79" d="100"/>
        </p:scale>
        <p:origin x="8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81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732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78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75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3230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9646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881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173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553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Find the total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1766044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3395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table.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942AF00-E267-4988-9A1F-A3164D9779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74464"/>
              </p:ext>
            </p:extLst>
          </p:nvPr>
        </p:nvGraphicFramePr>
        <p:xfrm>
          <a:off x="579308" y="1168825"/>
          <a:ext cx="11016000" cy="51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6000">
                  <a:extLst>
                    <a:ext uri="{9D8B030D-6E8A-4147-A177-3AD203B41FA5}">
                      <a16:colId xmlns:a16="http://schemas.microsoft.com/office/drawing/2014/main" val="1759550821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1669883750"/>
                    </a:ext>
                  </a:extLst>
                </a:gridCol>
                <a:gridCol w="5220000">
                  <a:extLst>
                    <a:ext uri="{9D8B030D-6E8A-4147-A177-3AD203B41FA5}">
                      <a16:colId xmlns:a16="http://schemas.microsoft.com/office/drawing/2014/main" val="584789966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Pounds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Pence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7219758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£________ and ________p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8382598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35p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£________ and ________p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908638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£________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75p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£2 and ________p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3255498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£________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£3 and ________p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404431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________p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£________ and 5p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578046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________p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£________ and 60p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053314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34C0646-EAAE-483D-882A-E3C4AC57E884}"/>
              </a:ext>
            </a:extLst>
          </p:cNvPr>
          <p:cNvSpPr txBox="1"/>
          <p:nvPr/>
        </p:nvSpPr>
        <p:spPr>
          <a:xfrm>
            <a:off x="7799070" y="5642652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7D7215-D907-46CB-A8F1-149DB7242E4F}"/>
              </a:ext>
            </a:extLst>
          </p:cNvPr>
          <p:cNvSpPr txBox="1"/>
          <p:nvPr/>
        </p:nvSpPr>
        <p:spPr>
          <a:xfrm>
            <a:off x="7898130" y="4888272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E5421C-324E-46BC-93AD-911588F7E795}"/>
              </a:ext>
            </a:extLst>
          </p:cNvPr>
          <p:cNvSpPr txBox="1"/>
          <p:nvPr/>
        </p:nvSpPr>
        <p:spPr>
          <a:xfrm>
            <a:off x="8873490" y="4130892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B0C32E-72ED-4FD9-8689-EE029BF1443B}"/>
              </a:ext>
            </a:extLst>
          </p:cNvPr>
          <p:cNvSpPr txBox="1"/>
          <p:nvPr/>
        </p:nvSpPr>
        <p:spPr>
          <a:xfrm>
            <a:off x="8873490" y="3381132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CA0A7B8-5253-49FA-8506-19001291B81C}"/>
              </a:ext>
            </a:extLst>
          </p:cNvPr>
          <p:cNvSpPr txBox="1"/>
          <p:nvPr/>
        </p:nvSpPr>
        <p:spPr>
          <a:xfrm>
            <a:off x="9371512" y="2616348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F74262-B6B9-4A64-AD4C-B0751D9287AF}"/>
              </a:ext>
            </a:extLst>
          </p:cNvPr>
          <p:cNvSpPr txBox="1"/>
          <p:nvPr/>
        </p:nvSpPr>
        <p:spPr>
          <a:xfrm>
            <a:off x="9371512" y="1859205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D45CAE-C139-4DE9-983B-CEC5B177E4D8}"/>
              </a:ext>
            </a:extLst>
          </p:cNvPr>
          <p:cNvSpPr txBox="1"/>
          <p:nvPr/>
        </p:nvSpPr>
        <p:spPr>
          <a:xfrm>
            <a:off x="7406641" y="2616348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B973F6-EDEE-4730-A2EF-0B2D73A76A4C}"/>
              </a:ext>
            </a:extLst>
          </p:cNvPr>
          <p:cNvSpPr txBox="1"/>
          <p:nvPr/>
        </p:nvSpPr>
        <p:spPr>
          <a:xfrm>
            <a:off x="7406641" y="1859205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9407CEF-2DF3-48A8-AE38-53DCD1EFE76F}"/>
              </a:ext>
            </a:extLst>
          </p:cNvPr>
          <p:cNvSpPr txBox="1"/>
          <p:nvPr/>
        </p:nvSpPr>
        <p:spPr>
          <a:xfrm>
            <a:off x="1544685" y="4150992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4D39E4E-F8FB-40DA-8894-EBFD3D659A3D}"/>
              </a:ext>
            </a:extLst>
          </p:cNvPr>
          <p:cNvSpPr txBox="1"/>
          <p:nvPr/>
        </p:nvSpPr>
        <p:spPr>
          <a:xfrm>
            <a:off x="1544685" y="3393849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AE72FB-00C5-41B3-94CD-C6DC4008A2A9}"/>
              </a:ext>
            </a:extLst>
          </p:cNvPr>
          <p:cNvSpPr txBox="1"/>
          <p:nvPr/>
        </p:nvSpPr>
        <p:spPr>
          <a:xfrm>
            <a:off x="4239053" y="4902928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61A96A9-AC55-4379-990E-358E2C11FA6A}"/>
              </a:ext>
            </a:extLst>
          </p:cNvPr>
          <p:cNvSpPr txBox="1"/>
          <p:nvPr/>
        </p:nvSpPr>
        <p:spPr>
          <a:xfrm>
            <a:off x="4239053" y="5664142"/>
            <a:ext cx="118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D8CE97-F0A5-4ECC-8ADF-F462FA0242FD}"/>
              </a:ext>
            </a:extLst>
          </p:cNvPr>
          <p:cNvSpPr/>
          <p:nvPr/>
        </p:nvSpPr>
        <p:spPr>
          <a:xfrm>
            <a:off x="579308" y="2532546"/>
            <a:ext cx="11016000" cy="75088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4564088-ED6F-4B7E-ABDD-97B0CA2818C6}"/>
              </a:ext>
            </a:extLst>
          </p:cNvPr>
          <p:cNvSpPr/>
          <p:nvPr/>
        </p:nvSpPr>
        <p:spPr>
          <a:xfrm>
            <a:off x="579307" y="3293055"/>
            <a:ext cx="11009459" cy="74594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4253126-EDE1-4050-ADF5-9CC1C4C7042C}"/>
              </a:ext>
            </a:extLst>
          </p:cNvPr>
          <p:cNvSpPr/>
          <p:nvPr/>
        </p:nvSpPr>
        <p:spPr>
          <a:xfrm>
            <a:off x="579307" y="4048625"/>
            <a:ext cx="11009460" cy="74594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46E3ED9-6B29-4301-84EB-B79014E18450}"/>
              </a:ext>
            </a:extLst>
          </p:cNvPr>
          <p:cNvSpPr/>
          <p:nvPr/>
        </p:nvSpPr>
        <p:spPr>
          <a:xfrm>
            <a:off x="572767" y="4804194"/>
            <a:ext cx="11016000" cy="74594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6E1544D-2513-4B4A-9FCF-5DE94CF50504}"/>
              </a:ext>
            </a:extLst>
          </p:cNvPr>
          <p:cNvSpPr/>
          <p:nvPr/>
        </p:nvSpPr>
        <p:spPr>
          <a:xfrm>
            <a:off x="572767" y="5559763"/>
            <a:ext cx="11016000" cy="74594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6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1" grpId="0"/>
      <p:bldP spid="3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54825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 buys an apple and a banana.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93775-B0FC-4A73-A9E5-65043AFFFF09}"/>
              </a:ext>
            </a:extLst>
          </p:cNvPr>
          <p:cNvSpPr txBox="1"/>
          <p:nvPr/>
        </p:nvSpPr>
        <p:spPr>
          <a:xfrm>
            <a:off x="489527" y="5415932"/>
            <a:ext cx="82734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does he spend? £________ and ________p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2666EC-4415-4395-AF37-320216D09B59}"/>
              </a:ext>
            </a:extLst>
          </p:cNvPr>
          <p:cNvSpPr txBox="1"/>
          <p:nvPr/>
        </p:nvSpPr>
        <p:spPr>
          <a:xfrm>
            <a:off x="5217932" y="5322781"/>
            <a:ext cx="1181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F183D1-0147-4735-B7C3-500AE98E64E1}"/>
              </a:ext>
            </a:extLst>
          </p:cNvPr>
          <p:cNvSpPr txBox="1"/>
          <p:nvPr/>
        </p:nvSpPr>
        <p:spPr>
          <a:xfrm>
            <a:off x="7206388" y="5322781"/>
            <a:ext cx="1181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75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93B0547-D4BE-4D4E-8E34-C2C30044D5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150" y="1972614"/>
            <a:ext cx="1379315" cy="143469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D1B9375-9C89-4EAF-BC34-455CA2F1BE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96969">
            <a:off x="7683959" y="1969870"/>
            <a:ext cx="740137" cy="176479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8B24D84-021A-4F37-8E8F-1F8DF8A6FE20}"/>
              </a:ext>
            </a:extLst>
          </p:cNvPr>
          <p:cNvSpPr txBox="1"/>
          <p:nvPr/>
        </p:nvSpPr>
        <p:spPr>
          <a:xfrm>
            <a:off x="2993571" y="3529954"/>
            <a:ext cx="1759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30p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7A5E735-CF5B-41F3-AC82-74C04BD05472}"/>
              </a:ext>
            </a:extLst>
          </p:cNvPr>
          <p:cNvSpPr txBox="1"/>
          <p:nvPr/>
        </p:nvSpPr>
        <p:spPr>
          <a:xfrm>
            <a:off x="7460573" y="3529954"/>
            <a:ext cx="896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45p</a:t>
            </a:r>
          </a:p>
        </p:txBody>
      </p:sp>
    </p:spTree>
    <p:extLst>
      <p:ext uri="{BB962C8B-B14F-4D97-AF65-F5344CB8AC3E}">
        <p14:creationId xmlns:p14="http://schemas.microsoft.com/office/powerpoint/2010/main" val="113978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8278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 buys an doughnut, slice of cake and a cookie.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93775-B0FC-4A73-A9E5-65043AFFFF09}"/>
              </a:ext>
            </a:extLst>
          </p:cNvPr>
          <p:cNvSpPr txBox="1"/>
          <p:nvPr/>
        </p:nvSpPr>
        <p:spPr>
          <a:xfrm>
            <a:off x="489527" y="5415932"/>
            <a:ext cx="8428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does she spend? £________ and ________p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A3E91E-F300-45F8-8EE2-47009C9F9966}"/>
              </a:ext>
            </a:extLst>
          </p:cNvPr>
          <p:cNvSpPr txBox="1"/>
          <p:nvPr/>
        </p:nvSpPr>
        <p:spPr>
          <a:xfrm>
            <a:off x="5103683" y="3439516"/>
            <a:ext cx="1759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80p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2666EC-4415-4395-AF37-320216D09B59}"/>
              </a:ext>
            </a:extLst>
          </p:cNvPr>
          <p:cNvSpPr txBox="1"/>
          <p:nvPr/>
        </p:nvSpPr>
        <p:spPr>
          <a:xfrm>
            <a:off x="5322667" y="5300455"/>
            <a:ext cx="1181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F183D1-0147-4735-B7C3-500AE98E64E1}"/>
              </a:ext>
            </a:extLst>
          </p:cNvPr>
          <p:cNvSpPr txBox="1"/>
          <p:nvPr/>
        </p:nvSpPr>
        <p:spPr>
          <a:xfrm>
            <a:off x="7335448" y="5320551"/>
            <a:ext cx="1181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60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AA54CFD-2005-45DD-ACAE-D6A98613B8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206" y="1881253"/>
            <a:ext cx="1378176" cy="137817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31232C9-3E4B-448A-BD67-B4EF98B5EE1F}"/>
              </a:ext>
            </a:extLst>
          </p:cNvPr>
          <p:cNvSpPr txBox="1"/>
          <p:nvPr/>
        </p:nvSpPr>
        <p:spPr>
          <a:xfrm>
            <a:off x="1554941" y="3439516"/>
            <a:ext cx="1759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50p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80FA7CA-3769-4F4C-AE94-F11CED3A9808}"/>
              </a:ext>
            </a:extLst>
          </p:cNvPr>
          <p:cNvSpPr txBox="1"/>
          <p:nvPr/>
        </p:nvSpPr>
        <p:spPr>
          <a:xfrm>
            <a:off x="8642378" y="3445732"/>
            <a:ext cx="1759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30p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52332D-9736-44CE-A1CF-267ACC1C9B5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4" t="7389" r="56218" b="55883"/>
          <a:stretch/>
        </p:blipFill>
        <p:spPr>
          <a:xfrm>
            <a:off x="8786458" y="1896975"/>
            <a:ext cx="1378176" cy="13674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035678-9496-487D-A750-CE72C0C770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941" y="1855105"/>
            <a:ext cx="1924399" cy="154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3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6713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buys a shoes, a t-shirt and a jumper.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93775-B0FC-4A73-A9E5-65043AFFFF09}"/>
              </a:ext>
            </a:extLst>
          </p:cNvPr>
          <p:cNvSpPr txBox="1"/>
          <p:nvPr/>
        </p:nvSpPr>
        <p:spPr>
          <a:xfrm>
            <a:off x="489527" y="5415932"/>
            <a:ext cx="8428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does she spend? £________ and ________p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A3E91E-F300-45F8-8EE2-47009C9F9966}"/>
              </a:ext>
            </a:extLst>
          </p:cNvPr>
          <p:cNvSpPr txBox="1"/>
          <p:nvPr/>
        </p:nvSpPr>
        <p:spPr>
          <a:xfrm>
            <a:off x="4990053" y="3760284"/>
            <a:ext cx="175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2666EC-4415-4395-AF37-320216D09B59}"/>
              </a:ext>
            </a:extLst>
          </p:cNvPr>
          <p:cNvSpPr txBox="1"/>
          <p:nvPr/>
        </p:nvSpPr>
        <p:spPr>
          <a:xfrm>
            <a:off x="5357590" y="5350157"/>
            <a:ext cx="1181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F183D1-0147-4735-B7C3-500AE98E64E1}"/>
              </a:ext>
            </a:extLst>
          </p:cNvPr>
          <p:cNvSpPr txBox="1"/>
          <p:nvPr/>
        </p:nvSpPr>
        <p:spPr>
          <a:xfrm>
            <a:off x="7371430" y="5337228"/>
            <a:ext cx="1181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1232C9-3E4B-448A-BD67-B4EF98B5EE1F}"/>
              </a:ext>
            </a:extLst>
          </p:cNvPr>
          <p:cNvSpPr txBox="1"/>
          <p:nvPr/>
        </p:nvSpPr>
        <p:spPr>
          <a:xfrm>
            <a:off x="1474557" y="3771117"/>
            <a:ext cx="175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80FA7CA-3769-4F4C-AE94-F11CED3A9808}"/>
              </a:ext>
            </a:extLst>
          </p:cNvPr>
          <p:cNvSpPr txBox="1"/>
          <p:nvPr/>
        </p:nvSpPr>
        <p:spPr>
          <a:xfrm>
            <a:off x="7866443" y="3760283"/>
            <a:ext cx="3148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£5 and 75p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A26AD2-46B3-4B60-8F06-6564B5951BB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627">
            <a:off x="8292341" y="1500168"/>
            <a:ext cx="2434674" cy="2263486"/>
          </a:xfrm>
          <a:prstGeom prst="rect">
            <a:avLst/>
          </a:prstGeom>
        </p:spPr>
      </p:pic>
      <p:pic>
        <p:nvPicPr>
          <p:cNvPr id="1026" name="Picture 2" descr="Image result for shirt# clipart">
            <a:extLst>
              <a:ext uri="{FF2B5EF4-FFF2-40B4-BE49-F238E27FC236}">
                <a16:creationId xmlns:a16="http://schemas.microsoft.com/office/drawing/2014/main" id="{1A8B044B-BCCF-469D-8E3E-BA2179BC6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564" y="1712510"/>
            <a:ext cx="1828382" cy="199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hoes clipart">
            <a:extLst>
              <a:ext uri="{FF2B5EF4-FFF2-40B4-BE49-F238E27FC236}">
                <a16:creationId xmlns:a16="http://schemas.microsoft.com/office/drawing/2014/main" id="{18DB01D5-AFCB-4A22-8596-30B3BF688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87" y="2066403"/>
            <a:ext cx="2525794" cy="152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89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12084" y="380544"/>
            <a:ext cx="5001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models.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EC7F02C-1DD5-43FE-A23B-BFC8A8670F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940784"/>
              </p:ext>
            </p:extLst>
          </p:nvPr>
        </p:nvGraphicFramePr>
        <p:xfrm>
          <a:off x="2031999" y="1513152"/>
          <a:ext cx="8127999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00725211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94352028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895504120"/>
                    </a:ext>
                  </a:extLst>
                </a:gridCol>
              </a:tblGrid>
              <a:tr h="900000">
                <a:tc gridSpan="3"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7473325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780844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860EE73-2B0F-41A0-BF5A-8282146483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496034"/>
              </p:ext>
            </p:extLst>
          </p:nvPr>
        </p:nvGraphicFramePr>
        <p:xfrm>
          <a:off x="2031998" y="3927238"/>
          <a:ext cx="8127999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00725211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94352028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895504120"/>
                    </a:ext>
                  </a:extLst>
                </a:gridCol>
              </a:tblGrid>
              <a:tr h="900000">
                <a:tc gridSpan="3"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7473325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7808449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DF8FFFF-FA65-404E-830F-5885E3EA0819}"/>
              </a:ext>
            </a:extLst>
          </p:cNvPr>
          <p:cNvSpPr txBox="1"/>
          <p:nvPr/>
        </p:nvSpPr>
        <p:spPr>
          <a:xfrm>
            <a:off x="2031997" y="1600466"/>
            <a:ext cx="8127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A66FD4-D5B5-4DF7-9747-EBD43FE72BA8}"/>
              </a:ext>
            </a:extLst>
          </p:cNvPr>
          <p:cNvSpPr txBox="1"/>
          <p:nvPr/>
        </p:nvSpPr>
        <p:spPr>
          <a:xfrm>
            <a:off x="2031997" y="4064792"/>
            <a:ext cx="8127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 and 10p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679752-F150-4EDD-A1C2-84A056F8C8C7}"/>
              </a:ext>
            </a:extLst>
          </p:cNvPr>
          <p:cNvSpPr/>
          <p:nvPr/>
        </p:nvSpPr>
        <p:spPr>
          <a:xfrm>
            <a:off x="2021111" y="3921795"/>
            <a:ext cx="8138885" cy="181088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34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12084" y="395597"/>
            <a:ext cx="5001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models.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EC7F02C-1DD5-43FE-A23B-BFC8A8670F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795849"/>
              </p:ext>
            </p:extLst>
          </p:nvPr>
        </p:nvGraphicFramePr>
        <p:xfrm>
          <a:off x="2031999" y="1513152"/>
          <a:ext cx="8127999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00725211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94352028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895504120"/>
                    </a:ext>
                  </a:extLst>
                </a:gridCol>
              </a:tblGrid>
              <a:tr h="900000">
                <a:tc gridSpan="3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£17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7473325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780844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860EE73-2B0F-41A0-BF5A-8282146483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932386"/>
              </p:ext>
            </p:extLst>
          </p:nvPr>
        </p:nvGraphicFramePr>
        <p:xfrm>
          <a:off x="2031998" y="3927238"/>
          <a:ext cx="8127999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00725211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94352028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895504120"/>
                    </a:ext>
                  </a:extLst>
                </a:gridCol>
              </a:tblGrid>
              <a:tr h="900000">
                <a:tc gridSpan="3"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7473325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7808449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09A91E5-2CA9-45EE-AD55-853744EDABA5}"/>
              </a:ext>
            </a:extLst>
          </p:cNvPr>
          <p:cNvSpPr txBox="1"/>
          <p:nvPr/>
        </p:nvSpPr>
        <p:spPr>
          <a:xfrm>
            <a:off x="2031998" y="4954776"/>
            <a:ext cx="2705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CDB776-3B66-4EA7-A7B9-E00C911682E8}"/>
              </a:ext>
            </a:extLst>
          </p:cNvPr>
          <p:cNvSpPr txBox="1"/>
          <p:nvPr/>
        </p:nvSpPr>
        <p:spPr>
          <a:xfrm>
            <a:off x="4742774" y="4954776"/>
            <a:ext cx="2705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564EC9-2EFD-4F83-8771-C74EE828B947}"/>
              </a:ext>
            </a:extLst>
          </p:cNvPr>
          <p:cNvSpPr txBox="1"/>
          <p:nvPr/>
        </p:nvSpPr>
        <p:spPr>
          <a:xfrm>
            <a:off x="7453551" y="4954776"/>
            <a:ext cx="2705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1A3830-0589-4CC5-9698-D7F291185D90}"/>
              </a:ext>
            </a:extLst>
          </p:cNvPr>
          <p:cNvSpPr txBox="1"/>
          <p:nvPr/>
        </p:nvSpPr>
        <p:spPr>
          <a:xfrm>
            <a:off x="2026594" y="2553781"/>
            <a:ext cx="2705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E5E530-802C-44C9-8C0A-1DBDD757F378}"/>
              </a:ext>
            </a:extLst>
          </p:cNvPr>
          <p:cNvSpPr txBox="1"/>
          <p:nvPr/>
        </p:nvSpPr>
        <p:spPr>
          <a:xfrm>
            <a:off x="4737370" y="2553781"/>
            <a:ext cx="2705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A95933-8ECA-4F2D-B5DD-DBEEDB643776}"/>
              </a:ext>
            </a:extLst>
          </p:cNvPr>
          <p:cNvSpPr txBox="1"/>
          <p:nvPr/>
        </p:nvSpPr>
        <p:spPr>
          <a:xfrm>
            <a:off x="7448147" y="2553781"/>
            <a:ext cx="2705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70CC501-D4C7-482E-AE46-B8BC69B3354F}"/>
              </a:ext>
            </a:extLst>
          </p:cNvPr>
          <p:cNvSpPr/>
          <p:nvPr/>
        </p:nvSpPr>
        <p:spPr>
          <a:xfrm>
            <a:off x="2021111" y="3916352"/>
            <a:ext cx="8138885" cy="181088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45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B1549432-A372-486D-9D11-C67CDB8868A0}"/>
              </a:ext>
            </a:extLst>
          </p:cNvPr>
          <p:cNvSpPr txBox="1"/>
          <p:nvPr/>
        </p:nvSpPr>
        <p:spPr>
          <a:xfrm>
            <a:off x="337123" y="325606"/>
            <a:ext cx="3414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total of: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06097B-D42B-4178-80AA-456396C6F05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514" y="1354709"/>
            <a:ext cx="1352780" cy="13677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FC8CD1-31CD-4893-93D0-30179EC388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574" y="1354708"/>
            <a:ext cx="1522353" cy="13677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38E719-5CE5-475F-9EB8-18C82A5D10D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853" y="1350088"/>
            <a:ext cx="1919634" cy="136773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FA8FC76-C76B-41D9-B3F9-A8801795C9D1}"/>
              </a:ext>
            </a:extLst>
          </p:cNvPr>
          <p:cNvSpPr txBox="1"/>
          <p:nvPr/>
        </p:nvSpPr>
        <p:spPr>
          <a:xfrm>
            <a:off x="337122" y="3825303"/>
            <a:ext cx="7439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Hat and the socks? £________ and ________p.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0FE425-F296-40B7-8AFD-580CDF0FFCB2}"/>
              </a:ext>
            </a:extLst>
          </p:cNvPr>
          <p:cNvSpPr txBox="1"/>
          <p:nvPr/>
        </p:nvSpPr>
        <p:spPr>
          <a:xfrm>
            <a:off x="4921777" y="2786153"/>
            <a:ext cx="1939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 and 25p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7177C8-8A97-484D-8DAB-5069ECC02B61}"/>
              </a:ext>
            </a:extLst>
          </p:cNvPr>
          <p:cNvSpPr txBox="1"/>
          <p:nvPr/>
        </p:nvSpPr>
        <p:spPr>
          <a:xfrm>
            <a:off x="1177092" y="2786153"/>
            <a:ext cx="2169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 and 50p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CE95BC-D803-4A60-953C-BB095251EC1F}"/>
              </a:ext>
            </a:extLst>
          </p:cNvPr>
          <p:cNvSpPr txBox="1"/>
          <p:nvPr/>
        </p:nvSpPr>
        <p:spPr>
          <a:xfrm>
            <a:off x="8610830" y="2792163"/>
            <a:ext cx="2184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51BC69-62F1-4D63-BC1F-84375A917489}"/>
              </a:ext>
            </a:extLst>
          </p:cNvPr>
          <p:cNvSpPr txBox="1"/>
          <p:nvPr/>
        </p:nvSpPr>
        <p:spPr>
          <a:xfrm>
            <a:off x="337122" y="4531743"/>
            <a:ext cx="765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Gloves and the socks? £_______ and _______p.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FD1D6B-3BBC-470C-B0C2-9F2CABBBCA59}"/>
              </a:ext>
            </a:extLst>
          </p:cNvPr>
          <p:cNvSpPr txBox="1"/>
          <p:nvPr/>
        </p:nvSpPr>
        <p:spPr>
          <a:xfrm>
            <a:off x="337121" y="5236943"/>
            <a:ext cx="11585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The total of all the items is £5 and 75p. True or false?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50FC76B-D119-42C6-BAC6-9B5ABB17798E}"/>
              </a:ext>
            </a:extLst>
          </p:cNvPr>
          <p:cNvSpPr txBox="1"/>
          <p:nvPr/>
        </p:nvSpPr>
        <p:spPr>
          <a:xfrm>
            <a:off x="4184288" y="3825303"/>
            <a:ext cx="1178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9E93772-61E7-4AC7-8513-4E4C56FCBBFC}"/>
              </a:ext>
            </a:extLst>
          </p:cNvPr>
          <p:cNvSpPr txBox="1"/>
          <p:nvPr/>
        </p:nvSpPr>
        <p:spPr>
          <a:xfrm>
            <a:off x="6167744" y="3825303"/>
            <a:ext cx="1178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54C1CF3-5D54-49E3-9DC9-AD1DE0DC7A14}"/>
              </a:ext>
            </a:extLst>
          </p:cNvPr>
          <p:cNvSpPr txBox="1"/>
          <p:nvPr/>
        </p:nvSpPr>
        <p:spPr>
          <a:xfrm>
            <a:off x="4734147" y="4531743"/>
            <a:ext cx="1032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86C7AF1-EFE8-4C91-AB81-2BC95CA14C41}"/>
              </a:ext>
            </a:extLst>
          </p:cNvPr>
          <p:cNvSpPr txBox="1"/>
          <p:nvPr/>
        </p:nvSpPr>
        <p:spPr>
          <a:xfrm>
            <a:off x="6576082" y="4531743"/>
            <a:ext cx="1032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34F2AC-9773-4A2A-81CA-88B515362CCF}"/>
              </a:ext>
            </a:extLst>
          </p:cNvPr>
          <p:cNvSpPr txBox="1"/>
          <p:nvPr/>
        </p:nvSpPr>
        <p:spPr>
          <a:xfrm>
            <a:off x="736982" y="5867963"/>
            <a:ext cx="11493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False, the total of all the items is £4 and 75p.</a:t>
            </a:r>
          </a:p>
        </p:txBody>
      </p:sp>
    </p:spTree>
    <p:extLst>
      <p:ext uri="{BB962C8B-B14F-4D97-AF65-F5344CB8AC3E}">
        <p14:creationId xmlns:p14="http://schemas.microsoft.com/office/powerpoint/2010/main" val="346283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13BB67-CE8B-4D6E-AE8B-58AF31D5F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76296E0-7CCA-47DC-804E-21B095EFB11E}"/>
              </a:ext>
            </a:extLst>
          </p:cNvPr>
          <p:cNvSpPr txBox="1"/>
          <p:nvPr/>
        </p:nvSpPr>
        <p:spPr>
          <a:xfrm>
            <a:off x="362526" y="4721128"/>
            <a:ext cx="117557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Any combinations of the above coins and note that amount to </a:t>
            </a:r>
            <a:r>
              <a:rPr lang="en-GB" sz="28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more</a:t>
            </a: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than £5 but </a:t>
            </a:r>
            <a:r>
              <a:rPr lang="en-GB" sz="28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</a:t>
            </a: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than £10, for example: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£5, £2 = £7   OR   £2, £2, £2 = £6   OR   £1, £1, £1, £5 = £8</a:t>
            </a:r>
          </a:p>
        </p:txBody>
      </p:sp>
    </p:spTree>
    <p:extLst>
      <p:ext uri="{BB962C8B-B14F-4D97-AF65-F5344CB8AC3E}">
        <p14:creationId xmlns:p14="http://schemas.microsoft.com/office/powerpoint/2010/main" val="47550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9204</TotalTime>
  <Words>338</Words>
  <Application>Microsoft Office PowerPoint</Application>
  <PresentationFormat>Widescreen</PresentationFormat>
  <Paragraphs>105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Money - Week 10</dc:title>
  <dc:creator>PRIMARY STARS EDUCATION</dc:creator>
  <cp:lastModifiedBy>M. Edwards</cp:lastModifiedBy>
  <cp:revision>356</cp:revision>
  <dcterms:created xsi:type="dcterms:W3CDTF">2018-08-10T10:44:35Z</dcterms:created>
  <dcterms:modified xsi:type="dcterms:W3CDTF">2020-11-19T10:19:05Z</dcterms:modified>
</cp:coreProperties>
</file>