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95EECA-C3B2-45F0-B5D3-2CF497DF8BA7}" v="12" dt="2021-01-17T13:50:54.3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k Starling" userId="5559ac708a076d2d" providerId="LiveId" clId="{E595EECA-C3B2-45F0-B5D3-2CF497DF8BA7}"/>
    <pc:docChg chg="custSel modSld">
      <pc:chgData name="Nick Starling" userId="5559ac708a076d2d" providerId="LiveId" clId="{E595EECA-C3B2-45F0-B5D3-2CF497DF8BA7}" dt="2021-01-17T13:50:54.369" v="26"/>
      <pc:docMkLst>
        <pc:docMk/>
      </pc:docMkLst>
      <pc:sldChg chg="addSp delSp modSp mod modTransition delAnim modAnim">
        <pc:chgData name="Nick Starling" userId="5559ac708a076d2d" providerId="LiveId" clId="{E595EECA-C3B2-45F0-B5D3-2CF497DF8BA7}" dt="2021-01-17T13:48:22.414" v="20"/>
        <pc:sldMkLst>
          <pc:docMk/>
          <pc:sldMk cId="744242494" sldId="256"/>
        </pc:sldMkLst>
        <pc:picChg chg="add del mod">
          <ac:chgData name="Nick Starling" userId="5559ac708a076d2d" providerId="LiveId" clId="{E595EECA-C3B2-45F0-B5D3-2CF497DF8BA7}" dt="2021-01-17T13:44:21.233" v="16"/>
          <ac:picMkLst>
            <pc:docMk/>
            <pc:sldMk cId="744242494" sldId="256"/>
            <ac:picMk id="4" creationId="{B78C5C12-7641-447B-87FD-CB4F29F951FB}"/>
          </ac:picMkLst>
        </pc:picChg>
        <pc:picChg chg="add del mod">
          <ac:chgData name="Nick Starling" userId="5559ac708a076d2d" providerId="LiveId" clId="{E595EECA-C3B2-45F0-B5D3-2CF497DF8BA7}" dt="2021-01-17T13:45:28.518" v="18"/>
          <ac:picMkLst>
            <pc:docMk/>
            <pc:sldMk cId="744242494" sldId="256"/>
            <ac:picMk id="5" creationId="{54A4232B-C8CA-485A-90CD-6906E01B2B87}"/>
          </ac:picMkLst>
        </pc:picChg>
        <pc:picChg chg="add del mod">
          <ac:chgData name="Nick Starling" userId="5559ac708a076d2d" providerId="LiveId" clId="{E595EECA-C3B2-45F0-B5D3-2CF497DF8BA7}" dt="2021-01-17T13:45:49.517" v="19" actId="21"/>
          <ac:picMkLst>
            <pc:docMk/>
            <pc:sldMk cId="744242494" sldId="256"/>
            <ac:picMk id="6" creationId="{A09AFD30-21B7-41B8-B07A-1EF28F1C9964}"/>
          </ac:picMkLst>
        </pc:picChg>
        <pc:picChg chg="add mod">
          <ac:chgData name="Nick Starling" userId="5559ac708a076d2d" providerId="LiveId" clId="{E595EECA-C3B2-45F0-B5D3-2CF497DF8BA7}" dt="2021-01-17T13:48:22.414" v="20"/>
          <ac:picMkLst>
            <pc:docMk/>
            <pc:sldMk cId="744242494" sldId="256"/>
            <ac:picMk id="7" creationId="{5CE332C9-B0E7-40E3-BB49-4F95626EDC3F}"/>
          </ac:picMkLst>
        </pc:picChg>
      </pc:sldChg>
      <pc:sldChg chg="addSp modSp">
        <pc:chgData name="Nick Starling" userId="5559ac708a076d2d" providerId="LiveId" clId="{E595EECA-C3B2-45F0-B5D3-2CF497DF8BA7}" dt="2021-01-17T13:48:22.414" v="20"/>
        <pc:sldMkLst>
          <pc:docMk/>
          <pc:sldMk cId="330957724" sldId="257"/>
        </pc:sldMkLst>
        <pc:picChg chg="add mod">
          <ac:chgData name="Nick Starling" userId="5559ac708a076d2d" providerId="LiveId" clId="{E595EECA-C3B2-45F0-B5D3-2CF497DF8BA7}" dt="2021-01-17T13:48:22.414" v="20"/>
          <ac:picMkLst>
            <pc:docMk/>
            <pc:sldMk cId="330957724" sldId="257"/>
            <ac:picMk id="3" creationId="{C7C456EB-6D14-41A7-A5AF-3958FA97DBF1}"/>
          </ac:picMkLst>
        </pc:picChg>
      </pc:sldChg>
      <pc:sldChg chg="addSp delSp modSp mod modTransition delAnim modAnim">
        <pc:chgData name="Nick Starling" userId="5559ac708a076d2d" providerId="LiveId" clId="{E595EECA-C3B2-45F0-B5D3-2CF497DF8BA7}" dt="2021-01-17T13:50:54.369" v="26"/>
        <pc:sldMkLst>
          <pc:docMk/>
          <pc:sldMk cId="4036201498" sldId="258"/>
        </pc:sldMkLst>
        <pc:picChg chg="add del mod">
          <ac:chgData name="Nick Starling" userId="5559ac708a076d2d" providerId="LiveId" clId="{E595EECA-C3B2-45F0-B5D3-2CF497DF8BA7}" dt="2021-01-17T13:48:30.852" v="21"/>
          <ac:picMkLst>
            <pc:docMk/>
            <pc:sldMk cId="4036201498" sldId="258"/>
            <ac:picMk id="3" creationId="{8689DE6C-313B-414B-ADDA-11DD30ECA735}"/>
          </ac:picMkLst>
        </pc:picChg>
        <pc:picChg chg="add del mod">
          <ac:chgData name="Nick Starling" userId="5559ac708a076d2d" providerId="LiveId" clId="{E595EECA-C3B2-45F0-B5D3-2CF497DF8BA7}" dt="2021-01-17T13:49:55.223" v="23" actId="21"/>
          <ac:picMkLst>
            <pc:docMk/>
            <pc:sldMk cId="4036201498" sldId="258"/>
            <ac:picMk id="4" creationId="{CBBD6208-409F-4E64-8A95-E96AFF990D47}"/>
          </ac:picMkLst>
        </pc:picChg>
        <pc:picChg chg="add del mod">
          <ac:chgData name="Nick Starling" userId="5559ac708a076d2d" providerId="LiveId" clId="{E595EECA-C3B2-45F0-B5D3-2CF497DF8BA7}" dt="2021-01-17T13:50:23.703" v="25" actId="21"/>
          <ac:picMkLst>
            <pc:docMk/>
            <pc:sldMk cId="4036201498" sldId="258"/>
            <ac:picMk id="7" creationId="{968EFDEE-0614-42CB-82F3-EF0B96EEFA93}"/>
          </ac:picMkLst>
        </pc:picChg>
        <pc:picChg chg="add mod">
          <ac:chgData name="Nick Starling" userId="5559ac708a076d2d" providerId="LiveId" clId="{E595EECA-C3B2-45F0-B5D3-2CF497DF8BA7}" dt="2021-01-17T13:50:54.369" v="26"/>
          <ac:picMkLst>
            <pc:docMk/>
            <pc:sldMk cId="4036201498" sldId="258"/>
            <ac:picMk id="10" creationId="{CB5F1687-544D-4A17-BB3B-8B45F6539B4A}"/>
          </ac:picMkLst>
        </pc:picChg>
      </pc:sldChg>
      <pc:sldChg chg="addSp modSp">
        <pc:chgData name="Nick Starling" userId="5559ac708a076d2d" providerId="LiveId" clId="{E595EECA-C3B2-45F0-B5D3-2CF497DF8BA7}" dt="2021-01-17T13:48:22.414" v="20"/>
        <pc:sldMkLst>
          <pc:docMk/>
          <pc:sldMk cId="528202522" sldId="259"/>
        </pc:sldMkLst>
        <pc:picChg chg="add mod">
          <ac:chgData name="Nick Starling" userId="5559ac708a076d2d" providerId="LiveId" clId="{E595EECA-C3B2-45F0-B5D3-2CF497DF8BA7}" dt="2021-01-17T13:48:22.414" v="20"/>
          <ac:picMkLst>
            <pc:docMk/>
            <pc:sldMk cId="528202522" sldId="259"/>
            <ac:picMk id="3" creationId="{4B52EBF4-B7D7-41F0-A5F4-02255AF83EAF}"/>
          </ac:picMkLst>
        </pc:picChg>
      </pc:sldChg>
      <pc:sldChg chg="addSp modSp mod">
        <pc:chgData name="Nick Starling" userId="5559ac708a076d2d" providerId="LiveId" clId="{E595EECA-C3B2-45F0-B5D3-2CF497DF8BA7}" dt="2021-01-17T13:48:22.414" v="20"/>
        <pc:sldMkLst>
          <pc:docMk/>
          <pc:sldMk cId="2219246542" sldId="260"/>
        </pc:sldMkLst>
        <pc:spChg chg="mod">
          <ac:chgData name="Nick Starling" userId="5559ac708a076d2d" providerId="LiveId" clId="{E595EECA-C3B2-45F0-B5D3-2CF497DF8BA7}" dt="2021-01-17T13:38:24.911" v="14" actId="20577"/>
          <ac:spMkLst>
            <pc:docMk/>
            <pc:sldMk cId="2219246542" sldId="260"/>
            <ac:spMk id="2" creationId="{AD2EF6D2-1AF8-4534-B94F-2B151CBDDB3B}"/>
          </ac:spMkLst>
        </pc:spChg>
        <pc:picChg chg="add mod">
          <ac:chgData name="Nick Starling" userId="5559ac708a076d2d" providerId="LiveId" clId="{E595EECA-C3B2-45F0-B5D3-2CF497DF8BA7}" dt="2021-01-17T13:48:22.414" v="20"/>
          <ac:picMkLst>
            <pc:docMk/>
            <pc:sldMk cId="2219246542" sldId="260"/>
            <ac:picMk id="3" creationId="{A42A08D4-B008-4073-8758-5489A451B68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20B50-FF82-4486-9809-79D349BBE5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E588F0-E70C-4BB5-B40D-478FB4995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7A229-31CD-4741-906D-10A857FA1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B6BC7-1000-4822-97D1-AAE10F30A1EB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D4C4C0-EE8A-4724-AC45-5E8E0A6FE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621A3-0D6C-46BD-8F65-5CA018BE0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587A8-2590-4CF8-9713-8270E3427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158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87EF7-9765-414F-810B-2BE66701A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5F5096-6BA1-48CB-B240-452C4C7D88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E8BEA-79C3-4BEA-BEA0-5BDD7E058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B6BC7-1000-4822-97D1-AAE10F30A1EB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60E838-42D3-47CB-B488-AC9B23CD4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D0C28-F55C-47D6-8053-515B14A2F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587A8-2590-4CF8-9713-8270E3427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247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0FFE3-A16E-4DB2-9E08-BF08E78F1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561883-FDE2-4E20-9F83-A949E285ED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6FD72F-0982-4C95-99CD-E982D2954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B6BC7-1000-4822-97D1-AAE10F30A1EB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04CA13-80BF-45C9-8E8F-5F2FA8C51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63584B-43D9-4050-86F0-DCF4AB2AB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587A8-2590-4CF8-9713-8270E3427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160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42D1D-FB51-4B43-9901-BA2BFD09D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5343F0-135E-4BF4-AD29-2E7185D714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BA328A-2472-4ECE-B653-3A39D5C9CD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474D50-77C5-43E9-8FE2-5AD7C8C9B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B6BC7-1000-4822-97D1-AAE10F30A1EB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EDC8D5-64D0-4DDC-8CE0-78B6EE09D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D2EA85-A023-447B-93CD-C018A934D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587A8-2590-4CF8-9713-8270E3427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17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D6E7D-2D96-4F29-9863-812CFF71E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EBA660-B6CB-4891-84B1-98236DDAC6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745062-45C3-449C-888F-0F0BFEA140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8E40D56-52AE-4B2F-AF88-CC9605828B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9A900C-99A2-4D80-81C2-EF0C814AB7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78BA4F-268D-4DF8-8BF5-4763C89A5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B6BC7-1000-4822-97D1-AAE10F30A1EB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19E4F2-C784-445C-B2B0-182B18A37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6BF6C4-6D8E-46B4-B74F-30DA799B2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587A8-2590-4CF8-9713-8270E3427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110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03A30-55FC-4D32-BF39-7F6EB9E63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80947F-7560-46A2-B722-BCEE3379C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B6BC7-1000-4822-97D1-AAE10F30A1EB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35CD18-07AC-4E29-9AFA-12107764E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872D07-A194-4B6E-BDA5-ADABF3C87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587A8-2590-4CF8-9713-8270E3427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505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D21297-0676-402F-A1AC-85B9E2B19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B6BC7-1000-4822-97D1-AAE10F30A1EB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21DD62-0D63-468C-AD55-EF8BDDCF7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18730C-51EB-445F-9358-388FDA322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587A8-2590-4CF8-9713-8270E3427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67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D870E-2399-48D1-BE07-FCA60A8A8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2A0882-0AB8-4715-801C-65ADEB48F9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E4B4DC-08FB-4640-9B8B-A789D380AD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916146-56A7-45F5-85B3-304B1AEC1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B6BC7-1000-4822-97D1-AAE10F30A1EB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93966A-6515-46FE-BC5A-CD2AE062F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B7A28D-6976-4A8E-B906-BEE0F4BCE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587A8-2590-4CF8-9713-8270E3427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564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D8464-6A8D-43D5-A9DD-98DE29955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5595ED-04CC-4665-A829-A39B036F82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CB5962-1CDD-4060-8153-6C8491D0B9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DD2D85-B393-4159-BE84-C7B544222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B6BC7-1000-4822-97D1-AAE10F30A1EB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656BA1-46C9-479B-9EF3-586BC6DB6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62A167-FAE8-4219-82F3-E79059A6B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587A8-2590-4CF8-9713-8270E3427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567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87073-F974-4B17-9549-5922AD69A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7A5AC7-EC9E-4458-9150-25C7E915FF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D30D89-68CA-4B43-B938-2DF25D354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B6BC7-1000-4822-97D1-AAE10F30A1EB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F611D1-BCCD-4E62-9D49-7DC05AC38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198358-916A-4A08-8775-E36B48D4E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587A8-2590-4CF8-9713-8270E3427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12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34DF92-592E-4922-A546-F586F5DF1F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556382-D007-4A8D-8DD9-539955E4C9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707484-C5F4-43F9-A197-83FF6A20D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B6BC7-1000-4822-97D1-AAE10F30A1EB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B20405-1815-4593-9BE6-5AB2D9CDE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5C10FD-3447-4607-80A9-9E6E7D6E6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587A8-2590-4CF8-9713-8270E3427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414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6699BE-1301-4574-89F8-7225018F0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DB728E-93F9-4F5A-825A-150C97C34E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F8B537-0E41-4927-8DAC-23222D3859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6BC7-1000-4822-97D1-AAE10F30A1EB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0425E6-7ECA-47AF-947D-74FAB01C71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56EF21-72D8-46DE-88A5-2FCF081E19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587A8-2590-4CF8-9713-8270E3427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628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www.flickr.com/photos/teachernz/5098767341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hyperlink" Target="https://creativecommons.org/licenses/by-nc-nd/3.0/" TargetMode="External"/><Relationship Id="rId5" Type="http://schemas.openxmlformats.org/officeDocument/2006/relationships/hyperlink" Target="http://www.teachingwithtlc.com/2010/04/earth-day-activities.html" TargetMode="Externa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creativecommons.org/licenses/by-nd/3.0/" TargetMode="External"/><Relationship Id="rId5" Type="http://schemas.openxmlformats.org/officeDocument/2006/relationships/hyperlink" Target="https://www.groundup.org.za/article/making-livelihood-picking-through-dirt-bins/" TargetMode="Externa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alleideen.com/basteln-mit-klorollen/" TargetMode="Externa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jpg"/><Relationship Id="rId12" Type="http://schemas.openxmlformats.org/officeDocument/2006/relationships/hyperlink" Target="https://creativecommons.org/licenses/by-nc/3.0/" TargetMode="Externa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creativecommons.org/licenses/by/3.0/" TargetMode="External"/><Relationship Id="rId11" Type="http://schemas.openxmlformats.org/officeDocument/2006/relationships/hyperlink" Target="http://www.creativejewishmom.com/2014/11/my-entry.html" TargetMode="External"/><Relationship Id="rId5" Type="http://schemas.openxmlformats.org/officeDocument/2006/relationships/hyperlink" Target="http://jenniwren32.blogspot.com/2011/10/maya-road-and-vintage-street-market.html" TargetMode="External"/><Relationship Id="rId10" Type="http://schemas.openxmlformats.org/officeDocument/2006/relationships/image" Target="../media/image7.jpeg"/><Relationship Id="rId4" Type="http://schemas.openxmlformats.org/officeDocument/2006/relationships/image" Target="../media/image5.jpg"/><Relationship Id="rId9" Type="http://schemas.openxmlformats.org/officeDocument/2006/relationships/hyperlink" Target="https://creativecommons.org/licenses/by-nd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creativecommons.org/licenses/by-nc/3.0/" TargetMode="External"/><Relationship Id="rId5" Type="http://schemas.openxmlformats.org/officeDocument/2006/relationships/hyperlink" Target="https://sunflowerstorytime.com/2015/05/10/superheroes/" TargetMode="Externa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0DA55-E555-4E14-8325-E0B8606EA2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6840" y="1122363"/>
            <a:ext cx="9144000" cy="4135437"/>
          </a:xfrm>
          <a:solidFill>
            <a:srgbClr val="92D050"/>
          </a:solidFill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Reduce, Reuse and Recycle!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A82DD0-C3B9-4E39-9817-B555D4DA35D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6" name="Picture 15" descr="A picture containing text, tree, outdoor, parking&#10;&#10;Description automatically generated">
            <a:extLst>
              <a:ext uri="{FF2B5EF4-FFF2-40B4-BE49-F238E27FC236}">
                <a16:creationId xmlns:a16="http://schemas.microsoft.com/office/drawing/2014/main" id="{89BC7F84-B015-4AC0-8FBB-34004ED0FC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844559" y="1098337"/>
            <a:ext cx="3402061" cy="242862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66BDE03-8A3B-4B0D-AF75-4AD7A19D8B4B}"/>
              </a:ext>
            </a:extLst>
          </p:cNvPr>
          <p:cNvSpPr txBox="1"/>
          <p:nvPr/>
        </p:nvSpPr>
        <p:spPr>
          <a:xfrm>
            <a:off x="3844559" y="6741348"/>
            <a:ext cx="450288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5" tooltip="https://www.flickr.com/photos/teachernz/5098767341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6" tooltip="https://creativecommons.org/licenses/by-nc-sa/3.0/"/>
              </a:rPr>
              <a:t>CC BY-SA-NC</a:t>
            </a:r>
            <a:endParaRPr lang="en-GB" sz="90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CE332C9-B0E7-40E3-BB49-4F95626EDC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24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33"/>
    </mc:Choice>
    <mc:Fallback xmlns="">
      <p:transition spd="slow" advTm="272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26A84AF-6F58-471A-BF1F-10D8C0351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EF73BE-6C50-447F-885F-F8E9E730D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8662"/>
            <a:ext cx="3825240" cy="4197668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200" dirty="0">
                <a:latin typeface="Comic Sans MS" panose="030F0702030302020204" pitchFamily="66" charset="0"/>
              </a:rPr>
              <a:t>Who is this character?</a:t>
            </a:r>
            <a:br>
              <a:rPr lang="en-US" sz="5200" dirty="0">
                <a:latin typeface="Comic Sans MS" panose="030F0702030302020204" pitchFamily="66" charset="0"/>
              </a:rPr>
            </a:br>
            <a:r>
              <a:rPr lang="en-US" sz="5200" dirty="0">
                <a:latin typeface="Comic Sans MS" panose="030F0702030302020204" pitchFamily="66" charset="0"/>
              </a:rPr>
              <a:t>Why is he a crusader?</a:t>
            </a:r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0E7B36C6-F850-4EC6-ACCE-CDDFD25E49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1487"/>
          <a:stretch/>
        </p:blipFill>
        <p:spPr>
          <a:xfrm>
            <a:off x="5009505" y="10"/>
            <a:ext cx="7182495" cy="6857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69954BD-703C-46F9-8546-82F6FE9A9397}"/>
              </a:ext>
            </a:extLst>
          </p:cNvPr>
          <p:cNvSpPr txBox="1"/>
          <p:nvPr/>
        </p:nvSpPr>
        <p:spPr>
          <a:xfrm>
            <a:off x="9732673" y="6657945"/>
            <a:ext cx="24593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://www.teachingwithtlc.com/2010/04/earth-day-activities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7C456EB-6D14-41A7-A5AF-3958FA97DB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5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34"/>
    </mc:Choice>
    <mc:Fallback xmlns="">
      <p:transition spd="slow" advTm="21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DD0196F-6723-455E-BD6F-465B4A6F7E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29857" b="416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E49CA4-F3C9-4D18-99D8-F6EA3EDFC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solidFill>
                  <a:srgbClr val="FFFFFF"/>
                </a:solidFill>
                <a:latin typeface="Comic Sans MS" panose="030F0702030302020204" pitchFamily="66" charset="0"/>
              </a:rPr>
              <a:t>Recycled materials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05E90C-ACF6-4091-ABC5-4201F8280075}"/>
              </a:ext>
            </a:extLst>
          </p:cNvPr>
          <p:cNvSpPr txBox="1"/>
          <p:nvPr/>
        </p:nvSpPr>
        <p:spPr>
          <a:xfrm>
            <a:off x="9862674" y="6657945"/>
            <a:ext cx="23262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www.groundup.org.za/article/making-livelihood-picking-through-dirt-bin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en-GB" sz="700">
              <a:solidFill>
                <a:srgbClr val="FFFFFF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B52EBF4-B7D7-41F0-A5F4-02255AF83E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20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406"/>
    </mc:Choice>
    <mc:Fallback xmlns="">
      <p:transition spd="slow" advTm="594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CA510-EC1B-454F-835B-0FD422319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57833"/>
            <a:ext cx="11476000" cy="1332856"/>
          </a:xfrm>
          <a:solidFill>
            <a:srgbClr val="92D050"/>
          </a:solidFill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characters can you create out of different containers?</a:t>
            </a:r>
          </a:p>
        </p:txBody>
      </p:sp>
      <p:pic>
        <p:nvPicPr>
          <p:cNvPr id="5" name="Content Placeholder 4" descr="Graphical user interface&#10;&#10;Description automatically generated">
            <a:extLst>
              <a:ext uri="{FF2B5EF4-FFF2-40B4-BE49-F238E27FC236}">
                <a16:creationId xmlns:a16="http://schemas.microsoft.com/office/drawing/2014/main" id="{D50E58F4-9281-4789-ADE7-36062A46E8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682658" y="3394011"/>
            <a:ext cx="2508052" cy="3344070"/>
          </a:xfrm>
          <a:solidFill>
            <a:srgbClr val="92D050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41D683-4411-4F56-91AF-888F78E58E2F}"/>
              </a:ext>
            </a:extLst>
          </p:cNvPr>
          <p:cNvSpPr txBox="1"/>
          <p:nvPr/>
        </p:nvSpPr>
        <p:spPr>
          <a:xfrm>
            <a:off x="4464248" y="6176963"/>
            <a:ext cx="326350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5" tooltip="http://jenniwren32.blogspot.com/2011/10/maya-road-and-vintage-street-market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6" tooltip="https://creativecommons.org/licenses/by/3.0/"/>
              </a:rPr>
              <a:t>CC BY</a:t>
            </a:r>
            <a:endParaRPr lang="en-GB" sz="900"/>
          </a:p>
        </p:txBody>
      </p:sp>
      <p:pic>
        <p:nvPicPr>
          <p:cNvPr id="8" name="Picture 7" descr="A picture containing indoor&#10;&#10;Description automatically generated">
            <a:extLst>
              <a:ext uri="{FF2B5EF4-FFF2-40B4-BE49-F238E27FC236}">
                <a16:creationId xmlns:a16="http://schemas.microsoft.com/office/drawing/2014/main" id="{15746099-2574-4E0A-9941-D1F22F374AA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061425" y="1722513"/>
            <a:ext cx="5036650" cy="271979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AF2DF0B-D188-4EF9-9F20-39060D628B83}"/>
              </a:ext>
            </a:extLst>
          </p:cNvPr>
          <p:cNvSpPr txBox="1"/>
          <p:nvPr/>
        </p:nvSpPr>
        <p:spPr>
          <a:xfrm>
            <a:off x="2912250" y="5379225"/>
            <a:ext cx="66675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8" tooltip="https://alleideen.com/basteln-mit-klorollen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9" tooltip="https://creativecommons.org/licenses/by-nd/3.0/"/>
              </a:rPr>
              <a:t>CC BY-ND</a:t>
            </a:r>
            <a:endParaRPr lang="en-GB" sz="900"/>
          </a:p>
        </p:txBody>
      </p:sp>
      <p:pic>
        <p:nvPicPr>
          <p:cNvPr id="11" name="Picture 10" descr="A picture containing indoor&#10;&#10;Description automatically generated">
            <a:extLst>
              <a:ext uri="{FF2B5EF4-FFF2-40B4-BE49-F238E27FC236}">
                <a16:creationId xmlns:a16="http://schemas.microsoft.com/office/drawing/2014/main" id="{2ED9C29A-4C7C-47E8-982D-187E6627493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-57375" y="1635148"/>
            <a:ext cx="5067755" cy="329404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241A22C-022F-433D-8211-7F731B9737BE}"/>
              </a:ext>
            </a:extLst>
          </p:cNvPr>
          <p:cNvSpPr txBox="1"/>
          <p:nvPr/>
        </p:nvSpPr>
        <p:spPr>
          <a:xfrm>
            <a:off x="1316000" y="7031000"/>
            <a:ext cx="1016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11" tooltip="http://www.creativejewishmom.com/2014/11/my-entry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12" tooltip="https://creativecommons.org/licenses/by-nc/3.0/"/>
              </a:rPr>
              <a:t>CC BY-NC</a:t>
            </a:r>
            <a:endParaRPr lang="en-GB" sz="900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CB5F1687-544D-4A17-BB3B-8B45F6539B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20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10"/>
    </mc:Choice>
    <mc:Fallback xmlns="">
      <p:transition spd="slow" advTm="217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FA4E651-C3D8-4DB8-A026-E8531C6AFA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2EF6D2-1AF8-4534-B94F-2B151CBDD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3" y="4071597"/>
            <a:ext cx="10515600" cy="1286544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latin typeface="Comic Sans MS" panose="030F0702030302020204" pitchFamily="66" charset="0"/>
              </a:rPr>
              <a:t>Superheroes!   </a:t>
            </a:r>
          </a:p>
        </p:txBody>
      </p:sp>
      <p:pic>
        <p:nvPicPr>
          <p:cNvPr id="5" name="Content Placeholder 4" descr="A group of people wearing hats&#10;&#10;Description automatically generated with low confidence">
            <a:extLst>
              <a:ext uri="{FF2B5EF4-FFF2-40B4-BE49-F238E27FC236}">
                <a16:creationId xmlns:a16="http://schemas.microsoft.com/office/drawing/2014/main" id="{4F51EB09-5024-4924-938B-4439A9F61E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7467" r="22196" b="-1"/>
          <a:stretch/>
        </p:blipFill>
        <p:spPr>
          <a:xfrm>
            <a:off x="20" y="2"/>
            <a:ext cx="12191979" cy="39001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A3AADC0-D7CC-4029-B3E9-B63D6158A53D}"/>
              </a:ext>
            </a:extLst>
          </p:cNvPr>
          <p:cNvSpPr txBox="1"/>
          <p:nvPr/>
        </p:nvSpPr>
        <p:spPr>
          <a:xfrm>
            <a:off x="9872133" y="3700051"/>
            <a:ext cx="231986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sunflowerstorytime.com/2015/05/10/superheroe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42A08D4-B008-4073-8758-5489A451B6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24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48"/>
    </mc:Choice>
    <mc:Fallback xmlns="">
      <p:transition spd="slow" advTm="163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102</Words>
  <Application>Microsoft Office PowerPoint</Application>
  <PresentationFormat>Widescreen</PresentationFormat>
  <Paragraphs>12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Reduce, Reuse and Recycle!</vt:lpstr>
      <vt:lpstr>Who is this character? Why is he a crusader?</vt:lpstr>
      <vt:lpstr>Recycled materials</vt:lpstr>
      <vt:lpstr>What characters can you create out of different containers?</vt:lpstr>
      <vt:lpstr>Superheroes!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Reduce, Reuse and Recycle!</dc:title>
  <dc:creator>Nick Starling</dc:creator>
  <cp:lastModifiedBy>Isabelle Pitman</cp:lastModifiedBy>
  <cp:revision>2</cp:revision>
  <dcterms:created xsi:type="dcterms:W3CDTF">2021-01-16T22:21:01Z</dcterms:created>
  <dcterms:modified xsi:type="dcterms:W3CDTF">2021-01-17T16:18:38Z</dcterms:modified>
</cp:coreProperties>
</file>