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4.tmp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tmp"/><Relationship Id="rId5" Type="http://schemas.openxmlformats.org/officeDocument/2006/relationships/image" Target="../media/image7.tmp"/><Relationship Id="rId4" Type="http://schemas.openxmlformats.org/officeDocument/2006/relationships/image" Target="../media/image6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1456" y="758378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3 – Phonics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564BD6-FDF7-46F0-9C3D-A491B019E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846" y="2192784"/>
            <a:ext cx="6185357" cy="4356046"/>
          </a:xfrm>
          <a:prstGeom prst="rect">
            <a:avLst/>
          </a:prstGeom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0769336-C41C-48FF-8D72-0DF459A7BF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42680" y="1251544"/>
            <a:ext cx="772668" cy="77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1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Let’s read tricky words…</a:t>
            </a:r>
          </a:p>
        </p:txBody>
      </p:sp>
      <p:pic>
        <p:nvPicPr>
          <p:cNvPr id="6" name="Content Placeholder 5" descr="lesson 2 &amp; 3 * - SMART Notebook">
            <a:extLst>
              <a:ext uri="{FF2B5EF4-FFF2-40B4-BE49-F238E27FC236}">
                <a16:creationId xmlns:a16="http://schemas.microsoft.com/office/drawing/2014/main" id="{2DA3020C-FB8C-44D4-823D-B002503E6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17104" r="3856" b="12991"/>
          <a:stretch/>
        </p:blipFill>
        <p:spPr>
          <a:xfrm>
            <a:off x="1324251" y="1917576"/>
            <a:ext cx="9259412" cy="4216893"/>
          </a:xfrm>
          <a:ln w="57150">
            <a:solidFill>
              <a:srgbClr val="00B0F0"/>
            </a:solidFill>
          </a:ln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B02BB2-7E2A-46D1-95D6-998ECC3F39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34079" y="53118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FD29-7CE5-41E8-88AC-A0C4F6210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Let’s write a sentence…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078601-33C0-4B62-A165-41354B46C4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9" name="Content Placeholder 8" descr="lesson 2 &amp; 3 * - SMART Notebook">
            <a:extLst>
              <a:ext uri="{FF2B5EF4-FFF2-40B4-BE49-F238E27FC236}">
                <a16:creationId xmlns:a16="http://schemas.microsoft.com/office/drawing/2014/main" id="{5B4CACDC-934C-44F4-896F-EE19783CF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" t="15986" r="1273" b="773"/>
          <a:stretch/>
        </p:blipFill>
        <p:spPr>
          <a:xfrm>
            <a:off x="1828198" y="2201661"/>
            <a:ext cx="8046653" cy="3622091"/>
          </a:xfrm>
          <a:ln w="57150">
            <a:solidFill>
              <a:srgbClr val="FF0000"/>
            </a:solidFill>
          </a:ln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663DBF-433D-45E3-82AE-4A627FFFABD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82997" y="23729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959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lesson 2 &amp; 3 * - SMART Notebook">
            <a:extLst>
              <a:ext uri="{FF2B5EF4-FFF2-40B4-BE49-F238E27FC236}">
                <a16:creationId xmlns:a16="http://schemas.microsoft.com/office/drawing/2014/main" id="{EF2EF63C-772A-469F-A3E0-0804A836A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6" t="15124" r="819" b="150"/>
          <a:stretch/>
        </p:blipFill>
        <p:spPr>
          <a:xfrm>
            <a:off x="1699811" y="1470009"/>
            <a:ext cx="8092259" cy="5022866"/>
          </a:xfrm>
          <a:ln w="57150">
            <a:solidFill>
              <a:srgbClr val="FF0000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3F291DA-3393-49CE-B0E0-95F711A8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1376" y="144446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/>
              <a:t>Let’s write a sentence…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2C1ACFC-A6C4-4577-BA69-00A0178425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41376" y="1470009"/>
            <a:ext cx="824483" cy="82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9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4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lesson 2 &amp; 3 * - SMART Notebook">
            <a:extLst>
              <a:ext uri="{FF2B5EF4-FFF2-40B4-BE49-F238E27FC236}">
                <a16:creationId xmlns:a16="http://schemas.microsoft.com/office/drawing/2014/main" id="{F7DD2A00-7053-4B1B-AABA-D37C0E8102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4" t="15319" r="6593" b="44417"/>
          <a:stretch/>
        </p:blipFill>
        <p:spPr>
          <a:xfrm>
            <a:off x="763484" y="401713"/>
            <a:ext cx="9410940" cy="3453415"/>
          </a:xfrm>
          <a:ln w="57150">
            <a:solidFill>
              <a:srgbClr val="FF0000"/>
            </a:solidFill>
          </a:ln>
        </p:spPr>
      </p:pic>
      <p:pic>
        <p:nvPicPr>
          <p:cNvPr id="14" name="Picture 13" descr="lesson 2 &amp; 3 * - SMART Notebook">
            <a:extLst>
              <a:ext uri="{FF2B5EF4-FFF2-40B4-BE49-F238E27FC236}">
                <a16:creationId xmlns:a16="http://schemas.microsoft.com/office/drawing/2014/main" id="{38143D8B-F4BD-4411-9B81-B7C9E084036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2" t="56026" r="8689" b="3982"/>
          <a:stretch/>
        </p:blipFill>
        <p:spPr>
          <a:xfrm>
            <a:off x="763484" y="3875104"/>
            <a:ext cx="9410940" cy="2636668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16" name="Picture 15" descr="lesson 2 &amp; 3 * - SMART Notebook">
            <a:extLst>
              <a:ext uri="{FF2B5EF4-FFF2-40B4-BE49-F238E27FC236}">
                <a16:creationId xmlns:a16="http://schemas.microsoft.com/office/drawing/2014/main" id="{8597A905-E3A4-4A34-A3EE-7B4B94E554E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" t="29230" r="19758" b="19602"/>
          <a:stretch/>
        </p:blipFill>
        <p:spPr>
          <a:xfrm>
            <a:off x="3053917" y="2709909"/>
            <a:ext cx="4563123" cy="170836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A6E1445-5434-4597-8A4B-6F9CF0C58B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3195" y="2962584"/>
            <a:ext cx="762340" cy="76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3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19</Words>
  <Application>Microsoft Office PowerPoint</Application>
  <PresentationFormat>Widescreen</PresentationFormat>
  <Paragraphs>4</Paragraphs>
  <Slides>5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Lesson 3 – Phonics</vt:lpstr>
      <vt:lpstr>Let’s read tricky words…</vt:lpstr>
      <vt:lpstr>Let’s write a sentence…</vt:lpstr>
      <vt:lpstr>Let’s write a sentence…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15</cp:revision>
  <dcterms:created xsi:type="dcterms:W3CDTF">2020-11-04T14:17:41Z</dcterms:created>
  <dcterms:modified xsi:type="dcterms:W3CDTF">2020-11-04T17:14:26Z</dcterms:modified>
</cp:coreProperties>
</file>