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ink/ink1.xml" ContentType="application/inkml+xml"/>
  <Override PartName="/ppt/ink/ink2.xml" ContentType="application/inkml+xml"/>
  <Override PartName="/ppt/ink/ink3.xml" ContentType="application/inkml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sldIdLst>
    <p:sldId id="256" r:id="rId2"/>
    <p:sldId id="257" r:id="rId3"/>
    <p:sldId id="258" r:id="rId4"/>
    <p:sldId id="259" r:id="rId5"/>
    <p:sldId id="260" r:id="rId6"/>
    <p:sldId id="262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8191" units="in"/>
          <inkml:channel name="T" type="integer" max="2.14748E9" units="dev"/>
        </inkml:traceFormat>
        <inkml:channelProperties>
          <inkml:channelProperty channel="X" name="resolution" value="1612.54919" units="1/cm"/>
          <inkml:channelProperty channel="Y" name="resolution" value="1612.54919" units="1/cm"/>
          <inkml:channelProperty channel="F" name="resolution" value="1023.875" units="1/in"/>
          <inkml:channelProperty channel="T" name="resolution" value="1" units="1/dev"/>
        </inkml:channelProperties>
      </inkml:inkSource>
      <inkml:timestamp xml:id="ts0" timeString="2021-02-18T10:07:52.260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17300 1439 711 0,'0'2'26'0,"0"-2"13"0,0 1 26 0,0 1 30 16,0-2 9-16,0 0 11 0,0 0 4 0,0 0 4 15,0 0-4-15,0 0 6 0,0 0-24 0,0 0 19 16,0 0 6-16,0 0-15 0,0 0 11 0,0 0-33 16,0 0-24-16,0 0 4 0,0 0 16 0,0 0-22 15,0 0 1-15,0 0 22 0,0 0-24 0,0 0 47 16,0 0 10-1,0 0-15-15,0 0 7 0,0 0-24 0,0 0-10 16,0 0-8-16,0 0 9 0,0 0-12 0,0 0 0 16,0 0-13-16,0 0-16 0,0 0-1 0,0 0 15 15,0 0 30-15,0 0-3 0,0 0 7 0,0 0-9 16,0 0-3-16,0 0-28 0,0 0 7 0,0 0-13 16,0 0-8-16,0 0 29 0,0 0-21 0,-5 0 10 15,5 0-35-15,0 0 11 0,-4 0 14 0,4-3-17 0,-2 1 17 16,2 1-31-16,0-2 6 0,0 1-7 0,-3 1 1 15,3-4 24-15,0 4-21 0,-5-1 43 0,5-1-21 16,-2 1-12-16,2-3 1 0,-4 3-15 0,4-2 34 16,-4 1-34-16,4 0 4 0,0 0-22 0,0 0 0 15,0 1 37-15,-4 0-8 0,4 0 19 0,0 0-23 16,0 0 20-16,0 0-1 0,-6 1-7 0,6-1 18 0,0 1-25 16,0-2 11-16,-5 3-8 0,5-2-41 0,0 0 23 15,-7 0 0-15,7 0 15 0,0 0 14 0,-4-1-36 16,4 2 10-16,0-1-14 0,-7-1 18 0,7 0-4 15,-5 0-3-15,5 0 0 0,-6 0-12 0,6 1 35 16,-4-2-24-16,4 2 12 0,-7-1 4 0,7 0-11 16,-5 0 14-1,0 0-14-15,5 0-8 0,-9 0 26 16,5 0-22-16,4-1 16 0,-9 2-1 0,3-1-42 0,1-1 38 16,-2 1-27-16,2 1 20 0,0-1-4 0,5 2-23 0,-8-2 15 15,3 3 4-15,5-3 19 16,-9 3-15-16,9-1 11 0,-5-1-26 0,5 1 11 0,-6 1-4 0,6 0-23 15,-7 0 31-15,7 0-19 16,0 0 41-16,-4 0-18 0,4 0-8 0,-8 0 7 0,8 0-45 16,-6 0 61-16,-1 0-19 0,1 0-8 15,-1 0 20-15,1 0-43 0,-2 0 31 0,-1 4-16 0,1-1 28 16,-1 0-16-16,1 0-4 0,-1 0 15 16,0 1-34-16,0-1 12 0,2 2 0 0,2-3-1 15,-2 2 12-15,2-2 0 0,5 1-8 16,-8-1 8-16,8 2 4 0,-5-1 11 0,5 1 0 0,-6 0-22 15,6 1 3-15,-9 1 8 0,2-1 4 0,1 1-1 0,6 0 9 16,-8 0-5-16,0 0-26 16,2 1 30-16,6 0-38 0,-7 0 23 0,7-1 8 0,-8 2-27 15,8 0 26-15,-4 0-18 0,4 1 15 16,-10-1 7-16,10 1 1 0,-6-1-12 0,6 2-12 0,-6-1 5 16,6 0-9-16,0 0 24 15,0 1-4-15,0-2-4 0,-7 2 15 0,7-2-34 0,0 1 26 16,0-3 1-16,0 2-4 0,0-1-8 0,0 1 4 15,0-2 19-15,0 2-38 0,0-1 42 0,0 0-38 16,0 1 11-16,0 0 19 0,0 0-26 16,0 0 22-16,0 0-3 0,0-1 15 0,0 1 0 0,0-1-12 15,5 0-30-15,-5 0 0 0,6 1 19 0,-6-2 0 0,5 0 23 16,-2 1-23-16,-3-1-4 16,8 1 19-16,-5-1-30 0,-3 1 30 0,7 0-7 0,-3-3-8 15,-4 1 34-15,5 0-11 0,-5-2 0 16,5 2-15-16,-2-2 3 0,3 0 13 0,-6-1-17 0,5 0 13 15,-5 1-43-15,5-2 15 0,-5 0 12 0,6 2-24 0,-2-2 28 16,-4 2-28-16,4 0 12 16,-4-2 12-16,0 1 4 0,6 1 0 0,-1-1-4 15,-5 1 8-15,0-1 3 0,3 0-19 0,-3 0 0 16,5 0 8-16,0 0 0 0,-5-1-4 0,3 2 8 0,0-2-20 16,-3 1-15-16,6-1 46 0,-1 1-27 15,-5 0 12-15,7 2 8 0,-4-3-19 0,2 0 22 0,-5 1-7 16,4-1-8-16,-2 0 0 15,4 0 4-15,-3-1-16 0,2 1 20 0,-2 0-4 0,-3 0-16 0,3-1 35 0,1 0-30 16,0 0 10-16,-4 3-3 0,6-3 4 0,-3 0 16 16,2 0-20-16,0 0 11 0,-2 0-19 15,2 0 12-15,2 0-7 0,-1 0-9 0,-3 0 16 16,3 0-16-16,-1-4 24 0,1 2 11 0,2 0-19 16,-2-1-12-16,2 2-3 0,-3-2 11 0,3 1-20 15,0 0 20-15,-2 0 12 16,1 1-24-16,-2-2 43 0,-1 0-12 0,4 1-30 15,-3 1 26-15,-1-3-26 0,1 3 14 0,-5 0 20 16,5 0-30-16,0 0 26 0,-5-2-38 16,6 3 31-16,-6-2-1 0,3 2-26 0,-3-3 46 15,5 1-43-15,-5 1 24 0,0 1-9 0,5-1 9 16,0-1-4-16,-5 2-12 0,4-3 24 0,2 2-16 16,-6 1-4-16,5-2 0 0,-5 0 0 0,0 1-12 0,5-1 28 0,-5 1-16 15,0-1-12-15,0 2 24 0,0 0-20 0,5-1 12 16,-5 0 4-16,6 1-12 0,-6-3 19 15,5 1-19-15,-5 1 8 0,8-3 4 0,-2 3-28 16,-6-2 40-16,6 0-20 0,1-1-16 0,-2 2 16 16,-5 0-7-16,7-1 30 0,-7 1-19 0,8 1 12 15,-8-2-32-15,5 1-11 16,-5 1 46-16,0-3-38 0,0 3 26 0,0 0-7 16,6-1-7-16,-6-1 38 0,0 3-31 0,0-2 8 15,8 2-24-15,-8-2 4 0,0 1 24 0,6-1 0 16,-6 1-20-16,8 1 20 0,-8-3-1 0,0 1-42 15,5 1 62-15,-5 0-46 0,0 0 23 16,0 0 23-16,0 1-35 0,0 0 12 0,0 0-36 16,0-1 56-16,0 1-8 0,0 0-12 0,0 0 3 0,0 0-39 0,0 0 25 15,0 0 3-15,0 0-4 0,0 0-8 0,0 0 12 16,0 0 0-16,0 0 0 0,0 0 4 0,0 0-24 16,0 0-23-16,0 0-3 0,0 0-36 0,0 0-29 15,0 0-23-15,0 0-32 0,0 0-20 16,0 0-38-16,0 0-38 0,0-4-40 0,0 3-77 15,0-1-95-15,0 2-125 0,0-2-153 0</inkml:trace>
  <inkml:trace contextRef="#ctx0" brushRef="#br0" timeOffset="1964.92">17768 1313 701 0,'0'0'57'0,"0"0"38"0,0 0 48 16,0 0 49-16,0 0-4 0,0 0 2 0,0-2 19 16,0-1-21-16,0 3-29 0,0-2 21 0,0 1-43 15,0 0-17 1,0 1 17-16,0-2-29 0,0 2 1 0,0 0 22 16,0-1-14-16,0 1-5 0,0-1-3 0,0 1 2 15,0-1-9-15,0 0-7 0,0-1-12 0,0 1-23 16,0 1 21-16,0-1 7 0,0 1-9 0,0-2-1 15,0 2-19-15,0 0-24 0,0-1 13 0,0-1-6 16,0-1 0-16,-5 2 32 0,5-2-3 0,0-2-7 16,-3 1-8-16,3 0-31 0,0-1-7 0,-6 1-4 0,6-2-3 15,-5 3 0-15,5-2-4 0,-6 1 36 0,6 0-17 16,-7 0 17-16,7 0 4 0,0 0-29 0,-6-1 22 16,6 3-14-16,0 0 3 0,-9-2-11 0,9 1-6 15,0 0 10-15,-10-2 4 0,10-1 7 0,-10 1-26 16,4 1-3-16,6-2-12 0,-11 2 12 0,11 0 29 15,-8 1-14-15,8 2 14 0,0-2-18 0,-8 1-4 0,8 1-11 16,0 1-11-16,0 0 11 0,0 0 4 0,0 0 15 16,0 0-12-16,-11 0 8 0,11 0-7 0,0 0-5 15,0 0 12-15,0 0-15 0,0 0 8 0,0 0-4 16,0 0-16-16,0 0 16 0,0 3-19 0,-11 0 11 16,11-1 19-16,-13 0-15 0,1 1 0 0,1 0-7 15,11 1 7 1,-14 0 4-16,3-2 11 0,11 3-4 0,0-3-34 15,-13 1 23-15,13 0-22 0,0-2 11 0,-11 3 26 16,11-3-38-16,0 2 46 0,-10 0-35 0,10 0 9 16,-8 0-5-16,8 0-3 0,-10 1 15 0,10-1-16 15,0-1 16-15,-10 2-23 0,10-2 31 0,0 1-16 16,-8 1 0-16,8 0 19 0,0 1-26 0,-11 2 30 16,11-1-4-16,0 1-8 0,0 1 4 0,0 1-33 0,-6-1 14 15,6 1-21-15,0-2 25 0,0 1 15 0,0 2 8 16,0-2-1-16,0 0-33 0,0 1 23 0,0-1-8 15,0 0 0-15,0-1 22 0,0 2-18 0,0-3 0 16,0 2 15-16,9 0 3 0,-9-1-14 0,11-2-5 16,-11-1 20-16,8 1-19 0,-8-2 18 0,0 0-18 15,11-1 0 1,-11-1 3-16,0 1-3 0,0-1 3 0,0 0-3 16,11-1 4-16,-11 3 3 0,0 0 24 0,11-1-12 15,-3-1-8-15,3 0 0 0,-1 1-15 0,-1-2-4 16,0 1-3-16,1 1 7 0,-2-2-8 0,1 2 4 15,-9-2 12-15,8 1-24 0,-8 0 43 0,10 0-19 16,-10 2-16-16,6-2 12 0,-6 0-27 0,11 1 19 16,-11 1 23-16,10-2-19 0,-10 1-3 0,8 1 14 0,1 1-15 15,-3-2 23-15,-6-1-3 0,8 4-28 0,-1-3 5 16,-7 1 3-16,6 0 11 0,-6 0-18 0,9 0 22 16,-9 0 1-16,0 0 3 0,7 2 4 0,-7-3-23 15,6 3-3-15,-6-1-5 0,7 2 24 0,-7-2 7 16,9 1-4-16,-9 1-23 0,6-3 16 0,-6 1-12 15,5 1 12-15,-5-2 11 0,8 0-15 0,-8-1-1 0,0 3 1 16,0-3-8-16,8 2 8 0,-8 0-4 0,0 1 12 16,0 0 3-16,0 1-22 0,0 1 18 0,0-1-26 15,6 0 15-15,-6 2-11 0,0-2 3 0,0 3 20 16,0-4-1-16,0 1 24 0,0 2-39 0,0-2 4 16,0 0 3-16,0 0-3 0,0-1 28 0,0 3-28 15,0-4 4 1,0 1 15-16,0 0 8 0,0 2 4 0,0-1-20 15,0 0 9-15,-11 1-28 0,11 0 32 0,-9-2-1 16,9 1-11-16,-10 0 39 0,10 1-20 0,-11-1-7 16,11-1 19-16,-9 0-39 0,9 1 32 0,-10-2 8 15,10 1-20-15,-12 0 4 0,12-1-52 0,-12 0 24 16,12 0 12-16,-12 0 12 0,-1-1-4 0,13 2 0 16,-11-1-36-16,1-1 16 0,10 0 8 0,-14 0-20 0,14-1 28 15,-13 0-20-15,13 1 16 0,-12-2 0 0,12 1 4 16,0-1 28-16,-11 1 13 0,11-2 16 0,0 1-37 15,-16 1 1-15,16-2-9 0,-12 0-32 0,12 0 25 16,-13 0-25-16,13 0-8 0,0-3 32 0,-14 0-4 16,14 0 5-16,-13-2-17 0,13 0-12 0,-12 2 12 15,12-2 0-15,-15-2 8 16,3 0-20-16,2 1 0 0,10-2 24 0,-13 0-28 16,2 0 16-16,11 1 17 0,-11-2-54 15,2 0 46-15,9 3 7 0,-11 0-20 0,11 1 12 16,0-1-8-16,-10 3-4 0,10-2-20 0,0-1 7 15,0 4 5-15,0-1-45 0,0 0 36 0,0 0 9 16,0 1-29-16,0 0 37 0,0 0-68 0,0 1-13 16,0 0-16-16,0 0-35 0,0-1-1 0,0 2-39 0,0 0-24 15,0 0-24-15,0 0-44 0,0-1-45 0,0-1-63 16,0 0-51-16,0 0-39 0,0 0-64 0,0 0-96 16,11-3-93-16</inkml:trace>
  <inkml:trace contextRef="#ctx0" brushRef="#br0" timeOffset="3783.184">17951 1358 496 0,'0'-3'56'0,"0"-1"13"0,0-1 58 16,-5 1 14-16,5 0-12 0,0 1 35 0,0 0-28 0,0 0 11 0,0 0-22 15,0 0-21-15,0 1 9 0,0 0 19 16,0 2-7-16,0-2 0 0,0-1-19 0,0 2-10 16,0-1-1-16,0 0-22 0,0 1 0 0,0-2-37 15,0 0 13-15,0 2 13 0,0-1 3 0,0-2 38 16,0 1-25-16,0 0 17 0,0 2-10 0,0-2-14 15,0 0 6-15,0 1 8 16,0-1-4-16,0 2 11 0,0-1 1 0,0 1-30 16,0 1 3-16,0 0-5 0,0 0 27 0,0 0-23 15,0 0-7-15,0 0 10 0,0-2-23 0,0 2 32 16,0 0-8-16,0 0-20 0,0 0 7 16,0 0 5-16,0 0 24 0,0 0-21 0,0 0-32 15,0 0-4-15,0 0 1 0,0 0 8 0,0 0 24 16,0 0 8-16,0 0-43 0,0 0 18 0,0 0-4 0,0 0-33 0,0 0 19 15,0 0-4-15,0 0 8 0,0 0-4 0,0 0 15 16,0 0-34-16,0 0-3 0,0 0 22 0,0 0-26 16,0 0 18-16,0 3-14 0,0-3 0 15,0 3 0-15,0-2 18 0,0 1-26 0,0-2-14 16,-4 2 21-16,4-1-18 0,-8 2 30 0,8 0 12 16,0 0-24-16,0 4 43 0,0 2-24 0,0 2-3 0,0-1 38 0,0 2-46 15,0 2 42-15,9-2 0 0,-4 4-14 16,-5-3 3-16,6 1-23 0,-6 0 12 0,7 0-15 0,-7 0-9 15,6 1 36-15,-6 0-8 0,9-1-24 16,-9 1 28-16,5-1-43 0,-5-1 12 0,5 0 39 16,-5-1-31-16,7 2 31 0,-7-2-28 0,0 0-19 15,6 1 36-15,-6 2-28 16,0-2 0-16,7 0 35 0,-7 1-7 0,0 0-16 16,7-2 16-16,-7-1-20 0,0 0-28 0,6-1 28 15,-6 1-16-15,0-3-4 0,0 2 8 16,0-2 0-16,7-1 0 0,-7 3-8 0,0-3-8 15,0 1 4-15,0-1 4 0,0 1 20 0,5 0 4 16,-5 0-8-16,0 0 0 0,0-1-24 0,0 0 24 16,7 0 8-16,-7-1-4 0,0-1 0 0,0-1-8 0,0 1-12 0,0-3-8 15,0 2 4-15,0-3 4 0,0 2 0 0,0-3 12 16,0 2-12-16,0-1 20 0,0-1-36 16,0 0 32-16,0 2-4 0,0-1-32 0,0-1 48 15,0 0-32-15,0 0 28 0,0 0-8 0,0 2-8 16,0-2 4-16,0 0-16 0,0 0 20 0,0 0 17 15,0 0 19-15,0 0-11 16,0 0 20-16,0 0-21 0,0 0 26 0,0-2-4 16,0 2-9-16,0 0 5 0,0-3-50 0,0 3 63 15,0 0-38-15,0-1 8 0,0-1-20 0,0 1-29 16,0-2 12-16,0-2-17 0,0-1 13 0,0-1-5 16,0 0-3-16,0-2 3 0,0-1-7 0,0-2 7 15,0-1 9-15,0 0 0 0,0 0 38 16,-9-1-55-16,9 0 5 0,0 1 4 0,-6-1-38 0,6 1 42 0,0-2-5 15,0 1 5-15,0 1 21 0,-8 0-1 0,8 0-3 16,0-1-21-16,0 1 16 0,0 2-8 0,0-1-13 16,0 0-3-16,-9 1-9 0,9 0 12 15,0 0 9-15,0 0 12 0,0 0-4 0,0-2 5 16,0 2-30-16,0-1 0 0,0 0 9 0,0 0-13 16,0 1 21-16,0 0 4 0,0 0-13 0,0 0-8 0,0 2 42 0,0-2-29 15,0 0 16-15,0 2 9 0,0-1-33 0,0-1 36 16,0 2-20-16,0-2-12 0,0 2-1 0,0 0 13 15,0 1 8-15,0-1-8 0,0 3 25 0,0-1-46 16,0 1 21-16,0 0 13 0,0 0-17 0,0 1 12 16,0 0-16-16,0-1 8 0,0 1-12 15,0 0 32-15,0-1-44 16,0 0 19-16,0 1-7 0,0 1-13 0,0-2 38 16,0 1-22-16,9-1 22 0,-9 1-18 0,6 0 5 15,-6 1-8-15,0 0-12 0,6-1 3 0,-6 3 5 16,0-4 8-16,11 3 4 0,-11-1 25 0,0 0-34 15,8 1 13-15,-8 0 1 0,8 1-30 0,-8-2 46 16,11 2-34-16,-11-2-3 0,10 3 8 0,-10-2-25 16,12 0 33-16,-2 1 8 0,-10 2-16 0,11-2 16 0,-3 0-4 15,-8 2-25-15,12 0 38 0,-2 0-21 0,-10 0-17 16,10 0 9-16,-10 6-21 0,12 0-3 0,-12-1 12 16,13 1 40-16,-4-1-24 0,-9 2 12 0,14 1 12 15,-4 1-20-15,-10 0-4 0,0 0 12 0,12 0-12 16,-12 0-12-16,0 1 60 0,10-2-44 0,-10 2 20 15,0 1-8 1,0-2-24-16,0 1 32 0,10-1-28 0,-10 1 41 16,0-1-37-16,0 0 20 0,0 0-4 0,0-1-24 15,0 1 32-15,0-1-8 0,0-1-24 0,0 0 12 16,0-1 12-16,0 0-4 0,0-1 16 0,0-1 25 16,0 0-32-16,0-1 20 0,-10-1-1 0,10 1-36 15,0 0 21-15,-10-2-5 0,10 0-4 0,-10 0 17 16,10 2 8-16,-10-3-37 0,10 2 41 0,-11-2-28 0,-2 2-18 15,4-1 26-15,1 1-29 0,-3-1 45 0,1-1-20 16,1 1-18-16,-4 1 22 0,4 0-30 0,-4-1 34 16,4 0-12-16,1 0-9 0,-5 0-9 0,5 1 5 15,0-2-4-15,8 0 16 0,-8 0-16 0,8 0-9 16,-9 0 34-16,9 0-47 0,0 0 39 0,-6 0-5 16,6 0-4-16,0 0 4 0,0 0-4 0,0 0-8 0,0 0-21 15,0-2 12-15,0 0-45 0,0 2-20 0,0-2-48 16,0 0-4-16,0-1-69 0,0 2-25 0,0-1-22 15,0-1-80-15,-8 3 6 0,8-2-60 0,-7 2-38 16,7-4-60-16,0 2-89 0,0 1-100 0,0-3-145 16</inkml:trace>
  <inkml:trace contextRef="#ctx0" brushRef="#br0" timeOffset="5487.446">18849 1295 1230 0,'0'0'90'16,"0"0"77"-16,0 0 73 0,0 0 62 0,0-3-33 16,0 3-30-16,0 0-27 0,0 0-29 0,0 0-10 15,0 0-17-15,0 0-8 0,0 0-5 16,0 0-24-16,0 0 0 0,0 0-32 0,0 0 25 0,0 0 1 0,0 0-28 16,0 3 33-16,0-3-34 0,0 1 18 0,0 1 11 15,0-1-20-15,0 0 7 0,0-1-31 0,0 0 22 16,0 0-18-16,0 0 12 0,0 0-22 0,-4 0-3 15,4 0 3-15,0 0-22 0,0 0 39 0,0 0-39 16,0 0 32-16,0 0-31 0,0 0-12 0,0 0 8 16,0 0-38-16,0 0 27 0,0 2-11 0,0-2 11 0,0 0 23 15,0 3-19-15,0-3 0 0,0 1-19 0,0-1-24 16,0 0 32-16,0 0-8 0,0 0-4 0,0 2 23 16,0-2-19-16,0 1-20 0,0 1 19 0,0-2-34 15,0 0 19-15,0 2 12 0,0-2-16 0,0 1 24 16,0 2-32-16,0 1 40 0,0 1 3 0,0 2-7 15,0 2 19 1,0 1-11-16,0 2 19 0,0 1-11 0,0 0-8 16,0 1 0-16,0 1-12 0,0-2 20 0,0 0-4 15,0 0 0-15,0 2 4 0,0 0-8 0,0-1 21 16,0 1-13-16,0-1-11 0,0 0-5 0,0 1 1 16,0-2-1-16,0 2-16 0,0-2 8 0,0 1-7 15,0 1 3-15,0-1 41 0,0 0-8 0,0 1-16 16,0 0-8-16,0-2-17 0,0-1 4 0,0 0 8 0,0-2 4 15,0-1-28-15,4 1 21 0,-4-1-1 0,0-2-17 16,0 1 43-16,0 1-26 0,0-2 5 0,0 2-1 16,0 1-37-16,0-3 17 0,0 2 4 0,0 0 20 15,0-2 5-15,0-1-17 0,0-1-8 0,0-1 8 16,0 0 5-16,0 1-5 0,0-3 17 0,0 3-38 16,0-3 34-1,0 0-9-15,0 1-12 0,0 0 17 0,0 0-51 16,0 0 46-16,0-1-25 0,0 2 9 0,0-2 33 15,0 0-37-15,0 1 32 0,0-1-3 0,0 0-21 16,0 0 33-16,0 0-33 0,0-2 9 0,0 0-5 16,0 1-17-16,0 0 25 0,0-1-16 0,0 0 16 15,0 0-29-15,0 2 4 0,0-2 5 0,0 0 12 16,0 0 33-16,0 0-33 0,0 3 25 0,0-2-8 0,0 1-38 16,0 1 50-16,0 1-49 0,0-1 11 0,0 1 26 15,0-2-29-15,0 3 45 0,0-4-37 0,0 0-1 16,0 2 9-16,0-3-25 0,0 2 42 0,0-2-16 15,0 0 3-15,0 0 13 0,0 0-25 0,0 0 37 16,0 0-33-16,0 0-8 0,0 0 25 0,0-2-38 16,0 2 29-16,0 0 9 15,0-3-25-15,0 3 12 0,0-1-21 16,0 0 0-16,0-1-50 0,0 1-12 0,0-1-44 16,0 1-89-16,0-2-13 0,0 1-75 0,0 0-2 15,0-2-27-15,0 0-38 0,0 0-42 0,0-1-57 16,0 0-45-16,0 0-87 0,0 0-80 0,0 0-110 15</inkml:trace>
  <inkml:trace contextRef="#ctx0" brushRef="#br0" timeOffset="6356.815">18669 1917 587 0,'0'3'0'0,"-3"-2"23"0,3-1 10 0,0 2 11 16,0-2 32-16,0 1-3 0,0-1 14 0,0 0 32 15,0 0 18-15,0 0 2 0,0 0-3 0,0 0-14 16,0 0-38-16,0 0 6 0,0 0-4 0,0 0 8 0,0 0 2 0,0 0 6 16,0 3-15-16,0-3-31 0,0 0 15 0,0 0-2 15,0 0 34-15,0 0 43 0,0 0 8 16,0 0-18-16,0 0 2 0,0 0-23 0,0 0-3 15,0 0 14-15,0 0-31 0,0 0-14 0,0 0-21 16,0 0-27-16,0 0 14 0,0 0 3 0,0 0 0 16,0 0-10-16,0 0-3 15,0 0-3-15,0 0 3 0,0 0 28 0,0 0 0 16,0 0-10-16,0 0 4 0,0 0-21 0,0 0 22 16,0 0 3-16,0 0-7 0,3 0 7 0,1 0-20 15,-4 0 0-15,0 0 14 0,0 0-14 0,1 0 11 16,2 0 22-16,-3 0 0 0,5 0 34 15,-2 0-26-15,2 5 5 0,1-5-7 0,2 3-10 16,1 1 18-16,2-2-33 0,-1-1 16 0,4-1-31 16,-1 0-19-16,2 0 8 0,0 0-35 0,1 0 16 0,0 0 11 15,1 0-31-15,-3 0 46 0,2-3-22 16,-2 1-16-16,0 0 46 0,-1 0-61 0,-2 0 38 0,0 0-8 16,0 0-18-16,-3 1 30 15,0 1-7-15,-2-2 27 0,-6 1-36 0,8 1 1 0,-3-2-4 0,-5 2-24 16,9 0 40-16,-9 0-32 15,7 0 28-15,-7-1 3 0,9 1-7 0,-1-1 23 0,-8-1-35 16,11 2 16-16,-3-2-16 0,-8 1-4 16,10 0 12-16,-4 1-16 0,-6-2 20 0,11 1 12 0,-11 0-12 15,8 0 0-15,-8 1-12 0,0-1-4 0,10 1-8 16,-10 0 4-16,0-1 24 0,0 1 0 0,0 0 8 16,0 0 0-16,0 0-12 0,0 0 8 0,0 0-8 15,0 0 12-15,0 0-36 0,0 0-24 0,0 0 36 16,0 0-24-16,0 0 52 0,0 0-16 15,0 0-8-15,0 0 8 0,0 0-24 0,0 0 29 16,0 0-17-16,0 0 4 0,0 0 4 0,0 0-12 0,0 0-8 0,0 0-25 16,0 0-23-16,0 0-8 0,0 0-32 0,0 0-22 15,0 0-16-15,0 0-36 0,0 0-40 0,0-2-34 16,-5 0-84-16,5 1-54 0,0 0-41 16,-7-1-91-16,7 0-83 0,0 0-92 0,-8 0-101 15</inkml:trace>
  <inkml:trace contextRef="#ctx0" brushRef="#br0" timeOffset="7544.472">18611 1348 763 0,'0'0'15'0,"0"0"40"0,0 0 24 0,0 0 27 16,0 0 20-16,0 0-7 0,0 0 7 0,0 0 1 16,0 0 7-16,0 0-2 0,0 0 20 0,0 0 10 15,0 0-12-15,0 0-2 0,0 0-25 0,0 0-11 0,0 0-27 16,0 0 8-16,0 0 3 0,0 0-15 0,0 0 13 15,0 0-27-15,0 0-10 0,0 0-6 0,0 0-3 16,0 4 1-16,0-4-1 0,0 0-5 0,0 0 25 16,0 0-6-16,0 0 1 0,0 0 6 0,0 0-9 15,0 0 7-15,0 0 24 0,0 3 14 0,0-3-9 16,7 0 11 0,-2 0-14-16,2 0-9 0,-3 0 11 0,4 0-35 15,2 0-3-15,-2 0-7 0,-2 0-22 0,1 0 41 16,3-3-19-16,-3 2 1 0,1-1 0 0,-2 2-29 15,3-1 18-15,-1-1-11 0,0 1 1 0,0 0 10 16,1-1-29-16,0 0 19 0,-1 1-5 0,1 0-2 16,-3-1 10-16,2-1-26 0,0 3 20 0,1-2-9 15,3 1-18-15,-4-2 38 0,1 2-27 0,2-2 34 0,-1 1 0 16,-1 1 1-16,4-2-12 0,-4 0-38 0,2 0 4 16,-3 0 0-16,0 1 23 0,-1 0 11 0,2 0 12 15,-5-1-34-15,-4 0-9 0,9 2 9 0,-3 0-16 16,-6-1 23-16,11 2-8 0,-7-1-7 0,-4-1 0 15,10 1-8-15,-3-1 27 0,1-1-4 0,-8 2-3 16,10-1 30-16,-2-1-46 0,-8 3 20 0,8-1 10 0,-8-2-37 0,10 3 53 16,-10-2-42-16,0 1 4 0,8 0 27 15,-8 1-38-15,0 0 26 0,0 0 24 0,0 0-54 16,0 0 26-16,0 0-15 0,0 0-20 0,0 0 40 16,0-2-28-16,0 2 12 0,0 0 3 0,0 0-30 15,0 0 11-15,0 0 4 0,0 0 0 0,0 0 20 16,0 0-20-16,0 0 20 15,0 0-28-15,0 0 39 0,0 0-19 0,0 0-4 16,0-1 0-16,0 1-28 0,0-2 44 16,9 1-36-16,-9 0 24 0,11 0-8 0,-11-2 4 15,11 3 4-15,-11-2 0 0,10 0 24 0,-10 0-48 16,0 1 40-16,0 1-13 0,0-2-42 0,0 1 59 16,11 1-48-16,-11 0 0 0,0 0-7 0,0 0-33 15,0 0 25-15,0 0-39 0,0 0 24 0,0 0-1 0,0 0-30 16,0 0 31-16,0 0-15 0,0 0 8 0,0 0-11 15,0 0-14-15,0 0-4 0,0 0-37 0,0 0 9 16,0 0-20-16,0 0-35 0,0 0-29 0,0 0-42 16,0 0-30-16,0 0-56 0,0 0-65 0,0 0-79 15,0 0-124-15,0 0-113 0</inkml:trace>
  <inkml:trace contextRef="#ctx0" brushRef="#br0" timeOffset="15409.274">19103 1594 567 0,'0'0'12'0,"0"0"17"15,0 0 30-15,0 0-5 0,0 0 19 0,0 0 5 16,0 0-17-16,0 0 18 0,0 0-7 0,0 0 6 16,0 0 9-16,0 0 8 0,0 4 7 0,0-4-3 15,0 0 8-15,0 0 14 0,0 3 2 0,0-3 7 16,0 0-11-16,0 0-25 0,0 0-5 0,0 0 16 15,0 0-18-15,0 0 19 0,0 0 1 0,0 0-30 0,0 0 38 16,0 0-22-16,0 0-17 0,0 0 0 0,0 0-15 16,0 0 13-16,0 0 17 0,0 0-4 0,0 0-2 15,0 0-22-15,0 0-10 0,0 0-4 0,0 0-15 16,0 0 22-16,0 0-26 0,0 3 4 0,0-3 17 16,0 0-28-16,0 0 25 0,0 0-11 0,0 0-23 15,0 0 3-15,0 0-7 0,0 0-10 0,0 0-10 0,0 0-4 16,0 0 14-16,0 5 18 0,0-1 30 0,0-2 17 15,0 3-13-15,0-1 21 0,0 2-24 0,3 1 7 16,-3 1 0-16,6 2-6 0,-6-1 24 0,4 2-17 16,1 0-3-16,-5 1-37 0,0-2-17 0,4 3 15 15,-4-2 10-15,0-2 22 0,4 2 7 0,-4 0-3 16,0-3-18 0,0 3 0-16,0-2 4 0,0 1-34 0,0-1 30 15,5 0 1-15,-5-2-31 0,0 0 30 0,0 0-21 16,0 1-12-16,8-2 22 0,-8 0-18 0,0-2 14 15,0 1-14-15,0 0-8 0,0-1 19 0,0 0-26 16,0 0 7-16,4 2 26 0,-4-3-29 0,0 2-4 16,0-1 18-16,0 0-11 0,0 1 8 0,0-1 15 15,0-1 7-15,0-2-34 0,0 1 31 0,0 1-19 0,0-2-31 16,9 1 27-16,-9-1-3 0,0 0 25 0,0-1 4 16,0 1-18-16,0 0 14 0,0-1-37 0,0 0 15 15,0 0 0-15,0 0-30 0,0 0 27 0,0 2-1 16,0-2 19-16,0 2 4 0,0-1-8 0,0-1-4 15,0 1-7-15,0-1 0 0,0 0 0 0,0 0-3 16,0 2 18 0,0-2 3-16,0 0 5 0,0 0-1 0,0 0-18 15,0 0-4-15,0 0 38 0,0 0 8 0,0 0 0 16,0 0 11-16,0 0-19 0,0 0 16 0,0 0 27 16,0 0-27-16,0 0 12 0,0-2-38 0,0 0-24 15,0 2 15-15,0-2-19 0,0 0 24 0,0 2-1 16,0-2-3-16,0 0 0 0,0-1-8 0,0 0-8 15,0-1 8-15,0-1-12 0,0 0 0 0,0-2 16 0,0 1-24 16,0 1 8-16,0-4 15 0,0 1-23 0,0-2 12 16,0 2 0-16,0-3-11 0,0 1 3 0,0 0 4 15,0-1-12-15,0 0 0 0,0 2 19 0,0 0-26 16,0 1 31-16,0 1-20 0,0 1 8 0,0 0 31 16,0 0-62-16,0 0 51 0,0 1-24 0,0 0-8 15,0 1 59-15,0-2-63 0,0-1 1 0,0 1 19 0,0-1-24 16,0 0 20-16,0 2 24 0,0-3-44 0,0 2 16 15,0-1 16-15,9 1-36 0,-9 0 40 0,0 0-8 16,0 0-8-16,0-1 11 0,12 3-11 0,-12-1 8 16,0 1-31-16,0-1 27 0,0 2-20 0,10 1 12 15,-10-4 12-15,0 3-12 0,0-1 11 0,13 0-30 16,-13 0 27 0,0 0-12-16,12-1 24 0,-12 2-12 0,0-1-4 15,0-1 4-15,13 2-16 0,-13 0 4 0,0 2-12 16,0 0 12-16,0 1-3 0,0 0 15 0,0 0 8 15,0 0-20-15,0 0 8 0,13 0 0 0,-13 0-8 16,0 0 8-16,0 0-16 0,0-2 4 0,0 2 24 16,0 0-24-16,0-1 20 0,0 1-8 0,0 0 8 15,0 0-20-15,0 0 20 0,0 0-20 0,0 0-19 0,0 0 58 16,0 0-54-16,0 0 42 0,0 0-26 0,0 0 15 16,0 0 11-16,14 3-3 0,-14 1 20 0,0 0-40 15,16-1 16-15,-16-1-24 0,9 2 8 0,-9 1 12 16,12-2-28-16,-12 2 24 0,10 0 4 0,-10-1-8 15,0 1 24-15,10 1-8 0,-10-2-24 0,0 2-4 16,0 0 36-16,11-1-36 16,-11 0 28-16,0 1 8 0,0-2-20 15,11 2 7-15,-11-1-15 0,0-1-7 0,0 0 7 16,10-1 16-16,-10 3 4 0,0-3-4 0,0 1-12 16,0 2-4-16,9-1 0 0,-9-1 4 0,0 1-12 15,0 0 32-15,9 1-5 0,-9 0-7 0,0-1 4 16,0 1-24-16,0-2 13 0,10 2-1 0,-10 1 19 15,0-3 5-15,0 2-32 0,10-1 32 0,-10 1-44 0,0-3 28 16,0 3 8-16,0-3-31 0,0 3 38 0,0-4-34 16,8 3 26-16,-8-3 21 0,0 2-20 0,0-1 16 15,0 0-28-15,0 1-12 0,0-2 0 0,0 0-8 16,0 3-4-16,10-1 20 0,-10-1 4 0,0-1-7 16,0 2 30-16,0-1-31 0,0 0 4 0,0 0 12 15,0 0-24-15,0 0 20 0,0 1 8 0,0-2-24 0,0 1 16 0,0 0 24 16,0 0-44-16,0-2 20 0,0 0 8 0,0 1-28 15,0-1 24-15,0 2 0 0,0-3-20 16,0 1 28-16,7-1-8 0,-7 2-4 0,0-2 4 16,0 2-32-16,0-2 52 0,0 3-28 0,0-2 8 31,0 1-12-31,0-1-24 0,0 2 24 0,0-3-16 16,0 2 28-16,0 0-24 0,0 0 20 0,0-1-12 0,0 1 16 0,0-1 12 15,0-1-8-15,0 2 15 0,0-1-42 0,0-1 15 16,0 0-20-16,0 0 12 0,0 0 32 15,0 0-28-15,0 1 23 0,0-1-23 0,0 0-12 16,0 0 16-16,0 1-3 0,0-1 3 0,0 0-8 16,0 1 8-16,0-1 0 0,0 1 0 0,0-1 23 15,0 1-19-15,0-1-16 0,0 0 16 0,0 0 12 0,0 0-4 0,0 0 0 16,0 0-12-16,0 0-8 0,0 0-12 0,0 0 28 16,0 0 16-16,0 0-32 0,0 0 40 15,0 0-28-15,0 0-8 0,0 0 24 0,0 0-40 16,0 0 28-16,0 0-28 0,0 0 4 0,0 0 12 15,0 0-4-15,0 0 28 0,0 0-28 0,0 0 32 16,0 0-8-16,0 0-32 16,0 0 28-16,0 0-16 0,0 0-12 0,0 0 12 15,0 0 16-15,0 0-16 0,0 0-4 0,0 0 36 16,0 0-48-16,0 0 16 0,0 0 12 16,0 0-32-16,0 0 36 0,0 0-24 0,0 0 24 15,0 0-8-15,0 0-16 0,0 0 28 0,0 0-28 16,0 0 16-16,0 0-4 0,0 0-8 0,0 0 8 15,0 0 20-15,0 0-8 0,0 0 4 0,0 0-16 0,0 0-8 0,0 0 4 16,0 0-4-16,0 0-8 0,0 0 20 0,0 0 0 16,0 0-4-16,0 0 32 0,0 0-44 15,0 0 16-15,0 0-12 0,0 0 8 0,0 0 16 16,0 0-24-16,0 0 52 0,0 0-36 0,0 0-32 16,0 0 40-16,0 0-44 0,0 0 24 0,0 0 24 15,0 0-20-15,0 0 16 16,0 0-36-16,0 0 16 0,0 0 0 0,0 0-20 15,0 0 16-15,0 0-4 0,0 0 12 0,0 0 12 16,0 0 12-16,0 0 0 0,0 0-24 16,0 0-4-16,0 0 12 0,0 0-16 0,0 0 8 15,0 0-4-15,0 0-20 0,0 0 24 0,0 0-4 16,0 0 12-16,0 0-4 0,0 0 0 0,0 0 0 16,0 0 4-16,0 0 16 0,0 0-24 0,0 0-8 0,0 0 0 0,0 0-16 15,0 0 12-15,0 0 16 0,0 0-24 0,0 0 36 16,0 0 0-16,0 0-4 0,0 0 4 15,0 0-16-15,0 0-8 0,0 0 4 0,0 0 8 16,0 0-16-16,0 0 12 0,0 0-8 0,0 0 12 16,0 0-4-16,0 0 4 0,0 0-12 0,0 0 8 15,0 0-8-15,0 0 16 0,0 0 16 0,0 0-36 0,0 0 20 0,0 0 4 16,0 0-28-16,0 0 36 0,0-3-28 0,0 3-24 16,0 0 20-16,0 0 0 0,0 0 24 15,0 0 0-15,0 0 4 0,0 0-8 0,0 0-8 16,9 0 4-16,-9 0-8 0,0 0 20 0,0 0 4 15,0 0-4-15,0 0 8 0,0 0-32 0,0 0 28 16,0 0-4-16,0 0 12 16,0 0-16-16,0 0 0 0,0 0-4 0,0 0-4 15,0 0 32-15,0 0-40 0,0 0 13 0,0 0 27 16,0 0-36-16,0 0 28 0,0-3-28 16,11 3-12-16,-11 0 16 0,0 0-4 0,0 0 25 15,0-3-29-15,0 3 20 0,0 0-20 0,0 0 12 16,0 0 12-16,0-2-12 0,0 2 17 0,0-1-1 15,0 1-15-15,0 0-9 0,0 0 8 0,0 0-4 0,0 0 12 0,0 0-11 16,0 0-26-16,0 0 1 0,0 0-17 0,0-2 49 16,10 1 25-16,-10 0-9 0,0 1-3 0,0 0-37 15,0-2-9-15,0 2 21 0,0-1 8 16,0 1 1-16,0-2 3 0,0 2-41 0,0 0 46 16,0-1-25-16,9 1 12 0,-9-2 21 0,0 2-34 15,0-1 34-15,10-1-42 16,-10 1 9-16,0 1 4 0,0-2-4 0,0 2 16 15,0-2-8-15,8 1-12 0,-8 1 20 0,0-1-20 16,0-1 28-16,0 2-8 0,0-1-16 0,0 1 20 16,0 0-20-16,0 0 33 0,8-2-25 15,-8 2 24-15,0-1-24 0,0 0-12 0,0-1 25 16,0 1-26-16,0-1 17 0,0 1 17 0,0 1-29 16,9-1 8-16,-9 1-9 0,0 0-3 0,0 0 28 0,0 0-3 0,0-2 8 15,0 2-38-15,0 0 25 0,0-2-4 0,0 2-12 16,0 0 29-16,0 0-34 0,0-1 18 15,0 1 15-15,0 0-44 0,0-1 28 0,0-1-13 16,9 2-11-16,-9-2 36 0,0 1-32 0,0 1 12 16,0-3 0-16,0 1-5 0,8 1 9 0,-8-2-8 15,0 1 12-15,0 0-4 0,7-1 16 0,-7 2-11 0,0-1-10 0,0 1 22 16,0 0-34-16,0-2 30 0,0 2-9 0,11-2-21 16,-11 1 34-16,0 2-38 0,0-1 46 15,6 0-33-15,-6-1 8 0,0-2 20 0,10 1-40 16,-10 0 61-16,0-1-45 0,8 1 30 0,-8-1-22 15,9-1-17-15,-9 2 1 0,6-2-22 0,-6 1 47 16,0 1-25-16,8 1 36 16,-8-1-20-16,0 1-24 0,8-2 24 0,-8 2-17 15,0-2-7-15,0 2 32 0,10-1-12 0,-10-1 12 16,0 0 25-16,6 3-49 0,-6-2 4 0,0 2-17 16,0-2 0-16,8 0 46 0,-8 1-21 15,0 1 13-15,0-1-5 0,6-1-25 0,-6 3 30 16,0-2-5-16,0-2 8 0,10 4-24 0,-10-2-9 15,0-1 5-15,0 1-5 0,0 1 42 0,0 0-16 0,0-1-1 0,0 0 25 16,0 2-41-16,0-1 16 0,8 0-8 0,-8 0-33 16,0 0 41-16,0 0-12 0,0 0 12 0,6 0-4 15,-6-1-12-15,0 2 4 0,0-1 16 0,8-1-7 16,-8 2-1-16,0-1 4 0,0 0-25 16,0-3 17-16,0 4 0 0,9-2 13 0,-9-2-5 15,0 3-4-15,0-1 9 16,8-2-30-16,-8 1-3 0,0 0 15 0,0 1-7 15,7 0 28-15,-7-1-3 0,0 2-18 0,0 1 5 16,0-3-12-16,0 1 20 0,0 2-12 0,0 0-8 16,0 0 12-16,8 0-16 0,-8 0 28 0,0 0-8 15,0 0 0-15,0 0 34 0,0-3-55 16,0 0 42-16,7 0-29 0,-7 0-33 0,0 1 49 16,0-2-25-16,8-1 5 0,-8 3 46 0,0-1-38 0,0-1 0 0,0 1 16 15,8 1-41-15,-8 0 33 0,0-2-4 0,0 3-12 16,0 0 16-16,0 1-20 0,0-2 3 0,0 1 9 15,0 0 30-15,0 0-9 0,0 1-13 16,0 0 5-16,0-2-18 0,0 1 13 0,0 0-8 16,0-1 25-16,0 2-29 0,0-1-4 0,8 0 38 15,-8 0-39-15,0-2-16 0,0 1 9 0,0 0 7 0,0-1-12 0,0 2 34 16,0-2 4-16,0 0-30 0,0-1 38 0,0 3-29 16,0-2 12-16,0 0-12 0,0 2 0 0,0 0 8 15,0-1-17-15,0 1 26 0,0-2-30 16,0 1 13-16,0-1-13 0,0-1 9 0,0 1 8 15,0 0-8-15,0-3 24 0,0 2-24 0,0 0 21 16,0 1 7-16,0-1-20 16,0 2 9-16,0-2-26 0,0 2-16 0,0 0 58 15,0 1-25-15,0-2 4 0,0 1 29 0,0 0-62 16,0 0 29-16,0 0-8 0,0 0 4 16,0 0 16-16,0 0-20 0,0-1 20 0,-11 2-33 15,11 0 13-15,0-3 4 0,-6 2 8 0,6 1 9 16,0-1-26-16,0 0 13 0,0 0-29 0,0 2 12 15,-10-4 30-15,10 4-9 0,0-1 4 0,0 1 21 0,0 0-29 0,0-2 4 16,0 2 34-16,0-1-59 0,0 1 17 0,0-2-17 16,0 2-12-16,-9 0 33 0,9 0-17 0,0 0 17 15,0 0-4-15,0 0 12 0,0 0-8 0,0 0 0 16,0 0-24-16,0 3-5 0,0-3 0 16,0 0 21-16,0 0 16 0,0 0-29 0,0 5 46 15,0 1-29-15,-10-2 20 16,10 3 9-16,-9 0-33 0,9 1 8 0,-13 0-8 15,5 2 8-15,0-1-9 0,8-2 1 0,-11 0 25 16,11-1-1-16,-11 2-8 0,3-3 5 0,8 1-5 16,-11-1-33-16,11 1 38 0,-8-2-34 15,8 0-4-15,0 1 34 0,-8-1-1 0,8-1 8 16,0 2-20-16,-8-1-4 0,8 0-13 0,0 1 33 16,0 0-7-16,-10-1-9 0,10 3-9 0,0 0-7 0,-12 1 20 0,12-1 8 15,0 0 13-15,-8 3-21 0,8-2-5 0,0-1 10 16,-10 3-1-16,10-2 8 0,0-1-8 0,-9 4-16 15,9-2 8-15,0-2 12 0,-9 2 13 16,9-1-13-16,0 0-4 0,0 0 0 0,0 1-29 16,-9 0 42-16,9-1-9 0,0 1-37 0,0-2 37 15,0 2-24-15,0-2-1 0,-10 0 42 0,10-1-46 0,0 2 38 0,0-2-9 16,0-1-12-16,0 2 12 0,-10 1 1 0,10-2-18 16,0 1 17-16,0 0 9 0,0 0-17 0,0 0-4 15,0-1 8-15,-9 1-4 0,9 1-33 16,0 0 58-16,0-2-46 0,0 2 21 0,0-1 13 15,-9 0-5-15,9 0 4 0,0 1 5 0,0-1 12 16,-8 0-8-16,8 0-5 16,0-1-20-16,-13 2-21 0,13-1 4 0,0 0 21 15,-9 0 0-15,9 0 17 0,0-2-25 0,0 4 20 16,-12-4-12-16,12 2 17 0,0-1 4 0,0-2-9 16,-12 3-16-16,12-2-13 0,0 1 26 15,0-1-18-15,-10 0 18 0,10 1-5 0,0 0-29 16,0-2 17-16,-11 2 3 0,11 1 26 0,0-3-4 15,0 2-26-15,-11-1 22 0,11 2-29 0,0 0 12 0,0-2 12 0,-12 2 0 16,12-2-20-16,0 2-1 0,-12-1 26 0,12 0-34 16,0 1 54-16,-10-3-20 0,10 2-30 15,0-1 30-15,-13 2-30 0,13-3 34 0,0 3 4 16,-14 0-9-16,14-3 17 0,0 2-34 0,-15-1 1 16,15-1 4-16,0 0-16 0,0 1-1 0,0-3 30 15,-11 2-1-15,11-4-16 16,0 2 38-16,0-2-47 0,0 2 9 0,0-2 21 15,0 0-38-15,0 1 33 0,0-1-24 0,0 0 29 16,0 0-5-16,0 0-12 0,0 0 25 0,0 2-63 16,0-1 43-16,0-1-9 0,0 0-1 15,0 0 26-15,0 0-8 0,0 0-13 0,-14 0-12 16,14-3-1-16,0 3 9 0,0-3 20 0,0 3-8 16,0 0 26-16,0-1-50 0,0 0 16 0,0 1 8 0,0-2-29 0,-11 0 37 15,11 2-37-15,0-2 5 0,0 1 12 0,0-1-5 16,0 0 14-16,0 1-22 0,0 0-8 0,0-1 8 15,0 0 5-15,0 1 12 0,0-1 21 16,0-1-1-16,0 2-36 0,0-2 28 0,0 0-37 16,0-1 4-16,0-1 17 0,0 2-21 0,0-3 42 15,0 2-30-15,0-1 30 0,0 0 0 0,0 0-38 0,0 1 16 0,0 1-20 16,0-2-4-16,0 0 0 0,0 0 8 0,0 0 30 16,0-1-30-16,0 0 38 0,0-2-9 0,0 1-21 15,0-2 46-15,0 2-49 0,0-2 12 16,0-1 12-16,0 1-29 0,0-1 13 0,0-1-8 15,11 1 11-15,-11 0-7 0,14 1 29 0,-14 0-21 16,11-1-21-16,-11 2 21 16,13 1 4-16,-13 0-25 0,14 1 25 0,-3-2 12 15,-11 0-24-15,10 2 37 0,-10 0-1 0,12 1-44 16,-12 0 36-16,10 0-7 0,-10 0-38 0,11 2 41 16,-11-1-24-16,0-2 7 0,11 1 22 15,-11 0-13-15,11-1-8 0,-2 0 4 0,-9 1-21 16,12-2 38-16,-4 2-13 0,-8-1-4 0,12 0 25 15,-2 0-50-15,-10 0 29 0,8 0 0 0,-8 0 0 0,12 2 21 0,-12-2-17 16,10 2-3-16,-10-1-18 0,8-1-7 0,-8 4 3 16,9-4 21-16,-9 3-20 0,9-1 36 0,-9 0-28 15,10 0-8-15,-10 1 40 0,7 0-44 0,-7-1 49 16,9 0-29-16,-9 0-9 0,8 0 9 16,-8-1-8-16,9 1 12 0,-9 0 5 0,8 0-1 15,-8 0-17-15,11 0 26 16,-11-1-42-16,10 3 29 0,-10-3 13 0,8 3-29 15,-8-3 24-15,0 2-16 0,11 1-9 0,-11-1 13 16,0 0 25-16,8 2-29 0,-8 0 0 0,0-1 16 16,8 0-24-16,-8 0 28 0,8-1 1 15,-8 1-17-15,10-1-9 0,-2 0-3 0,0-3 4 16,0 4-4-16,0-3 32 0,-2 0-32 0,3-1-1 16,0 2 13-16,-9-1-20 0,9 0 28 0,-1 1-4 0,-8 0-21 0,10 1 17 15,-3-1 0-15,-7 1 13 0,10 1 16 0,-3-3-21 16,-7 1-8-16,10 2 8 0,-10-4-20 0,10 4 16 15,-4-2 9-15,-6 2-42 0,13-3 37 0,-5 1-21 16,0-1 9-16,-8 2 21 0,9-3-21 16,1 4 0-16,-10-2 4 0,8 1 4 0,-8-1 4 15,8 3-8-15,-8-2-29 0,8 0 21 0,-8 0 4 0,10 1 16 0,-10 1 13 16,8 0-17-16,-8-3-28 0,9 2 20 0,-9-2-17 16,10 1 9-16,-10-1 4 0,11 1 12 0,-1-2-12 15,-10 3 0-15,12-1 28 0,-2 0-36 0,-10-1 41 16,11 2-21-16,-11-1-20 0,14-1 12 15,-14 2-17-15,13 1 9 0,-13 0 4 0,11 1 8 16,-11 0-4-16,0 0 21 16,11 0-25-16,-11-2-13 0,0 2 25 0,0 0-20 15,0 0 29-15,0-1-17 0,0 1 4 0,0 0-13 16,0 0-11-16,11 0 28 0,-11 0-33 0,0 0 34 16,0 0-5-16,0 0-8 0,0-2 20 0,0 1-37 15,0 1 21-15,0-1 17 0,11-1-5 16,-11 0-8-16,0 1 9 0,0 0-5 0,0-1-37 15,0 2 58-15,0 0-37 0,0 0-4 0,0 0 32 0,0 0-45 0,0 0 17 16,0 0-4-16,0 0 16 0,0 0-8 0,0 0 45 16,0 3-66-16,0-2 17 0,0 1 8 0,0-2-33 15,0 0 78-15,0 1-20 0,0 0 4 0,0-1-33 16,0 0-4-16,0 0 3 0,0 0-24 0,0 0 54 16,0 0-29-16,0 0-8 0,0 0 32 0,0 0-20 15,0 0 9 1,0 0-22-16,0 0 38 0,0 0-54 0,0 0 21 15,0 0 8-15,0 0-54 0,0 0 87 0,-11 0-53 16,11 2 36-16,-11-2-12 0,11 3-24 0,-11-1 57 16,0-1-50-16,11 0 21 0,-11 4-20 0,1-1 4 15,0 1-13-15,1 1 17 0,-2 2 25 0,2 1-21 16,-1 0 20-16,2 0-3 0,-4 2-21 0,4-2-4 16,-2 3 33-16,0 0-42 0,2-1 13 0,0 2 4 0,8-3-17 15,-8 0 30-15,-2 1-13 0,10-2 8 0,-8 1-29 16,8-2 29-16,0 0 1 0,0 1-26 0,0-2 13 15,0-1-4-15,0 1 4 0,0 0 8 0,0-1 8 16,0 0-32-16,0 0 24 0,0 0-4 0,0 0 8 16,0-1 13-16,0-1-30 0,0 2 5 0,0-1 4 15,0 0 0-15,0-2-16 0,0 0 12 0,0 0-1 0,8-1-7 16,-8-1 32-16,10 2-3 0,-10 0-13 0,0-2-4 16,8 0-16-16,-8-1-5 0,9 3 13 0,-9-1 4 15,7-1 12-15,-7-1-8 0,0 0 0 0,9 0 12 16,-9 0-24-16,0 0 20 0,9 0 1 0,-9 0 3 15,9 0 13-15,-9 0-33 0,13-3-9 0,-5 0 1 16,-8 1-17-16,10-1 53 16,-10 0-16-16,12 0 17 0,-12 1-1 15,10 0-28-15,-10-2 12 0,10 1-20 0,-10 0 20 16,10-1 4-16,-10 0 5 0,12 0-34 0,-12-1 13 16,11 1 24-16,-11-2-20 0,9 3 29 0,-9-3-33 15,0 1-21-15,11 0 29 0,-11-1 0 0,0 1 12 16,0-1-20-16,12 0-9 0,-12 0 5 0,0 1 12 15,0-1 4-15,0 1-12 0,10-2 24 0,-10 1-16 0,0 0-8 16,0-2 21-16,0 1-26 0,0-2-20 0,0-1 17 16,0 0 24-16,0-1-8 0,0 0 21 0,0-1-9 15,0 0-33-15,0 1 17 0,0 2 4 0,0-2 4 16,0 4 17-16,0-1-21 0,0 0 0 0,0 4-4 16,0-2-17-16,0 4 13 0,0-1 16 0,0 2 9 15,0-1-1-15,0 1-12 16,0 1-20-16,0 0 16 0,0 0-12 0,0 0 28 15,0 0-16-15,0 0-12 0,0 0-5 0,0 0 9 16,0 0 0-16,0 0-17 0,0 4 5 16,0-1-13-16,0 3 33 0,0 0 29 0,0 3-21 15,0 1-8-15,0 2 4 0,0 2-12 0,0 1 16 16,0 0-4-16,0 1-12 0,0-1 0 0,0 0-13 16,0-1 42-16,0 1-38 0,0-1 5 0,0-1 37 0,0-1-58 0,0-2 41 15,0 2-12-15,0-2 0 0,0 0 12 0,0 0 17 16,12-2-1-16,-12 0-8 0,0 0-12 0,9-2-20 15,-9-2 28-15,0 0-28 0,0-1-4 16,14 0 20-16,-14 0-29 0,0-1 21 0,0-2 41 16,12 1-33-16,-12 1 28 0,12-1 17 0,-12-1-53 15,0 0 32-15,13 0-40 16,-13 0 8-16,14 0 20 0,-14 0-8 0,0-4 13 16,0 2-34-16,12-2 42 0,-12-1-53 0,12 3 40 15,-12-4-16-15,0 1-17 0,14-1 33 0,-3 0-32 16,-11 0 45-16,12-1-34 0,-12-1 18 0,13 0-1 15,-13-1-21-15,11 0 5 0,-11-2 12 16,0 2-24-16,14-1 32 0,-14-2 8 0,0 0-16 16,0 1 1-16,10-2-5 0,-10 4 0 0,0-4-8 0,0 3 12 0,0-2-21 15,0 2 5-15,0 1 4 0,11-3 16 0,-11 4-16 16,0 0-1-16,0-1 26 0,0 1-13 0,0-1 8 16,0 1-16-16,0 1-4 0,0 1-4 0,0 1 12 15,0 1 16-15,0 1-16 0,0 1 5 0,0 0-22 16,0 1 13-16,0-1-4 0,0 2-9 15,0 0 21-15,0-1-28 0,0 1 19 0,0 0 9 0,0 0-24 0,0 0 20 16,0 0-4-16,0 0-24 0,0 0 40 0,0 6-16 16,0-4 4-16,0 5 16 0,0 1-28 0,0 1 16 15,0 4-16-15,0 0 20 0,0 1 4 0,0 0 0 16,0 1-8-16,0 1-8 0,0-1-12 0,0-2 24 16,11 3 9-16,-11-2-17 0,0-2 8 0,0 1-20 15,0-2-1 1,0 0 13-16,0-2-8 0,10-1 29 0,-10-1-25 15,0 0 28-15,0-3-4 0,0 1-36 0,0-3 20 16,0 2-28-16,0-1 11 0,0-2 22 0,0 2-5 16,0-2-9-16,0 0 22 0,0 0-30 0,0 0 22 15,0-1-5-15,0 2 8 0,0-2-20 0,0 0-20 16,0 0 23-16,0 0-3 0,0 0 20 0,0 0 5 16,0 0-9-16,0 0-8 0,0 0 0 0,0 0 16 0,0 0-12 15,0 0-4-15,0 0 8 0,0-3 1 0,0 3 11 16,0 0-12-16,0-2 5 0,0 1-22 0,0-3 1 15,0 1 21-15,0-1-17 0,0-2 4 0,0 1-13 16,0-3-3-16,0 0-9 0,0-2 45 0,0 1-24 16,0-1-8-16,0 2 33 0,0-3-58 0,0 0 41 15,0 2-12 1,0-4-9-16,0 2 25 0,0 1-8 0,0-2-8 16,0 1 21-16,12 0-17 0,-12 0 4 0,11 2-4 15,-11-2-17-15,8 1 29 0,-8 0-8 0,11 2 12 16,-11 1 5-16,0 1-17 0,10 0-21 0,-10 0 17 15,9 3-8-15,-1-1-25 0,-8 2 37 0,11-2-12 16,-11 0 8-16,11 3 20 0,-3-3-36 0,-8 3 16 16,9-2-16-16,-9 0 12 0,9 0 24 0,-9 3-16 0,8-3 4 15,-8 3-16-15,8-3 16 0,-8 2 0 0,0 0-12 16,9 0 32-16,-9 0-40 0,8 1 8 0,-8 0 16 16,9-2-32-16,-9 2 24 0,10 0 0 0,-10 0 0 15,8 0 20-15,-8 0-24 0,9 0 12 0,-9 0-20 16,7 0-33-16,-7 3 33 0,0 0-28 0,9 0 20 15,-9 0 12 1,0 0-16-16,6 0 16 0,-6 1-32 0,0 0 16 16,5 1 40-16,-5-1-24 0,8 3 24 0,0 1-16 15,-8 0-16-15,8 2 20 0,-2 1 8 0,1 1 4 16,-1 1-24-16,0 0 20 0,-6 0-4 0,8-2-16 16,-8 2 4-16,6-1 16 0,2-1-4 0,-8 1 16 15,8-1-28-15,-8-2-20 0,8 2 8 0,-8-2 0 16,6-1 40-16,-6 0-16 0,5 0-4 0,-5 1 12 0,9-2-24 15,-9 1 20-15,5-2-12 0,-5 1-12 0,0-1 24 16,8 0-12-16,-8 1 12 0,7-1-16 0,-7-1 4 16,0-1-8-16,4 0-16 0,-4 1 52 0,0-3-40 15,10 0 28-15,-10 1 36 0,0-2-60 0,0-1 65 16,4 0-21-16,-4 0-28 0,0 0 25 0,0 0-25 16,8 0-21-16,-8 0 17 0,0-3 17 0,7 0-17 0,-7 2 4 15,11 0-8-15,-3-4-16 0,0 3 12 0,-2-2-5 16,3 0 17-16,-2 1 5 0,1-2-9 0,-2 1 12 15,3 0-12-15,-9-1 4 0,8-1 29 0,0 0 0 16,-8 2-25-16,8-2 26 0,-8 0-38 0,8-1 4 16,-8-1 4-16,0 1-29 0,10 0 21 0,-10-2-4 15,0 0 8 1,0 0 4-16,8 1-12 0,-8-3 8 0,0 0 9 16,0 0-30-16,0-1 25 0,0 0-20 0,0-1 8 15,0 2 12-15,0-4-12 0,0 2-12 0,0 0-5 16,0-2 29-16,0 0-36 0,0 2 56 0,0-2-28 15,0 0-4-15,0 2 25 0,0-1-21 0,0 2 37 16,0-1-37-16,0 0 8 0,0 1-24 0,0-1 7 16,-8 1 30-16,8 0-45 0,0-1 44 0,0 1-20 0,0 1-12 15,-12-1 32-15,12 2-16 0,0 0 1 0,0-1-26 16,0 2 17-16,0-2-25 0,0 4 25 0,0 0 12 16,0-3 0-16,0 3 21 0,0 0-37 0,0 0 24 15,0 1-7-15,-9 0-9 0,9-1 8 0,0 1-4 16,0 1 9-16,0 1 3 0,0-1-12 0,0 1-4 15,0 1-16 1,0 0 20-16,0 0-8 0,0 1 20 0,0 0 26 16,0 1-42-16,0 0 29 0,0 0-17 0,0 1-20 15,0 0 8-15,0 0 17 0,0 0-34 0,0 0-4 16,0 0 13-16,0 0-34 0,0 0 42 0,0 0-20 16,0 0 7-16,0 3 1 0,0 1-9 0,0-2 29 15,0 2-12-15,0 2 17 0,0 0-13 0,0 2 4 16,0 3 12-16,0-1-24 0,0 2 33 0,0 2-25 0,0 0-8 15,0 2 37-15,0 0-58 0,0 0 41 0,0 2-25 16,0-1-11-16,0 1 61 0,0 0-49 0,0 1 37 16,0-3-25-16,0 3-5 0,9-2 22 0,-9-1-30 15,0 0 38-15,0-1-29 0,0-1 8 0,0 1 4 16,0-2-37-16,0 2 13 0,0-2 12 0,0 1-13 16,0 0 42-16,0-1-21 0,0 0-8 0,0-1 21 0,0 0-17 15,0 1 33-15,0-2-37 0,0 1 29 0,0-2-13 16,12-1-12-16,-12-1 21 0,0-1-13 0,9 0 5 15,-9-1-26-15,0 1 22 0,0-2-26 0,9 0-4 16,-9 0 50-16,0 1-37 0,0-2 21 0,0 2 3 16,10-2-20-16,-10 1 25 0,0 1-21 0,0-2 5 15,10 0-1 1,-10 0-4-16,0-2-21 0,10 2 29 0,-10-3-29 16,0 0 0-16,0 1 34 0,10-2-5 0,-10 0 9 15,0 0 8-15,0 0 0 0,10 0-25 0,-10 0 8 16,0 0 13-16,0-3-33 0,9 2 12 0,-9-1 16 15,11 0-37-15,-11 2 42 0,11-2-25 0,-11 0-13 16,13-1 38-16,-13 0-42 0,14 0 34 0,-14 0 0 16,16 0-30-16,-5-1 42 0,-11-1-37 0,16 0-9 0,-2-1 25 15,-14 1-13-15,14 0 5 0,-14 1 21 0,14-1-13 16,-14 1-4-16,0-1 8 0,0 2-12 0,13 0-4 16,-13-1-9-16,0 2 9 0,0 1-13 0,0 0-8 15,0 0 8-15,0 1-46 0,0 0-24 0,0 0-20 16,0 0-47-16,0-2-27 0,0 1-32 0,0-1-59 15,0 2-82-15,0-1-36 16,0 0-71-16,0-2-70 0,0 0-65 16,0-2-142-16,-11 2-112 0</inkml:trace>
  <inkml:trace contextRef="#ctx0" brushRef="#br0" timeOffset="16156.635">20536 1481 1025 0,'0'0'51'0,"0"4"69"16,0-4 58-16,0 3 43 0,0-3 10 0,0 0-42 15,0 0-5-15,0 0-7 0,0 0-27 0,0 1 8 16,0 0-10-16,0-1-8 0,0 1 12 0,5 2-22 16,-5-3-11-16,0 0-12 0,2 0-29 0,-1 1 35 0,1 0-34 15,-2-1 11-15,2 0 15 0,-2 0-34 0,1 0 46 16,2 0-21-16,1 0 1 0,2 0-13 0,-2 0-28 16,4 0 29-16,0 0-21 0,3 0-4 0,0 0-21 15,-1 0-14-15,4 0-10 0,-1 0 14 0,1 0 29 16,-3 0-22-16,2-2-7 0,1-1 11 0,-3 2-33 15,1-1 15 1,0 2 26-16,-3-2-11 0,1 1 7 0,-1-1-4 16,-1 1-28-16,0 0-5 0,0 1 19 0,1-4-22 15,0 3 26-15,0-1-4 0,-1 1-15 0,-2-1 15 16,-6 1 15-16,10 0-33 0,-10 1 11 0,10-2 11 16,-10 1-49-16,0 0 49 0,7 1-38 0,-7 0 5 15,0 0 33-15,0 0-49 0,0 0 34 0,0 0-26 16,10 0 11-16,-10 0 22 0,0 0-22 0,0 0 19 0,0 0-42 15,0 0 23-15,0 0 16 0,0 0-12 0,0 0 15 16,0 0-27-16,0 0 16 0,0 0-1 0,0-2-7 16,0-2-4-16,9 4-7 0,-9 0 19 0,0 0-20 15,8 0 35-15,-8 0-38 0,0 0-8 0,0 0 42 16,0 0-38-16,11 0 38 0,-11 0-8 0,0 0-22 16,0 0 38-16,0 0-43 0,0 0 16 0,0 0 12 0,0 0-43 15,0 0 39-15,0 0-42 0,0 0 4 0,0 0 0 16,0 0-34-16,0 0 12 0,0 0-59 0,0 0-29 15,0 0-47-15,0 0-56 0,0 0-56 0,0 0-77 16,0 0-79-16,0 0-110 0,0 0-118 0</inkml:trace>
  <inkml:trace contextRef="#ctx0" brushRef="#br0" timeOffset="18616.697">21599 1308 794 0,'0'0'50'0,"0"0"29"0,0 0 35 0,0 0 41 0,0 0-19 15,0 0 4-15,0 0-4 0,0 0 2 0,0 0 2 16,0 0-8-16,0 0-16 0,0 0 5 0,0 0-2 16,0 0 7-16,0 0 35 0,0 0-20 0,0 0-11 15,0 0 5-15,0 0-15 0,0 0 12 0,0 0-3 16,0 0 19-16,0 0-29 0,0 0-9 0,0 0 14 15,0 3-36 1,0-3 4-16,-5 0-23 0,4 0 11 0,1 0-28 16,-4 0 14-16,4 0 1 0,-3 0-18 0,0 0 4 15,3 0 11-15,-3 0-17 0,0-3-26 0,3 1 11 16,0 0-11-16,-5 0 8 0,2 1-14 0,3-1 21 16,-5-1-10-16,5 2 6 0,-1 1 8 0,1-3-29 15,-5 2 15-15,2-1-16 0,-2-1 16 0,2 2-15 16,-3-2-18-16,2-1 25 0,0 2-7 0,-3-1 41 0,2 1-23 15,1 0 5-15,-2 0-1 0,2 1-22 0,0-1 4 16,4 1-4-16,-7 1 11 0,4-1-18 0,3 0 19 16,-5 0-20-16,5-1 5 0,-5 2 3 0,5-1-15 15,-1 1 16-15,1-1-20 0,0 1 16 0,-5 0-16 16,5 0 12-16,0 0-12 0,0 0 1 0,-4 0 18 16,4 0-7-16,-4 0 3 15,4 0-18-15,-4 0 11 0,0 4-15 16,1-1 15-16,-2 1 8 0,-1 0-12 0,2 1 8 15,-3-1-4-15,2 1 15 0,0-1-4 0,1 2-11 16,-4-1-11-16,5-1-8 0,-2 0 34 0,2 1-30 16,0-1 30-16,-1 0-11 0,1-2-34 0,2 2 41 15,1 0-15-15,-6-2 0 0,3 2 8 0,-1 0-8 16,4 0 4-16,-1 0 19 0,1 0-4 0,-4 1-11 0,4 0 3 0,-3-2-7 16,3 2 4-16,0-1-11 0,0 1 3 15,0-2-4-15,0 2 16 0,0-1 14 0,0 0-7 16,0-1-11-16,0 0-4 0,0 1 0 0,0-2-15 15,3 3 41-15,-3-4-14 0,4 1 14 0,-1 1-11 16,0-1 4-16,0 0-12 0,-3 0 5 0,6 0 33 16,-3 1-10-16,1 0 3 0,2 2-4 0,-1-2-19 0,0 1-15 0,2 0 20 15,0 1-16-15,-3-1 19 0,5 1-15 0,0-2 22 16,-3 0-6-16,1-1-13 0,1 1 24 16,-2-1-23-16,1-1 15 0,0 1 12 0,-1 0-16 15,-1-2-3-15,2 1-4 0,-1 0-28 0,-2 1 16 16,1-1-20-16,2 1 24 0,-3-1 0 0,1 0 4 15,1 3-1-15,-6-3-3 16,8 0 4-16,-1 1-28 0,-7 0 28 0,8 0-16 16,-1 1 8-16,-7 0 23 0,8 0 1 0,-8 0-28 15,8 2 24-15,-8-3-4 0,11 4-20 0,-11-2 15 16,6 1-3-16,-6-2-12 0,8 3 0 16,-8-2 16-16,9 1-20 0,-9-1 16 0,9-1 4 15,-9 0-16-15,0 3 8 0,8-2-20 0,-8 2 16 16,0-1 12-16,9 1-32 0,-9 1 40 0,0 0-28 0,0-1 0 0,8 2 12 15,-8-1-32-15,0 0 40 0,0 1-36 0,0 0 36 16,0 0-4-16,0-1-36 0,0 0 40 0,0 2-20 16,0-3 8-16,0 2 4 0,0-3-4 15,0 1 16-15,0 1-36 0,0-3 16 0,0 1 4 16,0 2 4-16,0-1 0 0,0 1 4 0,0-3 0 16,0 1-12-16,0 1 16 15,0 1 8-15,0-3 8 0,0 0-40 0,0 2 48 16,0-2-8-16,0 2-24 0,0-2 57 0,0 1-61 15,0 0-4-15,-9-1 20 0,9 0-20 0,0 0 37 16,-8 0-17-16,8 0-16 0,0 0 4 0,-8 0 13 16,8-1 3-16,0 0 21 0,0 0-41 0,-13-1 21 15,13 2-29-15,0-3-4 0,-8 2 24 16,8-2-36-16,0 1 36 0,-8 1 9 0,8-1-5 0,0-1 26 0,0 0-13 16,-10-1-20-16,10 2 37 0,0-2-50 0,-9 2 25 15,9-2 5-15,0 1-26 0,0-1 38 0,0 0-30 16,-8 0 13-16,8 0 0 0,0 0-12 0,0 0 4 15,0 0-13-15,0 0 34 0,-9 0-38 0,9-3 13 16,0 1 12-16,-11 0-50 0,11 0 29 0,-11-1-12 16,2 0-18-1,9 0 26-15,-10 2 9 0,10-3-9 0,-10 2 17 16,10-1-5-16,-10 2-20 0,10-1 25 0,-10 0-34 16,10-1 0-16,-8 2 21 0,8 0-8 0,-8-3 29 15,8 3-20-15,0 0-1 0,0-1 4 0,-8-1-12 16,8 2 8-16,0-2-4 0,-8 0-4 0,8-1 0 15,0 2 4-15,-8-1-9 0,8-1 22 0,0 0-13 16,0 2-13-16,-8-1 18 0,8-1-1 0,0 1-17 0,0 1 26 16,-7-1-13-16,7 0-26 0,0 2 43 0,0-3-4 15,-7 2-9-15,7-3 1 0,0 2-10 0,0-2-12 16,0 1 13-16,-8-1 0 0,8 0 17 0,0 1-1 16,0-2 5-16,0 1 0 0,-8-1-12 0,8 1-18 15,0 1 4-15,0 0-12 0,0 1 4 0,0 0 21 16,-9-1-29-16,9 1 12 0,0 0 0 0,0 0 1 0,0 1 20 15,0 1 9-15,0-2-8 0,0 0 20 0,0 0-29 16,0 3 0-16,0-1-4 0,0 0-17 0,0-1 21 16,0 2-17-16,0 0 4 0,0 0-21 0,0 0-4 15,0 0 9-15,0 0-55 0,0-1-7 0,0-1-36 16,0 2-41-16,0-1-16 0,0 1-42 0,0-2-39 16,0 2-55-1,0 0-40-15,0 0-48 0,0 0-59 0,0 0-56 16,0 0-57-16,0 0-68 0,9 0-53 0</inkml:trace>
  <inkml:trace contextRef="#ctx0" brushRef="#br0" timeOffset="24824.698">21956 1631 649 0,'0'0'46'0,"0"0"62"15,0 0 32-15,0 0 46 0,0 0 14 0,0 0-15 16,0 0 25-16,0 0 1 0,0 0-20 0,0 0 12 15,0 0-29-15,0 0-20 0,0 0-20 0,0 0-28 16,0 0-7-16,0 0-10 0,0 0-13 0,0 0-16 16,0 0-2-1,0 0 3-15,0 0 10 0,0 0 14 0,0 0-6 16,0 0 16-16,0 0-25 0,0 0-3 0,0 0 3 16,0 0 1-16,0 0 14 0,0 0-34 0,0 0-3 15,0 0-45-15,-3 0 8 0,3-4 23 0,-3 1-17 16,3 0 32-16,-3 1-15 0,3-2 1 0,0 2 7 15,-8 2-24-15,8-2 6 0,-2 1-6 0,2 1 3 16,0 0 24-16,0 0-20 0,0 0-4 0,0 0 7 0,0 0-24 16,0 0 28-16,0 0 11 0,0 0-29 0,0 0-7 15,-4 0 7-15,4 0-10 0,0 0 7 0,0 0 6 16,0 0-6-16,-5 0-14 0,5 0 24 0,0 0 5 16,-3 0-26-16,3 0 25 0,0 0-11 0,-5 0 1 15,5 0 13-15,0 0-6 0,0 0-18 0,0 0-4 16,-3 0 4-16,3 0-8 0,-8 0 0 0,8 0 12 0,-6 0 2 15,1 0 5-15,5 3 18 0,-8 1-26 0,1-2 4 16,0 0-7-16,7 0-15 0,-7 1 14 0,-1 0-14 16,8 0 26-16,-6 0-1 0,-2-1 5 0,8 1-16 15,-8 1-10-15,8-2 11 0,-6 1 14 0,6 0 11 16,-8 0-29-16,8 0 23 0,-9 2-27 0,9-4 4 16,-8 4 33-1,8-3-11-15,0 4 0 0,0-3 12 0,-8 0-12 16,8 0-26-16,0 1 0 0,0 0-3 0,0 0 3 15,0 0-7-15,0 0 15 0,-8 0 18 0,8 0-22 16,0 1 15-16,-8-3 7 0,8 4-18 0,0-1 7 16,-8 1 19-16,8-2-34 0,-6 0 8 0,6 0-4 15,0 2-15-15,-7-2 49 0,7 1-27 0,0 0 20 16,0-1-5-16,0 1 12 0,0 1-23 0,0-2 12 0,0 1-4 16,0 1-46-16,0-1 65 0,0 0-4 0,0 1 8 15,0-2-15-15,0 2-19 0,0-1-16 0,0-1 12 16,0 2 22-16,0-1-18 0,0 0 31 0,0-2-16 15,0 1 7-15,0 0 20 0,0-2-27 0,0 3-3 16,0-4-5-16,11 0-3 0,-11 2-24 0,0 0 16 16,0 0 4-1,0-1-8-15,0 2 46 0,0-1-34 0,10-1-16 16,-10 1 16-16,0-1-28 0,0 1 36 0,0-1 7 16,11-1-15-16,-11 2 8 0,0-1 3 0,9-1-31 15,-9 0 12-15,0 0 0 0,9 0-16 0,-9 1 16 16,10-2-8-16,-10 1-7 0,8 0 26 0,-8 1 9 15,8-2-16-15,-8 0 11 0,10 2 5 0,-3-1-8 16,-7 0 0-16,10-1 15 0,-10 2-47 0,8-2 8 0,1 0 28 16,-1 1-27-16,-8 1 14 0,8-2 5 0,0 0 4 15,2 0-20-15,-10 1 4 0,8-1 4 0,-8 0 4 16,8 0 4-16,-2 0 16 0,-6 0-32 0,11 0-20 16,-5 0 40-16,2 0-28 0,-3 0 28 0,3 0 0 15,0-1-28-15,-4-2 24 0,-4 3 20 0,10-2-12 16,-2 2 24-16,-8-1-12 0,8-2-24 0,-8 3 57 0,8-2-41 15,-8 1 12-15,8 0 9 0,-8 1-29 0,0-2 33 16,7 1-29-16,-7 0 21 0,0-1-45 0,8 0 13 16,-8-1 11-16,7 1-20 0,-7-3 29 0,6 2-33 15,-6-1 29-15,9-1-29 0,-9 0 24 0,0 0 5 16,7-1-33-16,-7-1 24 0,6 1 1 0,-6 0-9 16,0 0-8-1,8-1 9-15,-8-1-14 0,0 2 5 0,0-1 17 16,9 0-5-16,-9 0-24 0,0 1 20 0,0-3-3 15,7 1 3-15,-7 1-4 0,0 0-4 0,0-2 9 16,0 0-18-16,0 0 9 0,0 0-17 0,8-1 13 16,-8 0-8-16,0-1-13 0,0-1 33 0,0 2-29 15,0-1 42-15,0 0 0 0,0 1-17 0,0 0-4 16,0-1-17-16,0 1 17 0,6 1-16 0,-6 1 24 0,0 0-12 16,0 0 0-16,0 0 8 0,0 1-8 0,0 1 4 15,0 0 16-15,0 0 5 0,0-3-8 0,0 0-13 16,0 2 0-16,0 0-9 0,0-1 9 0,0-1 9 15,0 1-34-15,0-3 25 0,0 3-13 0,0 0 13 16,0-1 25-16,0 1-33 0,0-1 25 0,0 1-5 16,0 2-16-1,0-2 12-15,0 2-8 0,0 0-12 0,0 0 3 16,0 1 22-16,0-2-30 0,0 1 30 0,0 0-22 16,0 2 5-16,0 0 38 0,0-4-64 0,0 4 30 15,0-3-4-15,0 2-12 0,0-1 32 0,0 0-3 16,0 2-18-16,0 0 14 0,0-1 3 0,0 2-7 15,0 1-14-15,0 1-7 0,0-1 16 0,0 1-9 16,0 1 18-16,0 0-5 0,0 0-4 0,0 0 33 0,0 0-45 16,0 0 16-16,0 0-37 0,0 0-9 0,0 0 54 15,0 3-33-15,0 0 25 0,0 1 5 0,0 2-34 16,0 2 38-16,0 1-13 0,0 2 12 0,0 3 0 16,0 0-7-16,0 5 24 0,0-1-50 0,0 2 25 15,0 1-21-15,0 0-4 0,0-2 21 0,0 0 0 16,8 1 13-16,-8-2-9 0,9 0 13 0,-9 0-30 0,0-1 1 15,0-1 24-15,8 1-20 0,-8 0 41 0,0-1-12 16,0 1-21-16,0-2 21 0,7-1-25 0,-7 1 21 16,0-3-22-16,0 0 5 0,0 1 4 0,0-3-37 15,0 0 46-15,6 1-13 0,-6-1-25 0,0-1 37 16,0 1-16-16,0-1-4 0,0-2 16 0,0 0 5 16,0 1-26-1,0-1 9-15,0-1 8 0,0-1 4 0,0-1 13 16,0 0-8-16,0-1-13 0,0-1-17 0,0-1 13 15,0-1 17-15,0 0 24 0,0 0-24 0,0 0 8 16,0 0-34-16,0 0 9 0,0 0 8 0,0 0-21 16,0 0 38-16,0 0-38 0,0 0 17 0,0 0 9 15,0-1-5-15,0 1 0 0,0 0 13 0,0 0-17 16,0 0-21-16,0-2 42 0,0 2-42 0,0 0 17 0,0 0 4 16,0-1-30-16,0 1 18 0,0 0 12 0,0 0 12 15,0 0-3-15,0 0 16 0,0 0-34 0,0 0-7 16,0 0 16-16,0 0 21 0,0 0 4 0,0 0-13 15,0 0 1-15,0 0-38 0,0 0 17 0,0 0 3 16,0 0-3-16,0 0 12 0,0 0-21 0,0 0 22 16,0 0 11-1,0 0 1-15,0 0 8 0,0 0-33 0,0 0 4 16,0 0-9-16,0 0 17 0,0 0 9 0,0 0-26 16,0 0 9-16,0 0-17 0,0 0 17 0,0 0 0 15,0 0 8-15,0 0 9 0,0 0-18 0,0 0 1 16,0 0-13-16,0 0 17 0,0 0 17 0,0 0-8 15,0 0-5-15,0 0-25 0,0 0 12 0,0 0 9 16,0 0-16-16,0 0 41 0,0 0-38 0,0 0 22 0,0 0 16 16,0 0-54-16,0 0 41 0,0 0-37 0,0 0 33 15,0 0-4-15,0 0-20 0,0 0 36 0,0 0-40 16,0 0 45-16,0 0-9 0,0 0-28 0,0 0-5 16,0 0 0-16,0 0-8 0,0 0 21 0,0 0 29 15,0 0-41-15,0 3 28 0,0 0-7 0,0-2-31 16,0 2 51-16,0-1-21 0,0 0-8 0,0 0 0 0,0 0-5 15,0-1-7-15,0 0 24 0,0 0 5 0,0 0-17 16,0-1 8-16,0 1-12 0,0-1 33 0,0 0-17 16,0 0 5-16,0 0-5 0,0 0-21 0,0 0-12 15,0 0 25-15,0 0-4 0,0 0-4 0,0 0 33 16,0 0-33-16,0 0 8 0,0 0 16 0,0 0-16 16,0 0 25-1,0 0-4-15,0 0-29 0,0 0 3 0,0 0 14 16,0 0-9-16,0 0 21 0,0 0-13 0,0 0-16 15,0-3-5-15,0 3 18 0,0-2-5 0,0 2-21 16,0-1 29-16,0 0-16 0,0-1 29 0,0 2 4 16,0 0 0-16,9 0-25 0,-9 0-9 0,0 0 31 15,0-3-56-15,0-2 47 0,0 0-13 0,0 1 0 16,0-3 21-16,0-1-30 0,0 0 26 0,0-2-54 0,0 0 16 16,0 0 0-16,0-1-5 0,0 0 39 0,0 1-9 15,0-2-8-15,12 2-13 0,-12 1-12 0,0-2 4 16,6-1 46-16,-6 4-13 0,0 0 9 0,9-1-1 15,-9 1-32-15,0-1-1 0,8 1 4 0,-8 0 9 16,0 0-8-16,8-1 29 0,-8 2-30 0,5 1 9 16,-5-1 0-1,0 0-34-15,9 0 42 0,-9 1-12 0,8-1 12 16,-8 2 4-16,7-1-8 0,-7 1-16 0,8-1 16 16,-8 3-13-16,9-2 5 0,-9 2 33 0,8 0-38 15,-8-2 25-15,8 2-20 0,-8 0-13 0,10 0 30 16,-10 0-13-16,9 2 8 0,-9 0-20 0,6-1 20 15,-6 2 4-15,0 0-20 0,8 0 41 0,-8 0-50 16,0 0-8-16,0 0 33 0,8 0-21 0,-8 0 17 0,0 0 0 16,0 0 4-16,0 0-37 0,0 0 12 0,0 0 9 15,0 0-13-15,8 0 13 0,-8 0 4 0,0 4 12 16,9 2-21-16,-9-1 46 0,8-1-41 0,-8 2 16 16,11 2 0-16,-11-2-24 0,8-1 11 0,-8 3 1 15,8-3 0-15,-8 2-13 0,0-1 42 0,8 1-37 16,-8 0 24-16,0 0 8 0,0-1-28 0,8 1 8 0,-8 3 12 15,0-2 8-15,0-1-4 0,0 2 17 0,0-1-45 16,8 0 8-16,-8-2 4 0,0 2 8 0,0-2 8 16,0-1-8-16,0 4-20 0,0-4-9 0,0 2 33 15,0-1-20-15,0-1 20 0,0 2-12 0,0-3-8 16,0 1 16-16,0 1-4 0,0-3-8 0,0 2-13 16,0 0 17-1,0-1-4-15,0-2 32 0,6 0 1 0,-6 3-29 16,0-4 20-16,0 2-32 0,0-1 12 0,0 0 12 15,0-1 5-15,0 2-5 0,0-1-4 0,0 0-8 16,0 1-5-16,0-2 17 0,0 1-8 0,0-1 9 16,0 1-22-16,0-2 13 0,0 1 0 0,0 1 0 15,0-2 13-15,0 0 3 0,0 0-7 0,0 2-1 16,0-2 0-16,0 0-20 0,0 1 20 0,0 0-20 0,0-1 12 16,0 0 0-16,0 2-5 0,0-2 30 0,0 3-25 15,0-3-8-15,0 1 0 0,0 1 3 0,0-1-15 16,0 1 24-16,0-2 4 0,0 0-16 0,0 0 24 15,0 0 1-15,0 0-21 0,0 0 0 0,0 0 8 16,0 0-4-16,0 0 4 0,0 0 0 0,0 0 5 16,0 0-14-1,0 0 5-15,0 0 13 0,0 0-34 0,0 0 21 16,0 0 0-16,0 0 4 0,0 0 4 0,0 0 9 16,0 0-17-16,0 0 0 0,0 0 12 0,0 0-36 15,0 0 53-15,0 0-29 0,0 0 0 0,0 0 20 16,0 0-20-16,0 0 29 0,0 0-16 0,0 0 12 15,0-3-4-15,0 3-9 0,0-3 21 0,0 2-33 16,0-1-12-16,0 0 20 0,13 0-12 0,-13-2 4 0,0 1-8 16,0 0-17-16,0-1 17 0,0 0 20 0,9-3-8 15,-9 1-12-15,0-2-5 0,0 1 1 0,0-1 12 16,8 0-4-16,-8-1 0 0,0 2 20 0,0 0 1 16,0 0 4-16,10 0-30 0,-10-1-7 0,0 0-5 15,0 1-4-15,12 0 62 0,-12-1-50 0,0 2 13 16,12-3 13-16,-12 1-38 0,0 1 25 0,10-1-8 0,-10-2 8 15,10 2-17-15,-10-2 30 0,10 2-9 0,-10 1-8 16,0 1 4-16,12 0-17 0,-12 1 9 0,0 1 16 16,11 0 9-16,-11 1-26 0,0 1 22 0,0-2-42 15,0 2 25-15,10 0-9 0,-10 0 1 0,0 0 12 16,0 0-17-16,0 2 42 0,12-2-25 0,-12-1 4 16,0 0-12-1,11 2-5-15,-11-2-12 0,12 1 42 0,-12-1 25 16,0 0-79-16,15 0 61 0,-15 3-53 0,13-1-4 15,-13 0 50-15,0-1-42 0,12 2 29 0,-12-1 0 16,0 1 25-16,0 0-12 0,0 0-30 0,0-2 5 16,0 2-21-16,0 0 46 0,0 0-1 0,0 0-20 15,0 0 21-15,0 0-34 0,0 0 34 0,0 0-17 16,0 0-17-16,0 0 0 0,0 0-8 0,0 0 34 0,0 0-9 16,0 0 25-16,0 0-38 0,0 0 17 0,0 0 5 15,0 0-42-15,0 0 58 0,0 0-58 0,0 0 37 16,0 0 21-16,0 0-34 0,0 0 26 0,0 0-38 15,0 0-4-15,0 0 17 0,0 0 8 0,0 0 0 16,0 0 12-16,0 0-24 0,0 0-25 0,0 0 45 16,0 0-28-1,0 0 3-15,0 0 26 0,0 0-46 0,0 0 41 16,0 0-17-16,0 0 30 0,0 3-13 0,0 0-8 16,0 0 41-16,0 1-62 0,0 1 21 0,-12 2 8 15,12 2-45-15,-10 1 58 0,10 1 15 0,-11-1-27 16,11 1 15-16,0 1-16 0,-14 0-20 0,14 1 3 15,0 0-7-15,-9-1 24 0,9 0-12 0,0 0-8 16,0-2 44-16,0-1-61 0,0 1 46 0,0-1 3 0,0-2-32 16,0 1 44-16,0-2-36 0,0 0 20 0,0 2 13 15,0-2-33-15,0 0 12 0,0 0-21 0,0-2-3 16,0 2 16-16,0-2 4 0,0 0 16 0,0-1-28 16,0 0 12-16,0 1-20 0,0-3-5 0,0 1 45 15,0 1-28-15,0-3 20 0,0 1-7 0,0 1-5 16,0-2 0-16,0 2 4 0,0-2-9 0,0 0-19 0,0 0 24 15,0 0-16-15,0 0 8 0,0 0 4 0,0 0 20 16,0 0-24-16,0 0 24 0,0 0 5 0,0 0-50 16,0 0 25-16,0 0-8 0,9 0-9 0,-9 0 9 15,0 0 20-15,0 0-12 0,0 0 16 0,13 0-8 16,-13 0-20-16,0 0 24 0,12 0-16 0,-12 0 28 16,13-4 13-16,-13 4-21 15,0-1 13-15,16-2-37 0,-16 3 20 16,0 0-28-16,0-2 7 0,13 2 25 0,-13 0-40 15,0-1 36-15,0 1-8 0,0-1 12 0,0-2 29 16,0 1-25-16,14 1-3 0,-14-2-38 0,11 0 1 16,-11 0 20-16,0 1 4 0,15-2 20 0,-15 1-8 15,13 0-20-15,-13-1 4 0,10 0 4 0,-10 0-4 16,0 0 28-16,12-1-28 0,-12 3-4 0,0-4 4 0,13 3-4 0,-13-1 8 16,0 1 12-16,0 1-20 0,13-3 4 15,-13 3 20-15,0-1-12 0,0 1 17 0,0-2-13 16,0 2-28-16,0 0 15 0,0-2-3 0,0 1-4 15,0-1 32-15,0 0-12 0,0-2-8 0,0 1-4 16,0-1-16-16,0-1-5 0,0 0 30 0,0 0 11 16,0 0 0-16,0 0-3 15,0-1-34-15,0 1 1 0,0 0 20 16,0 1 8-16,0 0-8 0,0 0 4 0,0-1-29 16,0 2 17-16,0 0 12 0,0-1-12 0,0 1 16 15,-14 1-28-15,14-2 20 0,0 3 0 0,0-3 0 16,0 4-4-16,-12-2 16 0,12 2-32 0,0 2 11 15,0-2 1-15,0 2-8 0,0-1 8 0,0-2 4 16,0 0 16-16,0 0-12 0,0 1 29 0,0 0-33 0,0 0 4 0,0-1-17 16,-17 1 9-16,17 1 8 0,0 1-12 15,0-1 28-15,0 1-32 0,0 0 32 0,0 0-12 16,0 0-20-16,0 0 20 0,0 0-48 0,0 0 48 16,0 0-4-16,0 0 8 0,0 0 0 0,0 0-28 15,0 0 12-15,0 0-25 0,0 0 21 0,0 0-20 16,0 0 20-16,0 0-20 0,0 0 12 0,0 0 20 0,0 0-24 0,0 0 44 15,0 0-40-15,0 0 40 0,13 0-36 16,-13 0 8-16,11 0 20 0,-11 0-20 0,13 0 24 16,1-2-12-16,-5 1-4 0,2 1-20 0,-1-2 40 31,1 1-28-31,0 1 8 0,1-1 36 0,-2 0-48 0,2 1 8 0,-2 0 20 0,0 0-52 0,-1 0 52 31,-1 0-20-31,-8 0-16 0,10 0 16 0,-2 0-12 0,-8 0 28 0,9 0-4 16,-9 0 12-16,0 0-48 0,0 0 48 15,8 0-8-15,-8 0-8 0,0 0 0 0,0 0-20 16,0 0 4-16,6 0 24 0,-6 0 4 0,0 0-20 16,0 0 20-16,0 0-16 0,0 0 4 0,8 0-8 15,-8 0-12-15,0 0 12 0,9 0 20 0,-9 0-20 16,0 0 24-16,8 0-20 0,-8 0-12 0,0 0 16 0,0 0-16 0,7-3 0 16,-7 3 16-16,0 0 8 0,0 0-8 0,0 0 12 15,0 0-36-15,0 0 20 0,0 0-4 16,9 0 0-16,-9 0 24 0,0 0-24 0,0 0 16 15,0 0-32-15,0 0 36 0,0 0-16 0,0 0-24 16,0 0 16-16,0 0-12 0,0 0 24 0,0 0 8 16,0 0 12-16,0 0-36 15,0 0 4-15,0 0 16 0,0 0-24 0,0 0 32 16,0 0-24-16,0 0 4 0,0 0 4 0,0 0 0 16,0 0 0-16,0 0-12 0,0 0 4 0,0 0-4 15,0 0 8-15,0 0-16 0,0 0 28 0,0 0-20 16,0 0 8-16,0 0 8 0,0 0-12 15,0 0-4-15,0 0 16 0,0 3-24 0,0-3 12 16,0 0 24-16,0 0-4 0,0 0 8 0,0 0-16 0,0 0-4 0,0 0-32 16,0 0 32-16,0 0-4 0,-9 0-4 0,9 0 20 15,0 0-16-15,0 0-4 0,-8 2-4 0,8-2-4 16,-8 4 12-16,8-2 12 0,-9 0 0 0,1 4 4 16,8-1-4-16,-12 1-12 0,2 0 8 0,2 2-12 15,8 1 0-15,-12 1 4 0,3-1 0 16,-2 0 0-16,11 1 0 15,-11-1-4-15,-2 0 8 0,13 1 32 0,-11 1-20 16,11-3 8-16,-10 3-20 0,10-2-12 0,-13 1 16 16,13 0-16-16,0-1 0 0,-12 1 28 0,12-2-24 15,0-1 20-15,0 0 0 0,0-1-36 0,0-1 16 16,0 1-4-16,0-2 20 0,0-1 0 0,0-1 8 16,0 2 4-16,0-3-16 0,0 1-16 15,0 1 20-15,0-2-12 0,0 2 4 0,0 0 20 0,0 0-4 0,0 1-12 16,10-1 20-16,-10-1-20 0,11 0-16 0,-11-1 8 15,0 2 4-15,9-3-4 0,-9 1 24 0,12 0 4 16,-12-1-32-16,9 1 32 0,-9-1-16 0,9 1 8 16,-9-1-4-16,8 0-4 0,-8 0-8 0,8 0 4 15,-8 0-4-15,0 0 29 0,9 0-5 0,-9 0-16 16,0-3 4-16,0 2-8 0,10-2-4 0,-10 2 8 0,0-1 4 16,8-1-12-16,-8 0 12 0,9-2-4 0,-9 3-4 15,10 0 4-15,-10-2-28 0,6-1 12 0,-6 0 20 16,0 2-28-16,10-1 40 0,-10-2-28 0,0 1-8 15,8-1-4-15,-8 0 8 0,0 0 16 0,9-1 8 16,-9 1 0-16,0-2-24 0,8 3 12 0,-8-3-36 16,0 1 32-1,8 2 8-15,-8-1 8 0,0 1-4 0,0 0 9 16,0 1-29-16,0-1 8 0,0 3 8 0,0-3-33 16,0 1 42-16,0 0-30 0,0 0 1 0,0 1 37 15,0-1-13-15,0 0-16 0,0 1 12 0,0-3-16 16,0 1-17-16,0-2 17 0,0 2 4 0,0-2 8 15,0 1 0-15,-9 2 17 0,9 0-5 0,0-2-12 16,0 1 4-16,0 2-16 0,0 0 28 0,0 0-44 0,0-1 20 16,0 1-16-16,0 0-1 0,0 2 37 0,0-1-24 15,0-1 8-15,0 0-28 0,0 1 49 0,0 1-17 16,0 1 20-16,0-1-4 0,0 1-36 0,0-2-1 16,0 1 26-16,0-1-5 0,0 2-21 0,0-1 13 15,0 1-36-15,0-1 20 0,0 1 12 0,6 0 16 16,5 0 8-16,-2 0 4 15,0 0-24-15,3 0 20 0,1 0-28 16,-2-2 16-16,5 1 4 0,-4-1-12 0,2 1 16 16,1-1-8-16,0-1 0 0,-2 2-4 0,0-2 0 15,-4 0-20-15,2 0 32 0,-3 1-12 0,-8 1 16 16,10 0 1-16,-10-1-1 0,0 0 17 0,0 1-13 16,0 0 5-16,0-1-17 0,6-2 0 0,-6 1-4 15,0-3 8-15,0 2-12 0,0-2 5 0,0-2-5 0,8-1-17 0,-8 1 13 16,0-1 0-16,0 0 4 0,0 0-4 15,9-3 8-15,-9 1 4 0,0 0-20 0,0 3 16 16,0-4 4-16,0 1-32 0,0 1 24 0,0 1 24 16,0-1-40-16,8 1 32 0,-8 0-8 0,0-2-28 15,0 0 36-15,0 3-24 0,0-3 0 0,0 1 4 16,0 0 20-16,0-1-8 16,0 3 1-16,0-3 7 0,0 1-53 0,0 0 29 15,0-2-8-15,0 2 12 0,0 1 0 0,0-2-9 16,0 3 34-16,0-1-50 0,0 3 57 0,0 0-19 15,0 2-30-15,0-1 46 0,0 4-37 16,0 0 16-16,0 0 0 0,0 1 4 0,0 0-24 16,0 0 24-16,0 0-4 0,0 0-21 0,0 0 21 15,0 0-16-15,0 0 0 0,0 0-5 0,0 0 21 0,0 0-44 0,0 0 36 16,0 3 4-16,0 0-17 0,0 1 26 0,0 1-1 16,0 2-16-16,0 3 24 0,0-1 0 0,0 4-28 15,0-1 20-15,-9 5-12 0,9-4 16 16,0 3 5-16,0-1-1 0,0-1-16 0,0 1-4 15,0 0-12-15,-8 0-1 0,8-1 17 0,0 1-4 16,0-1 8-16,0 0 0 0,0 1 5 0,0-1-13 0,0 0 24 0,0 0-8 16,0 0-3-16,0-1-1 0,0 1 12 0,0 1-12 15,0-1-4-15,0-1 34 0,0 0-47 0,0-1 38 16,0-1-17-16,0 1-28 0,0-2 20 0,0 2 0 16,0 0-8-16,0-1 20 0,0 0-3 0,0 0-42 15,0 0 54-15,0 2-17 0,0-4-4 16,0 1 13-16,0 1-9 15,0-2-16-15,0 2-9 0,0-2 29 0,0 0-24 16,0 1 8-16,0-2 28 0,0 0-19 0,0 2 7 16,0-3-16-16,0-1 8 0,0 1-12 0,0-1 16 15,0 0 30-15,0 0-30 0,0-4-8 0,0 3-25 16,0-2 21-16,8 0 0 0,-8-1 25 0,0-1-5 16,0-1-28-16,0 0 12 0,0 0 12 0,0 0-8 15,0 0 5-15,0 0-18 0,0 0 13 0,0 0 9 0,0 0 0 16,0 0 16-16,0 0-63 0,0 0 26 0,0 0 16 15,0 0-3-15,0 0 37 0,0 0-47 0,0 0-16 16,0 0 5-16,0 0 7 0,0 0 13 0,0 0-4 16,9 0-8-16,-9 0-17 0,0 0 13 0,0 0 33 15,0 0-21-15,0 0-9 0,0 0 13 0,0 0-21 16,0 0 13 0,0 0 17-16,0 0-1 0,0 0 9 0,7 0-4 15,-7 0-9-15,0-1-20 0,0 1 12 0,0-2 16 16,0 2 5-16,0-1-8 0,0 0-17 0,0 1 21 15,0-1-17-15,0-1 8 0,0 2-16 0,0 0-21 16,0 0-30-16,0-1 5 0,0 0-41 0,0 1-32 16,0-2-6-16,0 0-52 0,0 1-54 0,0-2-43 15,0 0-69-15,0 0-44 0,0-1-15 0,0-1-81 0,0-1-88 16,0 4-142-16,0-4-160 0</inkml:trace>
  <inkml:trace contextRef="#ctx0" brushRef="#br0" timeOffset="28012.824">17148 2096 867 0,'-2'0'21'0,"2"-2"29"0,0 2 25 0,0 0 59 15,0 0 4-15,0 0 13 0,0 0 15 0,0 0-45 16,0 0-20-16,0 0-9 0,0 0 0 0,0 0 2 15,0 0 20-15,0 0 7 0,0 0 8 0,0 0 4 16,0 0-15 0,0 0-4-16,0 0-17 0,0 0 3 0,0 0 11 15,0 2-6-15,0 1-12 0,0-2-2 0,0 0 7 16,0 0-3-16,0 0 4 0,0-1-5 0,0 2 6 16,0-2-1-16,0 2-11 0,0-2 15 0,0 0-30 15,0 0-10-15,0 0 21 0,0 0-24 0,0 0 14 16,0 0 0-16,0 0-27 0,0 0 10 0,0 0-7 15,0 0-6-15,0 0 32 0,0 0-6 0,0 0-23 0,0 0 30 16,0 0-51-16,0 0 7 0,0 0 19 0,0 0-33 16,0 0 15-16,0 0-19 0,0 0 0 0,0 0-12 15,0 0 5-15,0 0-1 0,0 0 8 0,0 0-3 16,0 0-1-16,0 0-4 0,0 0-25 0,0 3 33 16,0 0 0-16,0 0 34 0,0 0 23 0,0 4-19 15,0-1-3 1,0 1 15-16,0 2-19 0,5 0-23 0,0 0 12 15,-5 1-38-15,3-3 30 0,-3 2 35 0,4-1-19 16,-4-1 8-16,1 3 16 0,-1-1-39 0,0 2 19 16,0-2 25-16,8 3-48 0,-8 1 28 0,0 0 0 15,0 2-24-15,3-1 21 0,-3 0-1 0,0 0 21 16,0 1-20-16,0 0 5 0,0 1-9 0,0-2-41 16,0 1 21-16,0-2-9 0,0 3-3 0,0-3 12 0,0 2 4 15,3-2-12-15,-3 1 4 0,0-1 12 0,0 0-50 16,0 0 17-16,0 0 13 0,0-2-5 0,0 0 26 15,0 0-18-15,0 0 5 0,0 1-29 0,0-1 3 16,0-2 9-16,0 2-4 0,0-2 4 0,0 0 9 16,0 1-13-16,0-1-8 0,0-2 20 0,0 1-12 15,0 2 5-15,0-2 7 0,0 0-3 0,0 1 12 0,0-3-5 16,0 3-16-16,0-1-8 0,0 1 8 0,0-1 4 16,0 0 17-16,0 0-16 0,0-1-1 0,0-1-17 15,0 1 9-15,0-2 8 0,0 1-21 0,0-2 22 16,0-1-10-16,0-2 5 0,0 1 5 0,0 1-1 15,0-3-12-15,0 1 16 0,0 1-12 0,0-1 16 16,0-1-8 0,0 2-8-16,0-2 25 0,0 0-12 0,0 1-5 15,0-1 5-15,0 0-1 0,0 0-25 0,0 0 34 16,0 0-17-16,0 0 0 0,0 0-8 0,0 0 8 16,0 0 4-16,0 0 13 0,0 0-4 0,0 0-9 15,0 0 0-15,0 0-4 0,0-3 21 0,0 3-21 16,0-1-4-16,0 1 8 0,0-2 18 0,0 1-14 15,6-1 1-15,-6 1-22 0,5-1 13 0,-5 2 34 0,0-2 0 16,5 0-17-16,-5 0-17 0,0 1 0 0,0 0-13 16,5 1 44-16,-5-1-31 0,0-1-13 0,0 1 39 15,0-1-57-15,0 2 36 0,0-1-5 0,7-1-30 16,-7 0 21-16,5 1 1 0,-5-2 20 0,5-1-12 16,3-1 13-16,-3-2-9 0,2 1-16 0,0 0 16 15,-1-1 0 1,2 2-21-16,0-2 13 0,0 1 25 0,-2 1-42 15,2 0 34-15,0-1-9 0,-8 2-30 0,10-1 48 16,-6 2-18-16,-4 0-17 0,7 2 22 0,-7-2-18 16,6 1 5-16,-6 1-1 0,0 1 5 0,8-2-8 15,-8 0 17-15,0 1 3 0,6 0-20 0,-6-1 21 16,8-1-22-16,-8 1 5 0,8 2-5 0,-8-3-4 16,11 0-4-16,-3 0 17 0,0 0 9 0,-8 2 4 0,11-2-9 15,-3 2-13-15,-8 0-3 0,10 1 3 0,-10 0 1 16,10 0-5-16,-10 0 13 0,0 0-9 0,8 0 14 15,-8 0 3-15,12 0-21 0,-12 0 9 0,12 0 13 16,-2 0-1-16,-10 0 5 0,14 0-30 0,-2 1 4 16,-12 1-8-16,15 0 34 0,-3-2 21 0,-12 1-30 15,11 2 4-15,-11-3-25 0,13 2 13 0,-13-2 13 0,13 0-5 16,-13 1 21-16,0-1-16 0,13 0-13 0,-13 0 16 16,0 0-37-16,12 1 4 0,-12-1 29 0,0 0-33 15,0 0 37-15,0 0-3 0,10 0-26 0,-10 0 34 16,0 0-21-16,0 0 8 0,0 0 17 0,0 0-25 15,0 0 21-15,0 0-13 0,0 0-25 0,0 0 29 16,9 0-37 0,-9 0 29-16,0 0 12 0,0 0-29 0,0 0 39 15,0 0-9-15,0 0-13 0,0 0 30 0,0 0-43 16,0 0-4-16,0 0-5 0,0 0-16 0,0 0 34 16,0 0-13-16,0 0 4 0,0 0-13 0,0 0-33 15,0 0-25-15,0 0-20 0,0 0-48 0,0 0-71 16,0-2-53-16,0 0-49 0,0-1-53 0,0 2-36 15,0-3-57-15,0 3-95 0,0-4-88 0,0 3-131 0,-8-1-138 16</inkml:trace>
  <inkml:trace contextRef="#ctx0" brushRef="#br0" timeOffset="31336.142">18019 2403 628 0,'0'-2'18'0,"0"-1"42"0,0 1 18 16,0 0 32-16,0 2 1 0,0-3 1 0,0 1 12 16,0 1-4-16,5 1 23 0,-5-1 6 0,0-1-5 15,3 2 28-15,-3-3-19 0,0 2-3 0,0-1 8 16,0 1-22-16,4 0 0 0,-4 0-15 0,0-1-16 15,0-1 5-15,0 3-6 0,0-2-18 0,0 0 10 16,-4 1-25 0,1-1-9-16,0 1 7 0,0 1-10 0,1-3-4 15,1 3 35-15,-3-1-17 0,3 1-2 0,-1 0 3 16,0 0-20-16,1-1 18 0,-1 1-24 0,-2 0 17 16,2 0-13-16,1-1 4 0,-1 1 3 0,1 0-3 15,-1-1-14-15,0 1 0 0,-1 0 14 0,2 0-41 16,-3 0 2-16,3 0-17 0,-1 0 18 0,0 0-14 15,1 0 13-15,-1-2-9 0,-2 2-19 0,2 0 36 0,-1 0-7 16,0 0 7-16,0 0-22 0,-1 0 8 0,0 0-11 16,0 0 14-16,1 0 1 0,-3 0 6 0,3 0-3 15,0 0 4-15,0 0-7 0,-1 0-37 0,0 3 33 16,0-1-40-16,0 2 32 0,-1-2 19 0,1 2-22 16,-3-2 22-16,2 3-1 0,0 0-17 0,2-3 7 15,-3 3 0-15,3 1 25 16,-2-4-3-16,2 2 3 0,0-1-17 0,1 1-19 15,-1-2 29-15,0 2-25 0,1 0 36 16,1-1-14-16,-3 2-12 0,0-1 8 0,2 1 4 16,-1 1-22-16,0 2 18 0,0-2 27 0,0 3-27 15,-1-2 16-15,1 1-8 0,0-1-15 0,1 2 22 16,-2-2 12-16,4-1-11 0,-3 2-19 0,3 0 7 16,0-1-3-16,0-2-3 0,0 4 25 0,0-1-6 0,0 0-16 0,0-1 15 15,0 1-7-15,0-1-35 0,3 1 35 0,3 0-19 16,-1-1 23-16,-2 1 8 0,0-2 0 15,4 0-24-15,-3-1-19 0,2 3 12 0,-1-2 11 16,0-2 25-16,0 0-25 0,0 1 5 0,1 1-32 16,-3-3 8-16,3 0 8 0,-3-1 4 0,2 1-5 15,0-1 17-15,-2 0-8 0,1 1-4 0,0-2 8 0,2 2 8 0,-3-3 0 16,2 2 8-16,0-1-12 0,0-1-8 0,0 0 33 16,2 0-9-16,0 0-20 0,-1-3-3 15,2-1-13-15,1 2 0 0,-2-1 12 0,-1 0 9 16,2 0-17-16,1 0-28 0,-2 0 37 0,-1-1-42 15,1 1 37-15,-3 0 9 0,-4 1-25 0,6-1 20 16,-6 0-7-16,5 2-5 16,-5 0 33-16,0-1-16 0,7 1-4 0,-7-1 33 15,0 1-46-15,4-2 29 0,-4 1-24 0,0-1-13 16,7 0-8-16,-7 0 4 0,0-2-17 0,0 0 29 16,0-1 0-16,6 1-8 0,-6-2 29 15,0 1-54-15,0-2 38 0,0 1-22 0,0 1 5 16,0 0 21-16,0-3-21 0,0 1 0 0,0 1-9 15,0 1 17-15,0-1-12 0,0 0 33 0,0-2-17 0,0 1-8 0,0 1 17 16,0 1-55-16,0-3 38 0,-6 2-20 0,6 1 24 16,0-1 21-16,-7 3-29 0,7-1 29 0,0 0-46 15,-6 1 25-15,6 1-8 0,-6-1-5 0,6 1 1 16,0 0 4-16,-10 0 0 0,10-2-4 16,0 3 8-16,-6 0-5 0,6-2 1 0,0 0 8 15,-8 0-16-15,8 0 3 16,0-1 30-16,-8 3-29 0,8-4 29 0,0 1-25 15,-8 1-5-15,8 1 22 0,0-2-17 0,0 4-1 16,-6 0 22-16,6-1-34 0,0 2-3 0,0 0 24 16,0 0-37-16,0 0 41 0,0 0-12 0,0 0-1 15,0 0 1-15,0 0-29 0,0-1 8 16,0 1 9-16,0 0 3 0,0-1 22 0,0 0 20 16,0 0-46-16,0 1 5 0,0 0-17 0,0-3-12 0,6 3 37 0,-6 0 16 15,8 0-4-15,-2-1 29 0,-1 1-41 0,3 0 8 16,1-1 0-16,3 0 5 0,-3 1 15 0,4-1-24 15,-1-1 0-15,-2-1-20 0,2 1 15 0,-2-1-7 16,-2 1 20-16,1 2-28 0,-9-3 32 0,8 1-20 16,-8 1 4-16,0 1 4 0,8 0-16 15,-8 0 36-15,0-2-28 16,0 2 41-16,0 0-41 0,0 0 16 0,0 0-16 16,0 0-1-16,0 0 5 0,0 3-16 0,0-3 20 15,0 0 4-15,8 0 0 0,-8 0-8 0,0 0 16 16,0 3-41-16,0-3 17 0,0 0 4 0,0 0-9 15,0 0 13-15,0 0 4 0,0 0-12 0,9 4 24 16,-9-4 5-16,0 4-5 0,9 0-4 16,-9-2 1-16,8-1-30 0,-8 2 1 0,9 1 7 0,-9 1 13 0,9-1 17 15,-9 2-9-15,12 2 29 0,-2-1-29 0,-2 2-4 16,-8 1 0-16,12 0-8 0,-4 2-16 0,-8-1 52 16,14 1-15-16,-5 1-34 0,-9-1 38 0,11 1-17 15,-11 1 4-15,11-1 25 0,-11-1-20 0,12-1-18 16,-12 1 5-16,10-1-4 0,-10-3 0 0,0 2 4 15,11-3 9-15,-11-2-14 0,0 1 9 0,0-1-12 0,0-1 12 16,12-1 5-16,-12-1-17 0,0 0-1 0,0 1 9 16,0-2-8-16,0 0 16 0,0 0 13 0,0-1-13 15,0 1-8-15,0 1 9 0,0-2-18 0,0 0-7 16,0 0 45-16,0 0-38 0,0 0-3 0,0 0 41 16,0 0-42-16,0 0 22 0,0 0 7 0,0 0-28 15,0 0 33 1,12 0 8-16,-12-3 8 0,0 3-3 0,0-1-30 15,0 1-12-15,0-2 8 0,0 2 0 0,0-3 16 16,0 3 5-16,0 0-4 0,0-2 17 0,0 0-17 16,0 1-5-16,0-2-3 0,0-2-26 0,0 2 30 15,0-3-22-15,0 1 13 0,0-4 4 0,0 1-37 16,0 0 50-16,0 0-17 0,0-1-4 0,0 1 26 16,0-1-35-16,0 1 9 0,0 0-17 0,0-4 5 0,0 4 24 15,16-2-45-15,-16-1 24 0,0 2 1 0,0-2-30 16,0 1 55-16,14 1 0 0,-14-1-30 0,0 1 34 15,0 2-21-15,0-3-17 0,0 3 34 0,0 0-30 16,15 1 13-16,-15 0-12 0,0 2 8 0,0 1 8 16,0 0 17-16,15 0 4 0,-15 2-29 0,0-3 8 15,13 2-42 1,-13 1 34-16,0-1 8 0,14-2-29 0,-14 0 34 16,0 3-1-16,11-3 0 0,-11 1 9 0,0-1 8 15,11 0-37-15,-11-1 3 0,0-1 5 0,13 2-30 16,-13 1 30-16,0-2 13 0,0 2 8 0,0 0-9 15,11 1-8-15,-11-1-16 0,0 3 3 0,0-2-8 16,0 0 8-16,10 0 17 0,-10 2-16 0,0 0 41 16,0 0-29-16,0 0-17 0,0 0 34 0,0 0-46 0,0 0 41 15,0 0-3-15,0 0-26 0,0 0 13 0,0 0 4 16,0 0-9-16,0 0 1 0,0 6 8 0,0-3 4 16,0 0-33-16,14 0 33 0,-14 0-16 0,11 2-18 15,-11-2 51-15,12 2-29 0,-12 1 16 0,13-1 5 16,-2 1-13-16,2-2 12 0,-4 0 1 0,5 2-1 15,-1-2 1-15,0-1-21 0,3 1 16 0,-2-1-21 0,2 1 1 16,-3-1 28-16,2 1-24 0,-2 0 33 0,-1 0 4 16,1-2-49-16,-2-1 20 0,3 0-17 0,-2 1 9 15,0-2 8-15,-2 0 16 0,-1 0-3 0,-2 0-5 16,-7 0 9-16,10 0-13 0,-10 0-8 0,8 0 8 16,-8 0 0-16,0 0 9 0,0 0-1 0,0-2-12 15,0 1 30 1,0 0-35-16,8-1 1 0,-8 0-13 0,0 1 5 15,10 0-1-15,-10-1 18 0,8 0 11 0,-8-1-33 16,8 0 38-16,-8 2-29 0,9-2 21 0,-9 0-17 16,13 2 0-16,-13-3 8 0,8 2-21 0,-8 1 29 15,0-1-24-15,9-1 12 0,-9 1 4 0,0-1 4 16,9 1 1-16,-9-1-22 0,0 0 9 0,0-2 4 16,0 0-12-16,0 2 16 0,0-1-8 0,0 0 4 0,0 0-4 15,0-1 21-15,0 2-13 0,0-3-25 0,0 2 37 16,0-2-16-16,0 0-16 0,0 0 24 0,0 0-33 15,0 1 12-15,0 0 34 0,0-1-34 0,0 3 22 16,0 0-14-16,0-1 1 0,0 3-4 0,0-2 12 16,0 1 21-16,-9 1-37 0,9 0 58 0,0 1-50 15,0-2-17-15,0 2 34 16,-8 0-35-16,8 0 14 0,0 0 0 16,0 0 3-16,0 0 1 0,-8 0 21 0,8 0-34 15,-9 4 9-15,9-2-13 0,-11 1-4 0,1 2 25 16,2 0 0-16,-1 2-8 0,3-1 8 0,-2 3-17 15,0 0 9-15,-2 2 8 0,10-1-5 0,-11 1 34 16,3-1-49-16,8 1 45 0,-9-1-34 0,9 1 14 16,-8 0 20-16,8 0-55 0,0 2 43 0,0-4-30 0,0 4 26 15,0-3-22-15,0 2 17 0,0-2-4 0,0 0-25 16,0 1 50-16,0-3-25 0,0 1-13 0,0 0 22 16,0 0 8-16,0 1-17 0,6-1 12 0,-6-1 1 15,9-1-1-15,-9 0 5 0,9 0 4 0,-1-1-30 16,-8 0-16-16,6 1 30 0,2-2-9 0,-8 0 0 15,8-2 24-15,-4 2-24 16,-4-2 8-16,8 0 13 0,0 0-17 0,-2-2 4 16,1 2-4-16,-1-1 12 0,1 0-7 15,0 0-14-15,1 0 22 0,-1 0-25 0,1-1 3 16,-8-1 26-16,10 0-17 0,-2 0 8 0,-8 1 5 16,9-1-26-16,-9 0 9 0,9 0 8 0,-9 0-4 15,6 0 13-15,-6 0-13 0,8 0 0 0,-8-2-17 16,10-2 21-16,-10 1 9 0,12 0-4 0,-4 0-1 0,-8-1-17 0,11-1 1 15,0 0 16-15,-11 1-4 0,11-2 13 16,-1 0-4-16,-1 0-30 0,-9-3 13 0,13 1-1 16,-5 0-12-16,-8 0 5 0,12-1 33 0,-12 1-8 15,12-1 0-15,-12 0 20 0,0 3-11 0,9-3-39 16,-9 2 17-16,0-2 25 0,0 2-42 0,0-2 47 16,0 1-34-16,11-1-30 0,-11-1 21 0,0 2 13 0,0-2 8 0,0 1-3 15,0-2-1-15,0 1-13 0,0 0 31 0,0-4-43 16,0 1 21-16,0-2-30 0,0-1 4 0,0-1 35 15,0-2-5-15,0 1 21 0,0-1-20 16,0 0 16-16,0 1-34 0,0 1-3 0,0 1 28 16,0 2-33-16,0-2 25 0,0 3 13 0,0 1-30 15,0-1 39-15,0 4-5 16,0-2-34-16,0 2 13 0,0 1-17 0,0 1 17 16,0 1-8-16,0 1 16 0,0 1-12 0,0 1-13 15,0-2 22-15,0 3-5 0,0-2 12 0,0 4 5 16,0-2-21-16,0 2-13 0,0 0 30 0,0 0-47 15,0 0 29-15,0 0-20 0,0 0-26 16,0 2 43-16,0 2 17 0,0-2-18 0,0 3 5 16,0 1 17-16,0 0-47 0,0 2 55 0,0 3-4 0,0 0-42 0,0 3 42 15,0 0-13-15,0 1-4 0,0 0 29 0,0 1-25 16,0 0 9-16,0 2-9 0,0-1-21 0,0 1 13 16,0 0-30-16,0 0 47 0,0 0 0 0,0 1-1 15,0-1 22-15,0 0-43 0,0-3 14 16,0 1-14-16,0-2 5 0,0 2-21 0,0-3 29 15,0 1 5-15,0 1-30 16,0-2 37-16,0 1-16 0,0-1 13 0,0 0 21 16,0-3-9-16,0 2-42 0,0-2 21 0,8-1-33 15,-8 1 33-15,0-1 17 0,11 0-8 0,-11-2 8 16,0-1-25-16,13 1 25 0,-13-1-17 0,9-1 0 16,-9 0 5-16,0-2-13 0,14 1 12 0,-14-2 9 15,0 0-17-15,12-1 4 0,-12 1-21 16,0-1 26-16,0 0-5 0,11-1 13 0,-11 0 0 0,0 0-17 0,0 0 21 15,12 0-12-15,-12 0-1 0,15-2-20 0,-15 0 7 16,17 1-12-16,-4-1-4 0,1 1 47 0,-3 0-26 16,-11 1-9-16,17-2 30 0,-3 0-38 0,-1 2 17 15,1-1 13-15,-2 0-13 0,1 0-4 0,-3-1 17 16,1 0 4-16,0 0-38 0,-11-2 38 16,11 3-26-16,-11-1-17 0,10-1 39 0,-10 2-4 0,0-2-14 0,0 0 1 15,0 2 0-15,12-1 8 0,-12-1-4 0,0 0 4 16,0 1 9-16,0 1-26 0,0-2 18 0,0 0-5 15,0 2-13-15,0 0-8 0,0 1 21 0,0-2 12 16,0 1-33-16,0-1-21 0,0 2-25 0,0 0-55 16,0-1-39-16,0 0-27 0,0-1-36 0,0 0-38 15,0 1-26 1,0-1-38-16,0-1-60 0,0 2-45 0,0-2-40 16,0 0-94-16,0 0-179 0,0 0-153 0</inkml:trace>
  <inkml:trace contextRef="#ctx0" brushRef="#br0" timeOffset="33608.082">20333 2126 1036 0,'0'0'62'0,"0"0"55"16,0-3 61-16,0 3 58 0,0-2-1 0,0 2-34 15,0 0-17-15,4 0-12 0,-4 0-21 0,0 0 7 16,0 0-7-16,6 0-19 0,-6 0-6 0,0 0 5 16,0 0 2-16,0 0 7 0,0 0 5 0,0 5 15 15,0-4-11-15,0 2 8 0,0-2-12 0,0 0 2 16,0 1-28-16,0-2-19 0,0 0 11 0,0 0-50 0,0 0 52 15,0 0-18-15,-6 0-39 0,6 0 6 0,0 0-28 16,-3 0-20-16,3 0 9 0,0 0 7 0,0 0-12 16,0 0 24-16,0 0 22 0,0 0-8 0,0 0 9 15,0 0-8-15,-5 0 1 0,5 0-20 0,0 0 8 16,0 0 9-16,-8 0-28 0,8 0-4 0,-9 0-4 16,0-2-23-16,2 0 1 15,-3 1 26-15,1-1-15 0,1 2-8 16,-1-1 8-16,2 0-20 0,-2-1 4 0,9 2 4 15,-10 0 8-15,1 0-12 0,9 0 4 0,-11 0 8 16,11 0-27-16,-10 4 38 0,10-2-11 0,-8 0 4 16,8-1 0-16,-14 2-4 0,14 0-12 0,-11-1-8 15,0 0 16-15,11 1-15 0,-12-2 19 0,12 1 11 16,-15 1-7-16,15-2 4 0,-12 1-12 0,12 0 0 0,0-1-4 16,0 0 4-16,-11-1 4 0,11 0 15 0,0 0 13 15,0 0 11-15,0 2 8 0,0-2 5 0,0 0-29 16,0 0-3-16,0 0-4 0,0 0-24 0,0 0 28 15,0 0-8-15,0 0-28 0,0 0 12 0,0 0 8 16,0 0 4-16,0 0 0 0,0 3-16 0,-13-3-16 16,13 1 8-16,0-1 16 0,0 2 32 0,0-1-20 0,0 1 0 15,0-2 16-15,0 0-36 0,0 0 24 0,0 0-16 16,0 1-12-16,0-1 8 0,0 0 0 0,0 1 12 16,0-1-32-16,0 0 12 0,0 2 12 0,0 1 4 15,0-2 36-15,0 4-8 0,0-1-7 0,0 2-5 16,0 3 12-16,0 2-19 0,0-2 32 0,0 3-25 15,0 1 17-15,0 2 17 16,0-1-38-16,0 1 5 0,0-2-21 0,0 1 4 16,0 1 13-16,0-1-17 0,0 3-4 15,0-3 8-15,0 3-3 0,0-3 7 0,0 3-4 16,0-1 1-16,0 1-18 0,0 1 26 0,0-2-4 16,0-1-5-16,0-1-4 0,0 0 4 0,0 0-12 15,0 0 4-15,0-3 17 0,0-1-34 0,0 1 26 16,0-2-5-16,0 0 0 0,0-1 5 0,0-1 7 0,0 0 13 0,0-3-33 15,0 2 17-15,0-2-18 0,0-2-7 16,0-1 16-16,0 1-4 0,0 0 0 0,0-1-17 16,0-1 30-16,0 0 4 0,0 0-21 0,0 0 16 15,0 0-8-15,0 0-8 0,0 0 4 0,0 0 13 16,0 0-13-16,0 0 4 0,0 0 4 0,0 0-4 16,0 0-16-16,0 0 28 15,0 0-16-15,0 0-16 0,0 0 24 0,0 0-29 16,0 0 38-16,0 0-13 0,0 0 0 15,0 0-4-15,0 0-8 0,0 0 12 0,0 0-8 16,0 0-13-16,0 0 21 0,0 0 0 0,0 0-4 16,0 0 13-16,0 0-13 0,0 0-8 0,0 0 25 15,0 0-17-15,0 0 21 0,0 0 17 0,0 0-51 16,0 0 51-16,0 0-63 0,0 0 25 0,0 0-5 0,0 0-7 0,13-3 20 16,-13 1-17-16,0 2 56 0,12-1-39 0,-12 0 1 15,14 0-5-15,-2 0-21 0,2-1 13 16,-2 1 25-16,6 0-17 0,-1-2 35 0,5 1-18 15,-1 1-25-15,-4-1 29 0,4 0-46 0,1 0 8 16,-5 0 17-16,1-1-16 0,-4 2-1 0,2-1 13 16,-7-1 13-16,2 1-5 0,-1 0 30 0,-2 1-33 0,-8 1-5 0,0 0-9 15,4-2-8-15,-4 2 17 0,0 0 9 0,0 0 16 16,9 0-42-16,-9 0 21 0,0 0-4 0,0 0-34 16,0 0 60-16,0 0-5 0,4 0-25 15,-4 0 4-15,0 0-9 0,0 0 1 0,0 0-1 16,0 0 14-16,0 0-18 0,0 0 30 0,0 0-17 15,0 0 30-15,0 0-5 16,0-1-38-16,0 1 26 0,0 0-30 0,0 0-4 16,0 0 17-16,0 0-22 0,0 0 18 0,0-1-9 15,0 1-13-15,0-2 0 0,0 2-25 0,0-2-28 16,0 2-38-16,0-1-27 0,0 0-55 0,0 0-45 16,0 0-31-16,0 0-44 0,0-1-51 15,0 0-66-15,0 1-79 0,0-1-101 0,0 0-135 16,0-2-153-16</inkml:trace>
  <inkml:trace contextRef="#ctx0" brushRef="#br0" timeOffset="34387.941">20081 2387 1176 0,'0'0'71'0,"0"0"47"16,0 2 45-16,0-2 7 0,0 0-46 0,0 0-7 0,0 0-10 16,0 0 37-16,0 0 3 0,0 0-15 0,0 0 10 15,0 0-4-15,0 0 14 0,0 0 7 0,0 0-26 16,0 0 1-16,0 0-10 0,0 0 7 0,7 0-6 16,-7 0 15-16,0 0-25 0,0 0-6 0,0 5 4 15,6-5-16-15,-6 0 0 0,7 2-9 0,-7 1 7 16,5-1-35-16,-5 0 26 0,8 0 4 0,-3 0-6 0,-5 0 44 15,9 0-29-15,-1 0-6 0,0 1 11 0,0-2-25 16,2 1 12-16,-1-2-4 0,2 1-25 0,-1-1 23 16,-1 1-23-16,2-1 16 0,-1 0-4 0,-1 0-15 15,-2 0-4-15,1 0-4 0,-1 0-7 0,0 0-48 16,-7 0 40-16,9 0-24 0,-4 0 36 0,-5 0 8 16,11 0-36-1,-11 0 8-15,10 0-24 0,-2 5 8 0,-8-5 25 16,9 0-5-16,-3 1 1 0,-6-1-13 0,8 0-16 15,-8 0 0-15,8 0-28 0,-8 0 52 0,7 0-15 16,-7 0-9-16,7 4 37 0,-7-4-37 0,8 3 12 16,-8-3 1-16,7 0-5 0,-7 0-12 0,0 0 12 15,0 0-8-15,0 1-12 0,6-1 8 0,-6 0-21 16,0 0 30-16,0 0-13 0,0 0 24 0,0 0-11 0,0 0-13 16,0 0 24-16,0 0-65 0,0 0 12 0,0 0-28 15,0 0-49-15,0 0-6 0,0 0-55 0,0 0-53 16,0 0-41-16,0 0-48 0,0 0-44 0,0-1-46 15,0 1-82-15,0 0-88 0,0 0-82 0,0 0-132 16</inkml:trace>
  <inkml:trace contextRef="#ctx0" brushRef="#br0" timeOffset="37791.261">20576 2383 836 0,'-3'-2'58'15,"3"-1"51"-15,0 1 49 0,-5-3 29 0,5 4-11 16,0 0-8-16,0-2 15 0,-5 1-11 0,5 1 15 16,0-3-6-16,0 2-9 0,0 1 24 0,-5-1-25 15,5 0-24-15,0 0-7 0,0 0 25 0,0 0-1 16,0 2 34-16,0-1-21 0,0 0-37 0,0 1-6 16,0 0-23-16,0 0 1 15,0 0 4-15,0 0 2 0,0 0-11 0,0 0-35 16,0 0 19-16,0 0-17 0,0 2-8 15,0-2 11-15,0 3-36 0,0-2-19 0,0 0 1 16,0 0-1-16,0 1 16 0,0-2-31 0,0 2 4 16,0-1-11-16,0-1-26 0,-6 1 26 0,6 0 26 15,0 3 31-15,0 0 8 0,0 2 26 0,0 2-38 16,0 0-11-16,0 4-7 0,0 1 7 0,0 0 13 0,0 1-17 0,0-1-3 16,0 2-19-16,0-2 7 0,0 0 20 15,0 1-15-15,0 0-1 0,0-2-7 0,6-1-4 16,-6 3 24-16,0-3-17 0,4-1 5 0,-4-1-12 15,0-1-20-15,0-1 28 0,0-2-24 0,4-1 8 16,-4 1 20-16,0-3-32 0,0-2 4 0,0 4 0 16,0-3-12-16,0 0 24 15,0-1-8-15,0 1 12 0,0 1-16 0,0-2-16 16,0 2 28-16,0-2-4 0,0 0 8 0,0 0-4 16,0 1-4-16,0-1-12 0,0 0 8 15,0 1 8-15,0-1-24 0,0 1 8 0,0 0 0 16,0 1 20-16,0-2-24 0,0 1 0 0,0-1 32 15,0 2-40-15,0-1 36 0,0 1 0 0,0-1-32 16,0-1 28-16,0 0-4 0,0 0-28 0,0 1 44 0,0-1-24 0,0 0 16 16,0 0 12-16,0 0-32 0,0 0 29 0,0 0-13 15,0 0 29-15,0 0-21 0,0 0 21 0,0 0-8 16,0 0 0-16,0 0 16 0,0-1-36 0,0 1 24 16,0-3-24-16,0 3-5 0,0-1 26 15,0-1 12-15,0 1-25 0,0 1-8 0,0-2-25 16,0 1-13-16,0 0 21 15,0 0-4-15,0 0 16 0,0-1-21 0,0 2 5 16,0-2 13-16,0 1-13 0,0 1 8 0,0 0 25 16,0 0-25-16,0 0-12 0,0 0 25 0,0 0-17 15,0 0 8-15,0 0 30 0,0 0-71 0,0 0 12 16,0 0 8-16,0 0-4 0,0 3 38 0,0-1-29 16,0-2 3-16,0 1-11 0,0-1-1 15,0 1 13-15,0 0-13 0,0 0 21 0,0 1-21 0,0-2 9 0,0 0 12 16,0 1-4-16,0-1 13 0,0 2 8 0,0-1-17 15,0 1-8-15,0-1-13 0,0-1 9 0,0 1 3 16,0 3-15-16,0-2 45 0,0 3-34 0,0-3-3 16,0 3 41-16,0-2-37 0,0 1 16 0,0-1 17 15,0 0-29-15,0 1-9 0,0-3 9 16,0 0 12-16,0 1-12 0,0-2 21 0,0 2-13 0,0-2 9 0,0 0-26 16,0 0 13-16,0 0 4 0,0 0-29 0,0 1 13 15,0-1 8-15,0 0 0 0,0 1 12 0,0 1 4 16,0 1 1-16,0-1-17 0,0 1-1 0,0 0 18 15,0-2-21-15,0 3-5 0,0-3 13 0,0 1-8 16,0-1 25-16,0 1-9 0,0-2-8 0,0 0 13 16,0 0-30-1,0 0 29-15,0 0-16 0,0 0 17 0,0 0-1 16,0 0-16-16,0 0 21 0,0 0-9 0,0 0-4 16,0 0 9-16,0 0-18 0,0 0 1 0,0-2 34 15,0 0-22-15,0 1 17 0,0 1-25 0,0-1-4 16,0-3 25-16,0 4-21 0,0-2 13 0,0-1-26 15,0-1 9-15,0 1 0 0,0 0 12 0,0-3-4 16,0 0-12-16,0 0 21 0,0-1-18 0,0-2 27 0,0 1-39 16,0 0 8-16,0-3-16 0,0 3 9 0,0-3 28 15,0 2-21-15,-8 0 26 0,8 0-17 0,0-1-13 16,0 2 22-16,0-3-38 0,0 3 16 0,0-1 13 16,0 0-17-16,0 2 42 0,0-2-17 0,0 1 1 15,0 0-18-15,0-1 18 0,0 1-30 0,0 1 34 16,0 0-1-1,0 0-20-15,0-1 16 0,0 2-16 0,0-1 8 16,0 3 12-16,0-1-12 0,8-1-8 0,-8 2 21 16,0-1-38-16,0 1 46 0,8-1-29 0,-8 1-13 15,0 0 33-15,7 1-42 0,-7 0 22 0,0 0 24 16,11-1-16-16,-11-1-12 0,6 0 16 0,-6 3-20 16,0 0 20-16,10 0 8 0,-10 0 1 0,6-1-5 15,-6 2-37-15,9 1 33 0,-9 0-20 0,8 0 7 0,-8 0 34 16,8-1-46-16,-8 0 30 0,8 1-1 0,-8 0-20 15,9 0 41-15,-9 0-37 0,0 0-9 0,8 0 17 16,-8 0-25-16,0 0 46 0,0 0-30 0,0 0 13 16,0 0 5-16,0 0-9 0,0 0 8 0,0 0-33 15,0 0 17-15,9 0-9 0,-9 0 9 0,0 0 3 16,0 3 22-16,10 1-29 0,-10-1 3 0,8 1 22 0,-8 1-26 16,8 0 51-16,-8 1-21 0,0-2-30 0,13 1 9 15,-13 1-34-15,0-1 42 0,8 1 30 0,-8-2-22 16,0 0 21-16,0 2-33 0,0-1-25 0,9 1 25 15,-9 1-4-15,0-1 13 0,0 1-1 0,0-1 5 16,0 1-9-16,8 1-4 0,-8 1 17 0,0-2-38 16,0 2 21-1,0 0-9-15,0-1 1 0,0 0 12 0,0 0-25 16,0-1 17-16,0 1 4 0,10 0 21 0,-10-1-13 16,0 0-4-16,0 0-4 0,0 1-4 0,0-1 4 15,0 0 5-15,0-2-1 0,0 3 4 0,0-3-16 16,0 0 29-16,0-1-34 0,0 0 13 0,0 0 5 15,0 0-1-15,0-1 4 0,0 1-12 0,0-1 16 16,0 2-33-16,0-3 29 0,0 3-8 0,0-2-16 0,0 0 16 16,0 0-21-16,0 0 0 0,0-1 38 0,0 1-13 15,0-3 17-15,0 1 0 0,0 0-30 0,0 1-3 16,0-2 7-16,0 0-11 0,0 0 7 0,0 0 26 16,0 0-5-16,0 0 5 0,0 0-12 0,0 0-9 15,0 0-17-15,0 0 8 0,0 0 30 0,0 0-4 16,0 0-1-1,0 0-8-15,0 0-8 0,0 0-17 0,0 0 38 16,0 0 0-16,0 0-21 0,0 0 8 0,0 0-4 16,0 0-17-16,0 0 9 0,0 0 4 0,0 0-17 15,0 0 25-15,0 0 4 0,0 0 0 0,0 0-8 16,0 0 4-16,0 0-12 0,0 0 16 0,0 0-8 16,0 0 17-16,0 0-17 0,0 0 9 0,0 0 12 15,0 0-38-15,0 0 33 0,0 0-11 0,0 0-9 0,0 0 12 16,0-4 18-16,0 2-13 0,0 2-5 0,0-1 21 15,0 0-37-15,0 0 4 0,12 1 12 0,-12-3-8 16,0 1 9-16,0 0-1 0,0-2 9 0,12-1-25 16,-12 2 12-16,0-3-17 0,0 0 5 0,10-1 16 15,-10-1-4-15,0 2-4 0,10-2 9 0,-10-2-35 16,0 2 18-16,11-1 21 0,-11 1-26 0,0-2 9 0,13 3-13 16,-13 0 0-16,9-1 25 0,-9 1 9 0,0 0 4 15,14-1-8-15,-14 2-21 0,13 0 8 0,-13 0-30 16,11-1 13-16,-11 1 0 0,14 1 4 0,-14-1 18 15,13-1 12-15,-13 0-13 0,14 2 4 0,-14-1 1 16,0-1-26-16,15 2 29 0,-15 2-20 0,0-3 0 16,12 2 4-1,-12 1-13-15,0 0 13 0,0 0 12 0,13-2 9 16,-13 3 0-16,0 0-38 0,15-1 29 0,-15 0-25 16,13-1-12-16,-13 0 54 0,15 1-47 0,-1-1 39 15,-5 2-8-15,-9-3-9 0,16 1 17 0,-3 1-47 16,1 0 34-16,-3 0-12 0,0 1 4 0,3-1 4 15,-3 1 0-15,3 0 8 0,-6 1-21 0,4 0 30 16,-4 0-13-16,2 0-4 0,-10 1 5 0,10-3 3 0,-10 2 1 16,8 1-18-16,-8 0 22 0,0 0 0 0,0 0-47 15,11 0 42-15,-11 0-20 0,0 0-18 0,0 0 55 16,0 0-25-16,0 0-21 0,0 0 9 0,0 0-17 16,0 0 4-16,0 0 16 0,0 0 1 0,0 0 16 15,0 0 25-15,0 0-33 0,0 0-4 0,0 0-8 16,0 0-14-1,0 0 47-15,0 0-4 0,0 0-9 0,0 0-20 16,0 0-1-16,0 0 22 0,0 0-5 0,0 0 13 16,0 0 8-16,0 0-34 0,0 0 22 0,0 0-21 15,0 0-13-15,0 0 21 0,0 0-5 0,0 0 18 16,0 0-22-16,0 0 18 0,0 0-22 0,0 0 9 16,0 0 25-16,0 0-38 0,0 0 26 0,0 0-18 15,0 0 18-15,0 0-5 0,0 0 0 0,0 0 9 0,0 0-38 16,0 0 16-16,0 0 22 0,0 0-17 0,0 0 16 15,0 0 39-15,-11 0-72 0,11 0 17 0,0 0 12 16,-10 0-42-16,10 0 43 0,0 0-14 0,-11 0-12 16,11 0 1-16,0 0-9 0,-14 0 54 0,14 0-41 15,-9 0 24-15,9 0-8 0,0 0-8 0,-13 4 25 16,13-1-29-16,-16 1 8 0,16 0-30 0,-13 1 22 0,-1 1 16 16,14 0 13-16,-14 1-25 0,2 0 8 0,12 1-12 15,-17-1 29-15,17 0-21 0,-17 1-4 0,17 1-9 16,-16-2-16-16,16 2 37 0,-14 0-20 0,14-1 37 15,0 0-34-15,-13-1 5 0,13 3 17 0,0-2-34 16,0 2 13-16,-14-3 12 0,14 3-8 0,0-2 16 16,0 0-20-1,-12 2 16-15,12-3-21 0,0 0 9 0,0 0 4 16,0 1-29-16,0-1 21 0,0-1 0 0,0 1 20 16,0-2-4-16,0-1 9 0,0 2-22 0,0 1 5 15,0-2-12-15,0 1 25 0,0-2-5 0,0-1 5 16,0 2-9-16,0-2-17 0,0 0 18 0,0-1 11 15,0-1 5-15,0 0-21 0,0-1-4 0,0 2 0 16,12-2 12-16,-12 0 5 0,13 0 8 0,-13 0-21 0,13 0 12 16,-4 0 1-16,-9 0-17 0,14 0 12 0,-2 0-16 15,-12 0-9-15,12 0 29 0,-12 0-20 0,11 0 25 16,-11 0 4-16,13-4-8 0,-13 2-13 0,12 2 4 16,-12-4-4-16,12 3-17 0,-12 0 26 0,12-2-22 15,-12 1 17-15,11 0-4 0,-11 0-13 0,8-1 13 16,-8 0-12-1,12-1 28-15,-12-1-3 0,9-1-21 0,-9 0 33 16,9 1-38-16,-9-1 30 0,13-1-8 0,-13 0-18 16,9 0 39-16,-9-1-21 0,8 1 12 0,-8 0-17 15,8-2 0-15,-8 2-21 0,9-2 17 0,-9 0 5 16,0 2-10-16,10-2 10 0,-10-2-18 0,0 0 26 16,8 1-39-16,-8-4 30 0,0 3 9 0,0-3-17 15,0 0 21-15,11 1-26 0,-11-1-8 0,0 0 9 0,0-1-13 16,0-1 16-16,0 0 22 0,0 0-17 0,0 1 5 15,0-2 16-15,0 0-38 0,8 1 21 0,-8-1-4 16,0 2-13-16,0-1 13 0,0 2 0 0,0-1-12 16,0 0 3-16,0 2 5 0,0 0-17 0,0 0 50 15,0 2-29-15,0 1 5 0,0 2-9 0,0-1-9 16,0 3-8-16,0 1 33 0,0 1 1 0,0 1-9 0,0 1 9 16,0-1-9-16,0 2-21 0,-10 0 17 0,10 1 21 15,0 0-55-15,0 0 51 0,0 0-25 0,0 0-13 16,0 0 38-16,0 0-39 0,0 0 18 0,0 0 17 15,0 0-13-15,0 0 17 0,0 0-4 0,0 0-30 16,0 0 4-16,0 0 13 0,0 0-17 0,0 0 26 16,0 0-18-1,0 2-3-15,0 0 3 0,0-1-12 0,0 1 8 16,0-2 5-16,0 2 0 0,0 1 3 0,0 1 14 16,0 1-17-16,0 1 25 0,0 1-17 0,0 4 17 15,0 1-17-15,0 0-9 0,-12 1 21 0,12 2-24 16,0-1 16-16,0 2 0 0,0 2 0 0,0 1 17 15,0 0-12-15,-10 0-9 0,10 4 4 0,0-4-9 16,0 3 14-16,0-1 0 0,0-1-13 0,0 0 16 0,0-2-3 16,0 2-13-16,0-2 29 0,0 1-25 0,0-2 4 15,0-3 4-15,0 3-3 0,0-4-14 0,8-1 13 16,-8 1-8-16,7-3 4 0,-7 0 0 0,9 2 17 16,-9-3-4-16,6 0-17 0,-6 0 21 0,8 0-26 15,-8-1 43-15,8 0-8 0,-8-1-22 0,11-1-8 16,-11 0 4-1,0 0-9-15,8-2 22 0,-8 0-9 0,0-1-4 16,8-1-8-16,-8 0 12 0,0-1-4 0,8 0-9 16,-8 1 14-16,0-2-18 0,4 0 21 0,-4 2-8 15,0-1-4-15,0-1 4 0,9 0 9 0,-9 0 3 16,0 0-12-16,0 0 9 0,0 0-5 0,0 0-8 16,0 0 25-16,0 0-17 0,0-3 18 0,8 0-26 15,-8 0 4-15,9 0-9 0,-9 0-4 0,8 0 17 0,-8-1-33 16,9 1-5-16,-9-2-30 0,8 3-37 0,-8-3-12 15,0 2-64-15,0 0-71 0,8 0-74 0,-8 0-103 16,3-1-78-16,-3-1-102 0,0 2-117 0,0-3-170 16</inkml:trace>
  <inkml:trace contextRef="#ctx0" brushRef="#br0" timeOffset="40248.664">17583 2969 878 0,'0'0'58'0,"0"0"71"0,0 0 52 16,0 0 60-16,0 0-4 0,0 0-26 0,0 0-12 15,0 0 8-15,0 0-33 0,0 0-8 0,0-2 4 0,0 2-52 0,0 0 1 16,0 0-18-16,0 0-1 0,0 0 7 0,0 0 3 15,0 0 18-15,0 0-25 0,0 0-10 0,0 0 18 16,0 0-9-16,0 0-6 0,0 0 32 0,0 0-34 16,0 0-7-16,0 2 37 0,0-2-31 15,0 0 22-15,0 0-3 0,0 0-17 0,0 0 0 16,0 0-14-16,0 0 16 16,0 0-18-16,0 0 0 0,0 0-15 0,0 0-10 15,0 0-16-15,0 0 0 0,0-3-4 0,0 0 1 16,0-1 0-16,0 2 16 0,0-3-1 0,-10 3-15 15,10-2 36-15,0 2-32 0,0-1 12 0,0 0-4 16,0 0-31-16,0-2 24 0,0 2-24 0,0 1 16 16,-9-2-4-16,9 2-4 0,0 0 40 0,0 1 5 15,0-2-13-15,-10 2-28 0,10-3-3 0,0 4-25 0,0-2 20 16,-11 1 5-16,11 0-9 0,0 0-4 0,0 0-7 16,0 0 36-16,-9-2-41 0,9 3 0 0,0-2 33 15,0 0-54-15,-10 0 42 0,10 0 8 0,-9-1-25 16,9 0 20-16,-11 0-15 0,11-1-1 0,-11 2-25 15,3-2 25-15,8 3-4 0,-11-2 13 0,11 2 12 16,-11-1-33-16,11 1 12 0,-10-1 1 0,10 1-9 0,-11-1-17 16,11 2 9-16,-8-1-5 0,8 1 30 0,0 0 8 15,-8-2-25-15,8 2 4 0,0 0-29 0,-6 0 37 16,6 0-20-16,0 0 13 0,-11 0-9 0,11 0-1 16,-8 0 22-16,8 0-34 0,-8 0 34 0,3 0-22 15,5 0-7-15,-9 3 20 0,3 0-8 0,6-1 0 16,-8 1 21-1,8-2-21-15,-7 3 17 0,1-2-21 0,6 0-13 16,-8 0 13-16,8 2 4 0,-6-3-17 0,-1 1 43 16,7 2-22-16,-4-2-25 0,4 2 33 0,-8-2-25 15,2 0-3-15,6 2 28 0,-5-1 9 0,5 0-33 16,-7 2 20-16,3-1-4 0,4 0-29 0,-8 2 29 16,5-1 9-16,3 1-9 0,-7-2 0 0,4 0 13 15,3 2-34-15,-5 1 17 0,1 0 21 0,4-2-42 0,-6 2 30 16,6 0-22-16,-4-1 9 0,4-1 0 0,-4 2 4 15,4 0-8-15,-5 0 8 0,5 1 8 0,0-1-4 16,-3 1-4-16,3 0 0 0,0 2 4 0,-4-2 9 16,4 2-5-16,0 0-16 0,0-1 16 0,0 0-25 15,0 1 46-15,0-1-29 0,0-2 9 0,0 1-5 16,0 0-17 0,0-1 38-16,4 3-21 0,0-2 30 0,0 2-47 15,-1-1 9-15,0 3 13 0,1-1-13 0,0-1 25 16,0 2-9-16,0-2 9 0,-1-1-29 0,0 1 24 15,3-1-33-15,-2-1 1 0,2 0 12 0,-3-1 4 16,2 0 25-16,-1 0-38 0,0 0 38 0,0-3-29 16,0 1-5-16,2 1 1 0,-3-3 12 0,2 2-12 15,-5-1 16-15,4 0 22 0,1-1-51 0,-5 0 12 0,5 2 39 16,3-4-38-16,-5 2 37 0,0 0-16 0,3 1-34 16,-1-3 46-16,0 4-55 0,3-3 30 0,-4 2 4 15,1-2-4-15,2 0 21 0,-1 1-21 0,2 0-4 16,-2 0 9-16,1-2-14 0,1 1 18 0,-2 1-5 15,3-2 0-15,-2 1 4 0,1 0 5 0,-2-1-22 16,3-1 5-16,-1 2 9 0,-8-1-10 0,10 1 14 0,-4-2-26 16,5 1 8-16,-11-1 5 0,8 1 8 0,-8 0 5 31,11 1 8-31,-11-2-13 0,9 0 9 0,-9 0-22 0,8 0 30 0,1 0-12 0,-9 0-9 0,10 0 30 16,-2 0-39-16,2 0 47 0,1-4-38 0,-2 1 9 15,1 0-9-15,1 0-21 0,-2 0 16 0,-1 0 22 16,0 0-12-1,2 0 12-15,-6 0 17 0,-4 2-43 0,0-2 9 16,0 2-8-16,0 1-1 0,0-2 1 0,0 2 42 16,0 0-43-16,0 0 9 0,0 0-12 0,0 0-27 15,0 0 43-15,0 0-16 0,0 0 7 0,0 0-24 16,0 0-10-16,0 0-41 0,0 0 17 0,0 0-36 16,0 0-41-16,0 0-27 0,0 0-97 0,0 2-45 15,-4-2-37-15,2 0-58 0,2 0-23 0,-2 0-14 0,2 0-85 16,0 0-61-16,0 0-77 0,0 0-156 0</inkml:trace>
  <inkml:trace contextRef="#ctx0" brushRef="#br0" timeOffset="48007.664">17758 2948 567 0,'-1'-6'30'0,"-4"2"17"0,4-4 20 0,1 4 40 16,0-3 6-16,0 2-10 0,0 1 34 0,0 0-1 16,0 1-5-16,0-1 38 0,0 3-19 0,0-1 16 15,0 0 13-15,0 2-11 0,0-4 10 0,6 4-24 16,-6-2-20-1,0 1 2-15,3-1-17 0,-2 0-19 0,1 1-21 16,-2 0 4-16,2-1 4 0,-1 0 44 0,-1 2-1 16,0 0-1-16,0 0 5 0,0 0-22 0,0 0 10 15,0 0-12-15,0 0-10 0,0 0-33 0,0 0 10 16,0 0 8-16,0 0-11 0,0 0 19 0,0 0-43 16,0 0-7-16,0 0-14 0,0 0 4 0,0 0 21 15,0 0-3-15,0 0 8 0,0 0-11 0,0 0 3 0,0 0-10 16,0 0-4-16,0 0 12 0,0 4-16 0,0-4-21 15,0 0-1-15,0 2-15 0,0 0 0 0,0 0 8 16,0-1-8-16,0 1-22 0,0-2 19 0,0 4 3 16,0-3 38-16,0 2 14 0,0 3 24 0,0 0 12 15,0 1-46-15,0 3 27 0,0 1-42 0,0-1 27 16,7 2 23 0,-1 2-3-16,-3 0 8 0,3-1-39 0,-3 0 16 15,1 2-3-15,-1 0 3 0,0-1 25 0,2 1-48 16,-2-2-8-16,0-1 4 0,3 2-12 0,-3-3 24 15,1-1-3-15,-4 1-1 0,5-2-4 0,-5 1 1 16,3-2-5-16,-3 3-3 0,0 1-9 0,5-2-4 16,-5 0 17-16,4 1-21 0,-4-2 5 0,0-1 7 15,4 0-16-15,0 1 0 0,-4-3 29 0,0 0-16 0,0-1-21 16,3 1 33-16,-3 0-29 0,0 0 8 0,0-2 13 16,0 1-13-16,0 1-20 0,0-1 20 0,0 1 13 15,0 0-8-15,0 0 16 0,5 2-21 0,-5-2-20 16,0 1-5-16,3 0 29 0,-3-1-16 0,0-1 21 15,3 1-13-15,-3-1-21 0,4-2-4 0,-4 1 17 16,0-1 8 0,0-1 17-16,0-1-4 0,0 0-30 0,0 1 30 15,0-2-42-15,0 0 50 0,0 0-8 0,0 0-25 16,0 0 8-16,0 0-21 0,0 0 21 0,0 0 4 16,0 0 21-16,0 0-25 0,0 0 0 0,0 0-4 15,0 0 4-15,0 0 12 0,0 0-12 0,0 0 25 16,0 0-41-16,0 0-1 0,0 0-8 0,0 0 12 15,0 4 9-15,0-4 21 0,0 0-5 0,0 2-28 0,0-2 45 16,0 3-54-16,0-3 37 0,0 2-3 0,0-1-22 16,0 1 38-16,0-1-25 0,0 1-8 0,0 0 8 15,0 1-25-15,0 0 38 0,0 0-13 0,0 1 8 16,6 0 9-16,-6 0-34 0,0 0 5 0,0 0-1 16,0 1 9-16,3-3 20 0,-3 2 9 0,0-2-29 15,0-2 17-15,0 2-5 0,5 0 1 0,-5-2 7 0,0 0-16 16,0 0-4-16,0 0-9 0,3 0 9 0,-3 0 21 15,0 0-26-15,0 0 13 0,0 0-12 0,0 0-5 16,0 0 9-16,0 0 13 0,0 0 12 0,0 0-25 16,0 0 25-16,0 0-30 0,0 0 5 0,0 0 12 15,0 0-41-15,0 0 37 0,0 0-12 0,0 0 41 16,0 0-25-16,0 0 9 16,0 0-25-16,0 0-22 0,0 0 43 15,0 0-13-15,0 0 4 0,0 0-16 0,0 0 50 16,0 0-55-16,0 0 55 0,0 0 4 0,0 0-42 15,0-4 25-15,0 2-12 0,0 2-26 0,0-2 26 16,0 1-17-16,0-1-17 0,0 1 37 0,0-2-24 16,0 0 25-16,0 0-13 0,0-2-17 0,0 0 5 15,0-1 20-15,0 1-12 0,0-3 5 0,0 1-5 0,0-1-13 0,0 2 21 16,0-2-3-16,0 0-5 0,0 1-5 16,0-2 5-16,0 0-12 0,0-1-5 0,0 1 17 15,0-2-21-15,0 3 16 0,0-2 10 0,0 1-18 16,0-3 13-16,0 1-4 0,0 3 8 0,0-1-13 15,0 1 31-15,0 1-35 0,0 2 26 0,0-2-17 16,0 1-21 0,0 2 33-16,0 0-21 0,5 0 13 0,-5 1 13 15,0-1-17-15,4 0 0 0,-4 0 12 0,5-2-25 16,-5 0 17-16,5 0-21 0,-5 1 17 0,8 0-5 16,-4 2 18-16,-4-2-14 0,8 2 13 0,-4 1-8 15,-4 1-37-15,5 1 41 0,-5 0-25 0,0 0 21 16,3 0 5-16,-3 0-10 0,0 0-16 0,6 0 26 15,-2 0 3-15,0 0-8 0,0 0 9 0,1 0-30 0,0 0 17 16,3-1-21-16,-2-2 29 0,-1 3-4 0,1 0-5 16,-1 0 5-16,-5 0 0 0,5 0-4 0,1 0 8 15,-6 0 21-15,5 0-50 0,-5 0 13 0,5 0-5 16,-5 0-24-16,3 0 62 0,-3 0-17 0,6 0 0 16,-6 4-4-16,5-4 8 0,-5 2-20 0,6 1 8 15,-1 0 24-15,-5 0-41 0,5-2 34 0,-1 4 8 0,-4-1-34 0,8 0 26 16,-3 3-9-16,0-2-21 0,-1 1 34 15,1 1-26-15,-2 0-7 0,-3 0 33 0,8 0-26 16,-8 0 9-16,5 1 29 0,-5-2-41 0,8 1 8 16,-8 1-9-16,6-2-3 0,-6 0 16 0,0 1 12 15,5 0-8-15,-5-1-4 0,0-1-8 0,5 2-9 16,-5 0 5 0,0 0 33-16,0-3-17 0,6 2 21 0,-6-1 4 15,0 1-25-15,0-2-8 0,0-1-13 0,6 0 5 16,-6 0-9-16,0-1 33 0,0 0-8 0,0 2 5 15,0-4-1-15,0 1 9 0,0-1 0 0,0 0-38 16,0 0 42-16,0 2-46 0,0-1 20 0,0-1 35 16,0 1-64-16,0 1 55 0,0-2-33 0,0 3-9 15,0-3 29-15,0 0-12 0,0 0 0 0,0 0 12 0,0 0-8 16,0 0-4-16,0 0 12 0,0 0-8 0,0 0 38 16,0 0-34-16,0 0 4 0,0 0 17 0,0 0-33 15,0-3 33-15,0 1-17 0,0 1 1 0,0 1-5 16,0-3-29-16,0 3 50 0,8 0-16 0,-8-1-1 15,0 1 30-15,0-2-43 0,0 0 5 0,0 1 13 16,5-1-9-16,-5-1-12 0,0-1 8 0,0 0-4 0,0-2-13 16,0 0 25-16,7-3-16 0,-7 0 8 0,0-1-13 15,0 0 35-15,9-1-27 0,-9 0 5 0,0-1 17 32,6 1-43-32,-6 3 43 0,7-3-29 0,-7 1-5 15,8 0 5-15,-8 1 3 0,6 0 1 0,-6 1 24 16,9 0-12-16,-9 1-20 0,11-1 20 0,-11 2-8 15,8-2 8-15,3-1 0 0,-11 3-29 0,11-2 9 0,-11 0 11 16,8 1 1-16,-8-1 8 0,11 2-16 0,-11 2 16 16,10-2-4-16,-10 2-4 0,9-1 12 0,-9 2-37 15,11-1 8-15,-11 1 13 0,11 0 3 0,-11 0 10 16,13-1 3-16,-13 2-4 0,16-1-4 0,-5 0-12 16,-11 0 3-16,17 0 5 0,-5 2-4 0,-12-2 20 15,13 0-24-15,-13 2-13 0,12-1-4 0,-12 2-8 0,0-2 16 16,0 2 17-16,11 0 12 0,-11 0 16 0,0 0-7 15,0 0-17-15,12 0-8 0,-12 0-17 0,0 0 13 16,0 0 8-16,0 0-5 0,0 0 21 0,0 0 5 16,0 0-9-16,0 0-16 0,0 0-8 0,0 0-9 15,0 0 8-15,0 0 13 0,0 0 0 0,0 0-4 16,0 0 29 0,0 0-9-16,0 0-8 0,0 0 4 0,0 0-12 15,0 0-12-15,0 0 24 0,0 0 9 0,0 0-46 16,0 0 33-16,0 0 0 0,0 0-33 0,0 4 37 15,0-4 13-15,0 0-54 0,0 0 41 0,0 0-8 16,0 0-25-16,0 0 46 0,0 0-17 0,0 0-8 16,0 0 4-16,0 0-16 0,0 0-1 0,0 4 13 15,0-4-8-15,0 3 20 0,0-2-37 0,0 0 37 0,0-1-20 16,0 0 4-16,0 1 41 0,0 2-41 0,0-2 24 16,0 2-12-16,0 0-12 0,0-1 0 0,-12 3 12 15,12-1-13-15,-13 3-3 0,13 0 16 0,-13-1-8 16,1 1-8-16,12 2 16 0,-11 0 4 0,11-1 1 15,-13 0 3-15,2 1 8 0,11-2-28 0,-10 2-8 16,10-2 20-16,-12 1-16 0,12-1 20 0,-10 0 16 0,10 3-40 16,-8-2 32-16,8 0-16 0,0 1-8 0,0-2 25 15,0 1-34-15,-9 0-3 0,9-1 24 0,0-1 8 16,0 0-12-16,0 0 4 0,0 0-16 0,0-2-13 16,0 0 17-16,0 0 28 0,0 0 1 0,0-1-13 15,0 0 17-15,0 3-42 0,11-4 17 0,-11 2 12 16,8-1-24-1,-8 1 29-15,0-2-13 0,8 0-25 0,-8 1 25 16,9 0-8-16,-9-1-37 0,0-1 58 0,10 0-21 16,-10-1-9-16,0 2 21 0,0-2-24 0,10 0 24 15,-10 0 17-15,0 0-13 0,0 0 33 0,10 0-41 16,-10-3 5-16,12 0-13 0,-12 2-13 0,12-2 9 16,-12 0 0-16,14 0 41 0,-14-1-33 0,0 2 8 15,10-1 0-15,-10 1-4 0,0 0 17 0,0-3-17 0,0 1-4 16,0 0 0-16,0 0-4 0,11 0 16 0,-11 0-16 15,0-2-17-15,0-1 17 0,9-1 8 0,-9-1-8 16,0 2 25-16,12-4-33 0,-12 2-1 0,0-4 30 16,0 3-13-16,10 0-8 0,-10 0 0 0,0-1-5 15,0 1 1-15,0 0 21 0,0 1-17 0,0 1-13 16,0-1-8-16,0-1 9 16,0 3 20-16,0 1 17 0,0 0 11 15,0 1-27-15,0 0-1 0,0 2 0 0,0-1-25 16,0 1 17-16,0 0 8 0,0 1-29 0,0 1 29 15,0-2 5-15,0 2-9 0,0 1 0 0,0-1 4 16,0 1-4-16,0 0-21 0,0 0 46 0,0 0-66 16,0 0 21-16,0 0 3 0,0 0-16 0,0 3 21 15,0-3 4-15,0 3-9 0,0 1 1 0,0 0 49 0,0 3-33 16,0 2 0-16,0 1 4 0,0 0-37 0,0 2 17 16,0 1 36-16,13 1-8 0,-3-1-4 0,-10 0 5 15,12 1-13-15,-4 0 4 0,0 0 4 0,0-2 4 16,1 3-3-16,-9-2-9 0,8-2 12 0,1 0-8 15,-9 0 13-15,10-2-30 0,-10-2 25 0,8-2 9 16,-8 1-25-16,8-2 20 16,-8 0-12-16,8-1-12 0,-8-2 4 15,0-1 12-15,0 2-12 0,0-2 4 0,0 2 25 16,0-2 12-16,9 0-20 0,-9 0 12 0,0 0-25 16,0 0-25-16,0 0 25 0,5 0-4 0,-5-4 0 15,7 4 8-15,-7-1-16 0,9 1 29 0,-1 0-33 16,-2 0 28-16,2-3 5 0,-1 3-46 0,0-3 54 15,0 2-41-15,-1-2 32 0,1 2-15 0,-7-1-5 0,9-2 0 16,-3 3-4-16,2-3 12 0,-3 2-16 0,-5 0 16 16,7-1-8-16,0 1 4 0,-7 0 34 0,5 0-18 15,-5-1-36-15,6 0 32 0,-6 1-33 0,0-1 13 16,7 0 46-16,-7 1-42 0,0-2-4 0,5-1 34 16,-5 2-22-16,0-3-16 0,0 1 28 0,9-2-28 15,-9 2-22-15,6-4 43 0,-6 0-5 0,0-1-16 0,8 0 21 0,-8 1-30 16,0-2 0-16,7 1 9 0,-7-2 20 0,0 2 0 15,9-4-12-15,-9 3 5 0,0-4-22 16,0 2 1-16,0-1 7 0,0 0 13 0,0 2-16 16,0 1 29-16,0 0-13 0,0 1-29 0,0 0 37 15,0 1-20-15,0 0 0 0,0 1 8 0,0 1 4 16,0-2-21-16,0 1 30 16,0 1-1-16,0 0-12 0,0 0 9 0,0 1-18 15,0-1 5-15,0 1 8 0,0 0 9 16,0 0-22-16,0 1 18 0,0-1-30 0,0 2 21 15,0-1 33-15,-9-1-37 0,9 1 16 0,0 0-20 16,0 0-29-16,0 0 41 0,0-1-17 0,0 3 17 16,0 0 9-16,0-1-25 0,0 1 28 0,0 0-3 15,0-1 12-15,0 2-21 0,0 1-12 0,0-1 3 0,0 1 5 0,0-1 25 16,0 2-16-16,0 0 24 0,0 0-70 0,0 0 8 16,0 0 33-16,0 0-46 0,0 0 38 15,0 0-5-15,0 3-24 0,0-3 20 0,0 3 5 16,0-1 0-16,0 2-5 0,0-1 1 0,0 1 7 15,0 4-3-15,0 2 12 0,0 0 9 0,0 3-13 16,0-2 25-16,0 4-33 16,0-1-1-16,0 3 14 0,0-3-22 0,0 1 42 15,0 0 0-15,0 0-17 0,0 2-24 0,0-2 20 16,0 1-25-16,0-1 38 0,4 1-5 0,-4-3-16 16,9 1 8-16,-9-2-21 0,5 0 34 15,-5 0-9-15,0-2 9 0,5 1-4 0,-5-1-13 16,0 1 8-16,0-2-12 0,7 4 12 0,-7-3 0 15,0-1-20-15,0 2 16 0,4-2-4 0,-4 0 13 0,0 0 4 0,6-1-30 16,-6-2 9-16,5 1 12 0,-5-3-4 0,0 1 4 16,0 1 5-16,0-1-38 0,0-2 29 0,7 0 13 15,-7 1-25-15,0-1 20 0,0-2-33 16,0 3 17-16,0-3 25 0,0 0-21 0,0 1 21 16,0 0-21-16,0-1-13 0,4-1 34 0,-4 0-25 15,0 0-4-15,0 0 20 0,0 2-4 0,0-2-3 0,0 0 3 0,0 0 5 16,0 0-26-16,0 0 13 0,5 0 21 0,-5 0-38 15,0 0 26-15,0 0 4 0,0 0-5 0,0 0-25 16,0 0-4-16,0 0-8 0,0-2 4 16,0-1 33-16,5 3 4 0,-5 0-3 0,0-2-1 15,0 1 4-15,0 1-7 0,8-1 7 0,-8-1 5 16,0 0-13-16,0 2 1 16,4-1-1-16,-4 1-4 0,0-1 0 0,7-1-5 15,-7-1 10-15,8 2 3 0,-8-3-16 0,6 2 38 16,2-2-39-16,-3 1 18 0,-5-1 7 0,4 2-41 15,-4-4 29-15,8 3-29 0,-3-2 25 16,-5 2 21-16,6-1-12 0,-6 0 3 0,8 0-8 16,-8-1-8-16,5 1-9 0,-5-1 18 0,7 0-31 15,-7 3 10-15,7-3 28 0,-7 1-7 0,5-1 3 0,-5 0 13 0,6-1-21 16,-6 1-21-16,8 0 30 0,-8 0-26 0,8-1 4 16,-8 2 21-16,8-2 13 0,-8 0-21 15,8 1 13-15,-8-1-17 0,6 2-26 0,1 1 21 16,-7 0 18-16,9 0-13 0,-9 0 8 0,6 1-12 15,-6 1-13-15,7-3 25 0,-7 4 4 0,0-2-8 16,0 2 17-16,6-2-13 16,-6 0 1-16,0-1 3 0,0 2-4 0,7-2-21 15,-7 0 9-15,7 0 16 0,-7-2-20 0,8 2 16 16,-8-3 4-16,8 1-20 0,-8 1 3 0,11 0 13 16,-11 0-4-16,6 1 13 0,-6 0-4 0,0 0-9 15,0 0-4-15,0 2-5 0,0-2 9 16,8 1-4-16,-8 0 0 0,0 0-1 0,0-1 26 15,0 1-42-15,8-3 25 0,-8 2 5 0,0 0-22 0,8-2 30 0,-8 1 0 16,0-1-26-16,0 3 1 0,8-2 29 0,-8 2-50 16,0-2 25-16,0 1-1 0,0 1-3 0,0-1 12 15,0 2 13-15,0-3 4 0,0 3-17 0,0-2-8 16,0 2 4-16,0-2-21 0,0-1-9 16,0 2 35-16,0-2-26 0,0-1 29 0,0 1-8 15,0 1 5-15,0 0-1 0,0-2-13 0,0 2 5 0,0 0-9 0,0 0 5 16,0 0-9-16,0 1 13 0,0-1-12 0,0 0 16 15,0 0 21-15,0 1-13 0,0 1 1 0,0-2-9 16,0 1-13-16,0 0 4 0,0 0 26 0,0 0-9 16,0 0-12-16,0 0-4 0,0-1-17 0,0 2 0 15,0-3 8-15,0 0 29 0,0 1-12 0,-11 2 8 16,11-2 1 0,0 1 3-16,0 2 1 0,0 0-5 0,0 0-12 15,0 0-21-15,-8 0 25 0,8 0-16 0,0 0 3 16,0 0 13-16,0 0-37 0,0 0 37 0,0 0-5 15,0 2-11-15,0 1 24 0,0-2-17 0,0 2 18 16,0 0-22-16,0 2 9 0,-9-1-17 0,9 3 9 16,0 1 49-16,-8 1-16 0,8 1 8 0,-10-1-29 15,10 0-29-15,-8 2 29 0,2 1 0 0,6-2 13 0,-7 2 4 16,-2 0-30-16,9 0 13 0,-6 1-4 0,0-1-5 16,6-2 22-16,-9 2-13 0,9-1 0 0,-4-2 13 15,4-1-18-15,-9 0 9 0,9-1 26 0,0 0-10 16,-7 0-15-16,7 0-9 0,-6 1-1 0,6 0-20 15,-5 1 25-15,5 1 38 0,-6 0-50 0,6 1 49 16,-6 1-33 0,6 0-21-16,-7 1 17 0,7-1 5 0,-5 0 3 15,5 0-12-15,0-1 21 0,-5 1-34 0,5 0 17 16,0-2 16-16,0 1-16 0,0-1-4 0,0-2 13 16,0 1-9-16,0 0-5 0,-4 2 18 0,4-2-5 15,0 0-8-15,0 1 0 0,0 0 0 0,0-1-21 16,-6 2 13-16,6-2 25 0,0-1-21 0,0 0 25 15,0 1-8-15,0 0-5 0,0 0-4 0,0-2 13 0,0 2-22 16,0-2 1-16,0 2 25 0,0 0-33 0,0-2 20 16,-5 0-12-16,5 0-4 0,0 0-9 0,0-1 25 15,-5 1 5-15,5 0-13 0,0-1 13 0,-3 0-9 16,3 0-21-16,0 0 13 0,-3-1 4 0,3-1 0 16,0 0 21-16,0-1-17 0,-7 0 9 0,7-2-13 15,0 1 0 1,0-2 8-16,0 0-25 0,0 0 9 0,0 1 8 15,-6-1 0-15,6 0 4 0,0 0-4 0,0 0-8 16,0 0-5-16,0 0 34 0,0 0-25 0,0 0 4 16,0 0 8-16,0 0-8 0,0 0 26 0,0 0 3 15,0-1-24-15,0-2-10 0,0 3-3 0,0-2-18 16,0 1 39-16,0-1 8 0,0 1-29 0,0 0 46 16,0-1-38-16,0-2-21 0,6 1 34 0,-6 0-26 0,0-3-4 15,0 1 34-15,5 0-26 0,-5-3-16 0,0 1 21 16,0-2-9-16,0 1 4 0,5-2 5 0,-5 2 17 15,5-3-22-15,-5 1 14 0,6-2-14 0,2 1-12 16,-8 1 9-16,6-3 3 0,0 2 22 0,-1 0 12 16,2 1-25-16,0-1 4 0,-2 1-25 0,2 1 0 15,-1-2 21-15,0 1 0 0,2-1 30 0,-2 3-26 0,2-2-17 0,0 2 5 16,1-2-1-16,-4 3 5 0,3-1 13 16,0-1-5-16,2 1-17 0,-4 0 21 0,2 1-16 15,-2-2-5-15,5 1 5 0,-3 0-9 0,0-1 25 16,0 1-16-16,1 1 12 0,-9 0 0 0,10 0-12 15,-10 0 20-15,11 2-7 0,-11 0-5 0,11 0 8 16,-11 1 1-16,10-1-18 16,-10 1 5-16,11-1-9 0,-11-1-16 0,12 1 37 15,-12-1-12-15,10 3 13 0,-10-3 7 16,12 3-45-16,-12-3 42 0,12 2-34 0,-12 0 21 16,9 1 17-16,-9-1-47 0,0 1 34 0,13 1 0 15,-13-1-20-15,0 0 36 0,11 2-28 0,-11 0 0 16,0 0 33-16,0 1-8 0,11-1 4 0,-11-2-8 15,12 1-26-15,-12 0-8 0,13-3 21 0,-13 1-13 0,14 1 9 0,-4-2 4 16,0 2-8 0,0 0 4-16,-10-1 16 0,11 1-20 0,1 1 20 15,-2-1-12-15,-10 0-17 0,10-1 26 0,-10 3-1 16,8-2-12-16,-8 1 17 0,0 1-26 0,0 1 9 16,9-1-9-16,-9 1 17 0,0 0 1 0,0-2-22 15,0 2 42-15,10-1-29 0,-10-1 21 0,0 1-5 16,10-2-20-16,-10 1 3 0,10-1-7 0,-2 0 12 15,0-1 21-15,-8 2-21 0,10 0-9 0,-1-3 22 16,-9 3-26-16,10 0 9 0,-10 0 21 0,6 1-17 16,-6-1 4-16,0 1 21 0,0 1-29 15,0-1-17-15,0 1 13 0,0 0-5 0,0 0 5 16,0 0 21-16,0 0-9 0,0 0-4 0,0 0 33 16,0 0-20-16,0 0-9 0,0 0-25 0,0 0-12 0,0 0 16 0,0 0 4 15,0 0 22-15,0 0 12 0,0 0-12 0,0 0-18 16,0 0 21-16,0 0-20 0,0 0-22 0,0 4 35 15,0-3-26-15,0 1 25 0,0-2-16 0,0 0 7 16,0 0 1-16,0 0-9 0,0 0 26 16,0 0-34-16,0 0 25 0,-8 0-8 0,8 0 13 15,0 0 16-15,0 4-46 0,0 1 4 0,-9-3 5 0,9 3-1 0,-13-2 26 16,4 1-22-16,9 2 26 0,-12 0-21 0,0 1-9 16,12 0 22-16,-13 1-26 0,2-2 29 0,11 3-16 15,-12-2 12-15,12 2-37 0,-16 1 21 0,16 1 29 16,-11-1-26-16,11 3 35 0,-12-1-26 0,12 0 4 15,0 2-33-15,-12 0 25 0,12-1-12 16,0 1 12-16,0-1 25 16,-11-1-34-16,11-1 26 0,0-1-21 0,0-1 0 15,0-1-9-15,0 0-12 0,0-2 13 0,0-1 8 16,0 1-1-16,0-3 22 0,0-1-34 0,0 0-8 16,0 1 34-16,0-1-1 0,0 0 9 0,0 1 24 15,0-2-37-15,11 2 5 0,1-1 7 0,-4 1-20 16,-8 0 13-16,12-2-13 0,0 1-4 0,-4-1 12 15,2-1 0-15,-1 0-4 0,1 0 21 0,-2 0-21 0,0 0 4 16,2 0 0-16,-2-1-12 0,0-1 24 0,2-1-12 16,-1 2 22-16,-2 0-5 0,1-1 4 0,-1 0-12 15,-7 1-13-15,8-1-17 0,-8 1-9 0,5-4 35 16,-5 3-22-16,0-1 34 0,0-1 0 0,7 1-8 16,-7-3-26-16,0 1 1 0,0 1 7 0,0-2-16 15,0-3 47 1,0 1-22-16,0 1-17 0,9-2 5 0,-9 0-17 15,0-2-9-15,0 2 43 0,0-2-9 0,0 2 4 16,0-2 21-16,0 2-50 0,0 0 17 0,0 1 3 16,0 1-16-16,0-1 25 0,0 2 0 0,0 0-8 15,0 1 17-15,0-1-17 0,0 1 13 0,0 0-26 16,0 1 8-16,0 1-3 0,0 0 16 0,0 0 8 16,-9 2-12-16,9-2 4 0,0 2-20 0,0 0 16 0,0 1 4 15,0 0-13-15,-7 0 1 0,7 0-4 0,0 0 0 16,0 0 20-16,0 0 4 0,0 0-8 0,0-1 4 15,0-2-24-15,0 3 20 0,0-2-8 0,0 1 0 16,0 0 12-16,0-4-20 0,0 3 16 0,0 0 17 16,0-1-9-16,0 0 1 0,0-2-13 0,0 2-5 15,0-3 1 1,0 3-12-16,0-2-1 0,0 0 4 0,7 1 22 16,-7 0-13-16,7 1 29 0,-7 0-46 0,6 0 4 15,-6 1 17-15,8 1-33 0,-1-3 62 0,-7 2-33 16,11-1-9-16,-5 0 13 0,-6 2-25 0,8-2 21 15,-8 1 25-15,8 1-30 0,-8 1 1 0,8 0-17 16,-8 0 0-16,0 0 46 0,0 6-42 0,6-4 42 16,-6 0-29-16,0 2-5 0,7 1 21 0,-7-2-8 0,0 0 4 15,6 0 13-15,-6 0-13 0,6-1-8 0,-6 2 4 16,8-2-4-16,-8 2 8 0,5-1-16 0,-5 1 12 16,6-2-17-16,-6 3 21 0,0-4-4 0,7 2 9 15,-7 0-9-15,0 2-9 0,6-2 17 0,-6 0-20 16,0 1 33-16,6-1-13 0,-6 0-20 0,6 3 20 15,-6 0-29-15,5 0 30 0,-5 2 20 0,5 2-38 0,1 0 30 16,-6 0-16-16,0 2-14 0,5-1 30 0,-5 0-46 16,0-1 12-16,6-1 22 0,-6 1-5 0,0-1 38 15,0 0-9-15,5 0-20 0,-5 0-9 0,0-1-29 16,0 0 25-16,5-1 8 0,-5-1 1 0,0 1 7 16,3-2-24-16,-3 0-1 0,0 0 22 0,7 0-21 15,-7-2-1 1,0-1 22-16,0 3-26 0,0-3 34 0,0 0 4 15,0 2-25-15,0-2 4 0,0 1-16 0,0 0 20 16,0 1-4-16,0-1-8 0,0 0 29 0,0 2-41 16,0-1 16-16,0-1 20 0,0 3-28 0,0-2 8 15,0-1-4-15,0 0 8 0,0 0-4 0,0-2 0 16,0 1 8-16,0-1-3 0,0-1-5 0,0 0 12 16,0 0-12-16,0 0 8 0,0 0 1 0,0 0 16 0,0 0-4 0,0 0-12 15,0 0 8-15,0 0-30 0,0 0 22 16,0-1-18-16,0 1 22 0,0-3-5 0,0 1 1 15,0 1-5-15,0-1-4 0,0-1 0 0,0 2-25 16,0-3 29-16,0 1-8 0,0-1 4 0,0 0 34 16,0-2-39-16,0 1 44 0,0-2-22 0,0 1-13 15,0-1 4-15,0-1-25 16,0 2 17-16,0-3-25 0,0 0 25 0,0 1 4 16,0-2-4-16,0 2 9 0,0-2-14 0,0 1-16 15,0-3 4-15,0 3 4 0,0-1 22 16,0-1-13-16,0 3-1 0,0-2 1 0,0-1-4 15,0 2-5-15,0 1 21 0,0 0-3 0,4 0-14 16,-4 2 30-16,0-1-33 0,0 1 3 0,6 1 5 16,-6 2-13-16,0-2 25 0,7 2-20 0,-7 0 8 0,6 2-1 0,-6-2-7 15,5 0 25-15,-5 0-18 0,6 0-16 16,-6-1 25-16,6 1-8 0,-1 0 9 0,-5 0 3 16,7-2-17-16,-3 3 9 0,-4-2 4 0,5 2-16 15,3-2 12-15,-8 1-17 0,4-1 21 0,-4 3 0 16,7-2-8-16,-7 3 21 0,0-2-21 0,0 1 16 15,6 1 10-15,-6 0-22 0,0-1-13 0,5 1 5 0,-5 0-26 0,0-2 42 16,8 2-12-16,-8-1-8 0,6-1 24 16,-6 2-29-16,8 0 17 0,-8-1 13 0,5-1-22 15,-5 1 9-15,0 1-4 0,5 0 0 0,-5 0-13 16,0 0-8-16,0 0 4 0,0 0 5 0,0 0 12 16,0 4 16-16,0-1-12 0,0 0 17 0,0 0-17 15,0 0 21-15,7 0-17 16,-7 2-16-16,0-1 16 0,7 2-30 0,-7-2 34 15,6 2-4-15,-6-2-12 0,0 2 21 16,0-1-9-16,7-3 1 0,-7 0 3 0,0 3-33 16,4 0 12-16,-4 0 5 0,0-1 4 0,10 2 25 15,-10 0-34-15,0 2 13 0,4-1 4 0,-4 1-4 16,0 0 17-16,7-1-9 0,-7 1-20 0,0-1 8 16,6 0 16-16,-6 0-28 0,0 1 41 0,0 1-25 0,0-3 4 0,7 1 4 15,-7-2 1-15,7 2-14 0,-7-1 1 0,0-2 4 16,0 0 8-16,7 1-12 0,-7-1-8 15,0 1 20-15,0-1 1 0,0-1-22 0,6 1 13 16,-6 0-13-16,0-1 9 0,0 1 25 0,0-2-4 16,0 0-4-16,0 0-30 0,7-1 21 0,-7 0 0 15,0 1 0-15,0-1-8 16,0 1-9-16,6-1 13 0,-6 0-4 0,0 0 0 16,0 0 16-16,0 1-12 0,0 0 4 0,0-2-4 15,7 0-8-15,-7 0 8 0,0 0 8 0,0 0 9 16,0 0 0-16,0 0-13 0,0 0-16 0,0 0 20 15,0 0-8-15,0 0-16 0,7 0 20 16,-7-4-9-16,0 4 5 0,0 0 0 0,0 0 0 16,0 0-8-16,0 0 8 0,6 0 8 0,-6 0-3 0,0 0 7 0,0 0-12 15,0 0 0-15,0-3 13 0,0 3 0 0,0 0-5 16,0 0 5-16,0-1-9 0,0-2-12 0,0 1 16 16,13 0-13-16,-13 2 1 0,8-3 30 15,-8 1-26-15,9 1 30 0,-9-3-18 0,8 2-12 16,-8-1 13-16,9 0 0 0,-9 2-18 0,0-3 10 15,10 2-18-15,-10-1-13 16,0 0 31-16,0-1-1 0,8 0 0 0,-8 0 0 16,0-1 9-16,0 3-13 0,0-3-4 0,9 1 25 15,-9-1-25-15,0 1-5 0,0-2 14 0,0 1-22 16,0-1 42-16,8-1-4 0,-8 0 9 0,0 0-4 16,0-3-39-16,0 3 0 0,0-2 9 0,12 0-9 15,-12 0 9-15,0-1 12 0,0 1-20 16,0 1 12-16,0 1 4 0,0 0-4 0,0 0-9 0,0 0 5 0,0 1 8 15,0-1-16-15,0-2 12 0,0 1 0 0,0-1-22 16,0 0 44-16,0-2-14 0,0 2-21 0,0-2 22 16,0 2-39-16,0-3 26 0,0 0 25 0,0 2-29 15,0-4 3-15,0 2 14 0,0 0-39 0,0 2 17 16,0-2 26-16,0 1-17 0,0 3-4 16,0 0 16-16,0-1-29 0,0 4 34 0,0-1-5 0,0 1-12 0,0-1 16 15,0 3-33-15,0-1 25 0,0 0 9 0,0-1-26 16,0 1 9-16,0 1 13 0,0-2 12 0,0 3-25 15,0-3-1-15,0 4 22 0,0-4-29 0,0 2 16 16,0 1 21-16,0 1-42 0,0-2 0 0,0 0 30 16,0 3-13-16,0-1-4 0,0 0 12 0,0 1-33 15,0 0 17 1,0 0 12-16,0 0-8 0,0 0 12 0,0 0-8 16,0 0-26-16,0 0 48 0,0 0-14 0,0 0 5 15,0 0 4-15,0 0-34 0,0 0 17 0,0 0-17 16,0 0 25-16,0 0-12 0,0 0-25 0,0 0 20 15,0 0-4-15,0 0-3 0,0 0 41 0,0 0-34 16,0 0 9-16,0 0-12 0,0 0-1 0,0 0-16 16,-8 2 3-16,8-2 22 0,0 5 0 0,0-2 0 0,0 1 21 15,0 2-9-15,0 1 5 0,0 1-5 0,0 2 5 16,0-1-13-16,0 3-21 0,0-1 37 0,0 3-37 16,0-3 25-16,8 3 0 0,-8 0 1 0,0 0 20 15,9 1-8-15,-9-1 4 0,0 3-12 0,11 0-9 16,-11 1-5-16,10-2 14 0,-10 0-1 0,9 0-3 15,-9 0-14 1,11 2-3-16,-11-2 12 0,0-1-30 0,11 1 30 16,-11 0 4-16,0 0-8 0,0 0 29 0,0-2-21 15,13 0 1-15,-13 0-14 0,0-2 5 0,0-1 0 16,0-2 12-16,9 0-16 0,-9 0 29 0,0-3-4 16,0 1-4-16,0-3-5 0,0 1-21 0,0-2 18 15,10 0-14-15,-10 0 13 0,0-1-4 0,0 3-21 16,0-3 9-16,0 2 24 0,0-2-7 0,0 3 24 0,0-2-12 15,0 1 4-15,0 0-4 0,0-2-12 0,11 2 20 16,-11-3-37-16,9 2 29 0,-9-1-17 0,0-1-13 16,0-1 26-16,12 0-35 0,-12 0 22 0,9 0 9 15,-9 0 3-15,9 0 1 0,-9 0 17 0,12 0-43 16,-4 0 5-16,2-1 29 0,2-2-42 0,-3 1 38 16,4-1-13-16,-1 1-12 0,-1 0 21 0,0-2-1 0,1 2 1 15,0-3-8-15,-1 1-14 0,-1-1-12 0,1 1 29 16,-2-2-16-16,-1 0 33 0,1 2-20 0,-4-3-1 15,-5 2 4-15,8 1-16 0,-8 0-1 0,0 2-3 16,0-2 3-16,0 1 9 0,5-1 13 0,-5 2-26 16,0-2-4-16,0 3-13 0,0-2 8 0,0-1 5 15,0 1 43 1,0 0-5-16,0 1-33 0,0-1-1 0,0 1-55 16,0-2-21-16,0 2 18 0,0-1-38 0,0 0-24 15,0 2-10-15,0-2-47 0,0 0-83 0,0 1-38 16,0 0-72-16,0 1-85 0,0-2-48 0,0 1-144 15,0 0-124-15,0-2-156 0</inkml:trace>
  <inkml:trace contextRef="#ctx0" brushRef="#br0" timeOffset="48777.376">19855 2991 1090 0,'0'0'89'16,"0"0"96"-16,0 0 81 0,0 0 45 0,0 3-13 0,0-3-36 15,0 2-40-15,0-2-20 0,0 2-55 0,0-2-17 16,0 0-14-16,0 2 20 0,0-1 12 0,0 0-2 15,0 0 4-15,0-1-18 0,0 2-5 0,0 0-27 16,0-2 0-16,0 0 16 0,0 0-9 0,0 0 21 16,0 0-16-16,0 0-11 0,1 0-13 0,3 0-19 15,-4 0 31 1,0 0-44-16,1 0 11 0,-1 0-14 0,2 0-8 16,-2 0 4-16,3 0 4 0,-3 0-3 0,5 0 0 15,-5 0 11-15,6 0 21 0,3 0 15 0,-1 0-7 16,2 3 12-16,-1 0-43 0,3-2 5 0,0 2 8 15,-1-1-32-15,4-1 36 0,-3-1-19 0,1 1-25 16,0-1 21-16,1 2-12 0,-3 1 4 0,1-3-7 16,-1 1 11-16,-11 1-7 0,13-2-9 0,-13 2 0 0,14-1 9 15,-14-1-46-15,12 0 41 0,-12 0-41 0,0 0 12 16,12 0 1-16,-12 0-22 0,0 0 43 0,10 0-30 16,-10 0 16-16,0 0-3 0,0 0-30 0,11 0 9 15,-11 0 12-15,0 0-8 0,0 0 8 0,0 0 8 16,0 0-7-16,0 0 16 0,0 0-30 0,0 0 5 15,0 0-4-15,12 0-9 16,-12 0 42-16,0 0-17 0,0 0 9 0,0 0-26 16,10 0 31-16,-10 0-47 0,0 0 42 0,0 0-17 15,9 0-13-15,-9 0 13 0,0 0-21 16,0 0 29-16,0 0-4 0,0 0 17 0,0 0-17 16,0 0-20-16,0 0-5 0,0 0-17 0,0 0-4 15,0 0-3-15,0 0-51 0,0 0-39 0,0 0-47 16,0 0-58-16,0 0-5 0,0 0-21 0,0 0-37 0,0 0 7 0,0-3-13 15,0 1-20-15,8 1-4 0,-8-2-25 0,0 1-58 16,8 0-89-16,-8-1-95 0</inkml:trace>
  <inkml:trace contextRef="#ctx0" brushRef="#br0" timeOffset="50694.732">20821 2930 815 0,'0'0'39'0,"0"0"33"16,0 0 12-16,0 0 36 0,0 0-25 0,0 2-11 0,0-2 3 16,0 0-9-16,0 0 30 0,0 0 45 0,0 0 24 15,0 0 16-15,0 0 16 0,0 0-20 0,0 0-4 16,0 2-1-16,0-2-18 0,0 0-7 0,0 0 24 16,0 0-10-16,0 1-18 0,0-1-12 0,0 0-15 15,0 0-19-15,-6 1-10 0,6 1-2 0,-4-2-17 16,4 1-6-1,-3-1 43-15,3 0-40 0,0 0 6 0,0 0 14 16,0 2-39-16,0-2 40 0,0 0-6 0,0 1-19 16,0-1 9-16,0 2-33 0,0-2 3 0,0 0 4 15,0 0-6-15,-6 0 29 0,6 0-29 0,0 0 7 16,0 0-7-16,0 0-4 0,0 0 1 0,0 0 15 16,0 0-39-16,0 0 12 0,0 0 0 0,-8 0-35 15,8 0 20-15,0-3-12 0,0 1-12 0,0 1 16 0,0 1 31 16,-5-2-31-16,5 1 16 0,0 0-9 0,-8 0-11 15,8-2 8-15,-4 3 12 0,4-2-4 0,-10 1-4 16,10-1 4-16,-8 0-20 0,8 0 12 0,-6 0-24 16,6 2 12-16,-6-3 0 0,6 3-20 0,-8-2 12 15,8 1 12-15,0 0-8 0,-6-1 12 0,6 0 12 16,0 2-16-16,0-1 0 0,-7 0 0 0,7 0 4 0,0 0-12 16,0 1 24-16,0 0 8 0,-6-1-20 0,6 0-8 15,0 1 8-15,-7 0-20 0,7 0 20 0,0-1 8 16,0 1-16-16,-7 0 5 0,7-2 3 0,0 2-20 15,0-1 4-15,-7 1 16 0,7 0-25 0,0-2 30 16,-6 2-5-16,6 0-8 0,0 0 4 0,0-1 0 16,-7 1-4-16,7 0-8 15,0 0 16-15,0 0-4 0,0 0 0 16,0 0 5-16,-7 0-21 0,7 0 16 0,0 0-12 16,0 0 12-16,0 0-4 0,0 0-12 0,0 0 8 15,0 0-16-15,0 0 16 0,-5 0-13 0,5 0-3 16,0 3 28-16,0 0-28 0,-8 0 16 0,8 0 28 15,-5 2-44-15,5-1 24 0,-5 1 8 0,5 4-36 16,-9-1 24-16,9-2 13 0,-4 0-21 0,4 1 24 0,0 0-12 0,-7-2-12 16,7 0 20-16,0 0-24 0,0 1 24 0,0 0-12 15,0-3-4-15,0 1 4 0,0 1-4 16,0 1 5-16,0-2-13 0,0 0 16 0,0-1 4 16,7-2 0-16,-7 4 5 0,4-4 3 0,-4 1-45 15,6 0 34-15,1-1 7 0,-7 1-12 0,4-1 21 16,-4-1-4-16,7 3-9 15,-7-2 1-15,6 1 3 0,-6-1 0 0,9 1-12 16,-4-1 13-16,-5 2 8 0,8-3-29 16,0 3 20-16,-2-2-16 0,2 1-12 0,-8 1 20 15,8-2-16-15,2 3-1 0,-2-3 34 0,-8 2-8 16,11 0-4-16,-5-2 24 0,-6 0-58 0,13-1 13 16,-13 2 3-16,8 1-3 0,-8-3 25 0,8 2-30 15,-8-1 13-15,9 2-16 0,-9-2 20 0,9 1 4 0,-9 1-8 0,0-2 9 16,10 2-14-16,-10-1 30 0,0 0-25 0,8 2 5 15,-8-2 11-15,0 0-32 0,12 1 33 0,-12 2-38 16,0-2 12-16,10 2 9 0,-10-2-12 16,0 3 24-16,11-2-3 0,-11 1 12 0,0 1-13 15,0-2-8-15,13 3 4 0,-13 1-4 0,0-2-21 16,0 1 34-16,0 1-26 16,0 2 30-16,0-2 29 0,0 0-38 0,9 1 9 15,-9-1-38-15,0 1 17 0,0 0 0 0,0-2 20 16,0 4-20-16,0-5 0 0,0 2 0 0,0 0-4 15,0 1 16-15,0-3 9 0,0 1 4 0,0-1-21 16,0 0-5-16,0-2-7 0,0 2 16 16,0-1 0-16,0 0 25 0,-11 1-16 0,11 0 8 15,-11-2 4-15,11 1 5 0,-8-1-21 0,8 1 3 0,0-1-20 0,-11-1-5 16,11 0 26-16,-8 0-30 0,8 0 38 0,-11 0-25 16,11-2 12-16,-8 2 5 0,8-1-9 0,-9-1 5 15,0 0-9-15,9 1 0 0,-12-2 17 0,4 2-26 16,-1-1 14-16,3-1 12 0,-1 0-30 0,1 0 34 15,6 0-8-15,-9 0 8 0,1-3-29 16,0 0 4-16,-1 0-1 0,5-1-20 0,-4 0 12 0,0-2 21 0,0 1-3 16,2-2-5-16,-2 1 47 0,0-2-39 0,8 0 1 15,-6 2 12-15,-1-3-38 0,7 1 4 0,-7 1 0 16,7 0 13-16,-7 0 0 0,7 1 4 0,-6-3 9 16,6 2 0-16,0-1-9 0,-7 1 1 0,7 0-1 15,-9-1-34-15,9 1 26 0,0 1-1 0,-4 1 1 16,4 1 21-1,0-1-38-15,0 3 8 0,0-1-4 0,0 0-34 16,0 2 47-16,0-1-51 0,0 1-17 0,0 1-11 16,0 0-75-16,0-2 11 0,0 1-80 0,0 0-16 15,0 0-48-15,0 0-60 0,0 1-20 0,0-1-61 16,0 0-17-16,0 1-82 0,0 0-62 0,0 0-87 16,1 0-121-16</inkml:trace>
  <inkml:trace contextRef="#ctx0" brushRef="#br0" timeOffset="51733.779">21013 2892 365 0,'0'-3'42'0,"0"1"29"0,0-1 31 16,0 0 29-16,0 1 2 0,0-1 15 0,0 0 29 15,0 0 7-15,0-1-16 0,0 1 5 0,0-2-7 16,0 0-2-1,0 3 23-15,0-3-10 0,0 3-42 0,0-1 1 16,0 1-22-16,0 0 7 0,0 0-6 0,0 2-27 16,0-2-12-16,0 2-15 0,0 0 0 0,0 0 4 15,0 0 22-15,0 0 2 0,0 0 6 0,0 0 14 16,0 0-32-16,0 0 10 0,0 0 8 0,0 0-13 16,0 0 21-16,0 4-41 0,0-2-7 0,0-2-2 15,0 3-11-15,0-1 0 0,0-2 7 0,0 2-7 0,0 1 1 16,0-1 10-16,0-1-3 0,0 1 7 0,0 2 19 15,0 1-3-15,0-1 14 0,0 3 5 0,0 0-37 16,0 2 16-16,0-1 7 0,0 2-22 0,7 1 38 16,-7 0-14-16,5-2-38 0,-5 2 34 0,0 2-34 15,6-3 28-15,-6 2 8 0,0-1-24 0,7 3 20 16,-7-1-11 0,0 2-16-16,0-1 9 0,0 0 0 0,0 0-36 15,0 0 8-15,0-2 0 0,0 1-20 0,0-2 0 16,0-2 20-16,0 3-8 0,0-2 33 0,0-1-1 15,0 2-23-15,0-2 11 0,0 3-15 0,0-2-1 16,0-1 25-16,0 4-4 0,0-3-16 0,0-2-17 16,0 3 5-16,0-4-25 0,0 1-13 0,0-1 21 15,0 2-8-15,0-5 8 0,0 3 17 0,0-1-17 0,0 0 0 16,0-2 16-16,0 2-12 0,0-1 21 0,0 1-9 16,0-4-24-16,11 2 21 0,-11-2-1 0,0 1 22 15,0-1-9-15,0 0 12 0,9 0-24 0,-9 2-9 16,0-4 34-16,0 1-47 0,0-1 26 0,8 2-17 15,-8-2 0-15,0 0-8 0,0 0 37 0,0 0-33 16,7 0-4-16,-7 1 16 0,0-1-12 0,9 0 29 0,-9 1-21 16,6-1 12-16,-6 2-28 0,8-2 8 0,-8 3 33 15,8-3 10-15,-8 0-18 0,11 1-13 0,-11 0 9 16,8-1-25-16,0 0-1 0,-8 0 39 0,6 0-56 16,-6 0 31-16,11 0 46 0,-4 0-51 0,-7 0 17 15,8-2-9-15,-8-1-25 0,6 1 21 0,3 1-4 16,-9-2 5-1,8 0-1-15,-1-1 4 0,-7 2-3 0,6-1-1 16,-6 0-17-16,9 0-12 0,-9 0 12 0,0-1-8 16,7 3 8-16,-7-1 13 0,0-1-26 0,0 0-12 15,0 2 5-15,6-3-14 0,-6 3-11 0,0 0-21 16,0-1-49-16,0-1-36 0,0 2 6 0,0-2-45 16,0 2-40-16,0-1-56 0,0-2-97 0,0 1-81 15,0-1-87-15,0 2-112 0,0-4-107 0,-3 2-123 0</inkml:trace>
  <inkml:trace contextRef="#ctx0" brushRef="#br0" timeOffset="52266.758">20954 3026 1728 0,'0'0'77'0,"0"0"74"0,0 0 90 16,0 0 40-16,0 0-30 16,0 0-42-16,0 0-62 0,0 0 6 0,0 0-11 15,0 0 8-15,0 0 5 0,0 0 1 0,0 0-4 16,0 0-9-16,0 0-1 0,0 0-6 0,0 0-9 16,0 0-10-16,0 0-3 0,0 0-42 15,0-3 4-15,9 1-3 0,-1 1 9 0,-1-2-16 16,-1 2-7-16,3-2 1 0,-1 3-49 0,0-2 30 15,0 1-7-15,1 0-23 0,-1 1 38 0,1-1-3 0,0 1-4 0,-5 0-8 16,5 0-7-16,-5 0-19 0,0-1-1 0,2 1 16 16,-2-2-8-16,1 2-4 0,0-2 1 0,0 2-12 15,0-1 12-15,-5 0-20 0,4 1 16 0,-4 0-12 16,0 0-23-16,0 0-3 0,6 0-35 16,-6 0-30-16,0 0-29 0,0 0 19 0,0 0-53 15,0 0 34-15,0 0-24 0,5-3-31 0,0 1 0 0,1 2-40 0,-1-2-16 16,2 2-32-16,0-3-14 0,1 0-41 0,0 3-58 15,0-3-53-15,3 1-82 0,-3 0-71 0</inkml:trace>
  <inkml:trace contextRef="#ctx0" brushRef="#br0" timeOffset="53983.734">21676 2942 1295 0,'0'-3'52'16,"0"3"73"-16,0-1 66 0,0-1 62 0,0 0-4 16,0-2-16-16,0 2-16 0,0 0-24 0,0-1-22 0,0 1-27 15,0 2-20-15,0 0 12 0,0-2 14 0,0 2 5 16,0 0 15-16,0 0-11 0,0 0-16 0,0 0-8 15,0 0-6-15,0 0-12 0,0 0-7 0,0 0-3 16,0 2-9-16,0-2-18 0,0 4-18 0,0-2 11 16,0-2-21-16,0 3-8 0,0-3-4 0,0 2-21 15,0 0-19-15,0-1 15 0,0 2-4 0,0-3 27 0,0 3 30 16,0 0 11-16,0 1 27 0,0 0-37 0,0 3-11 16,0 1 12-16,0 1-8 0,0-2 19 0,0 1 29 15,0 2-23-15,0-1-15 0,0 1-28 0,0 1-16 16,0-1 8-16,0 1 20 0,0 0 25 0,0 2-32 15,8 0-5-15,-8-1-3 0,0 0-20 0,0 1 32 16,0-1-20 0,0 1-8-16,0-1 12 0,0-2-41 0,8 1 25 15,-8 1 0-15,0-1-21 0,0 1 16 0,0-1-11 16,0 0 11-16,0 0-3 0,0 0-13 0,0-1 12 16,0 1-20-16,0-1 16 0,0-1 17 0,0-1-25 15,0 1-16-15,0-3 11 0,0 0-7 0,0 0 16 16,0-2 21-16,0 0-33 0,0 1 24 0,0-3-20 15,0 2 4-15,0-1 4 0,0-1-33 0,0 0 33 0,0 3-12 16,0-3 33-16,0 0 0 0,0 2-25 0,0-2 13 16,0 1-13-16,0 0 0 0,0 1-21 0,0-2 17 15,0-1-21-15,0 1 29 0,0-1 21 0,0-1 4 16,0 1-16-16,0-1-9 0,0 0 0 0,0 0-21 16,0 0 26-16,0 0-5 0,0 0 4 0,0 0 0 15,0 0 5 1,0 0 8-16,0 0-17 0,0 0 17 0,0-1 1 15,0 1-10-15,0 0 31 0,0 0-26 0,0-3 8 16,0 3-25-16,0 0 9 0,0-1-13 0,0-1 8 16,0 2 13-16,0-1-21 0,0-1 29 0,0 2-8 15,0-1-8-15,0 1-1 0,0-1 1 0,0 1-35 16,0-2 18-16,0-1 8 0,0 0-9 0,0-2 31 16,0-2 3-16,0 0-25 0,0-2 9 0,0-1-22 15,0-2 9-15,0 0 12 0,0 0 1 0,0-1-18 16,0 1 9-16,0 0-21 0,0-2 17 0,0 1 4 15,0-4-17-15,0 5 29 0,0-2-29 0,0 0 13 16,0 0 21-16,0 0-26 0,0 0 5 16,0 1 13-16,0 2-35 0,0-2 5 0,0 2 21 15,0-1-13-15,0 2 26 0,0 1 8 0,0 1-38 16,0 0 30-16,0 2 0 0,0-1-22 0,0 1 22 16,0-2-9-16,0 2-21 0,0 0 17 0,0-1 13 15,0 0-39-15,0 1 22 0,0-1 0 0,0 0 13 16,0 2-5-16,0-2 4 0,0 0-12 0,0 3-26 15,0 0 30-15,0-2-8 0,0 1 20 0,13-1-3 16,-13 0 4-16,0 1-22 0,0 1 1 0,13-1-22 16,-13 0 13-16,0 1 21 0,10 1-4 0,-10 0 9 15,0 0-18-15,12-1 9 0,-12 2-13 0,0 0 18 16,12-2 7-16,-12 3-33 0,0-1 13 16,14-1 3-16,-14 2-20 0,0-2 21 0,0 2 12 15,12-1-20-15,-12 2 16 0,0-1 8 0,0-1-16 16,0 1 13-16,0-1-5 0,0 2-42 0,12 0 34 15,-12 0-22-15,0 0 9 0,0 0 17 0,11 3-21 16,-11 0 1-16,0 0 20 0,12 1-5 0,-12 2-8 16,13 1 9-16,-3 1 8 0,-10-1 5 0,13 2-5 15,-13 0 17-15,12 1-46 0,-12 1 13 0,0-3 3 16,12 4-16-16,-12 0 17 0,0-1 33 0,10 2-25 16,-10-4 8-16,0 1-12 0,0-2 4 0,0 3 9 15,0-3 3-15,0 0 9 0,0-1-46 16,0 1 21-16,0-1 12 0,0-1 0 0,0 0 9 15,0 0 8-15,0-2-25 0,0 2-16 0,0-2 7 16,0 3-8-16,0-1 13 0,0 0 17 0,0-1 8 16,0 1 4-16,0-1 0 0,0-1 5 0,-12-1-18 15,12-1-20-15,0 3-4 0,-13-4-1 0,13 1 34 16,-14 1-17-16,14-2 5 0,-11 2 3 0,11-1-25 16,-11-1 13-16,11 2-4 0,0-1 13 0,-14 0-18 15,14 0 30-15,0-1-12 0,-12 0-5 0,12-1 0 16,0 0-8-16,-13 1 13 0,13-1-9 0,-13 0 4 15,13 0 0-15,-13 0-12 0,13 0-1 0,0 0 18 16,-11 0-14-16,11 0 14 0,0 0-5 16,0 0-33-16,-10 0 16 0,10-3-17 0,0 1 5 15,0 0-17-15,0 0-50 0,0 1-24 0,0-1-48 16,0 1-39-16,0-2-36 0,0 1-46 0,0-1-26 16,0 2-12-16,0-1-21 0,0 2-8 0,-8-1-81 15,8 1-51-15,0 0-66 0,0 0-102 0,-9-3-55 16</inkml:trace>
  <inkml:trace contextRef="#ctx0" brushRef="#br0" timeOffset="57608.942">22041 3194 878 0,'0'1'55'0,"0"0"41"0,0 1 44 0,0-1 50 15,0-1-19-15,0 2-12 0,0-2 0 0,0 0-19 16,0 0-3-16,0 0-8 0,0 0-19 0,0 0 19 15,0 0-8-15,0 0 23 0,0 0 8 16,0 0-27-16,0 2 8 0,0-2-18 0,0 2-12 16,0 0 11-16,0-2-3 0,0 0 8 0,0 0 22 15,0 0-6-15,0 0-5 0,0 2-9 0,0-2-28 16,0 0-12-16,0 0 11 0,0 0-11 0,0 0-2 16,0 0-19-16,0 0 2 0,0 0-1 0,0 0-10 15,0 0 3-15,0 0-28 0,0 0-11 0,0 0-4 16,0 0 18-16,0 0-7 0,0 0 8 0,0 0 7 15,0 0 11-15,0 0-10 0,0 0 6 0,0 0 1 16,4 0 8-16,-3 0 0 0,-1 0-8 0,0 0 20 16,0 0-46-16,0 0 4 0,0 0 3 15,4 0-2-15,-4-3 14 0,0 3-3 0,0 0 0 0,0 0-16 16,1 0-11-16,-1 0 46 0,0 0-15 16,0 0-8-16,3 0 4 0,-3 0-11 0,0 0 3 15,0 0 25-15,5-3-5 0,-5 1 5 0,0 2-20 16,5 0-12-16,-5-3 32 0,0 3-8 0,6 0 0 15,-6-2 25-15,8 0-37 0,-2 0-16 0,-1-1 21 16,4 1-41-16,-1-1 24 0,0 0 5 0,-3-1-29 16,3 1 33-16,-8 0-17 0,6 1 25 0,1 0 16 15,-7-1-20-15,0 2-21 0,4-2-3 0,-4 1-1 16,0-1-4-16,5 2 5 0,-5 0-9 0,0 0-13 16,0 1 18-16,0-4-1 0,0 2-25 15,5 1 33-15,-5-2-20 0,0 0 20 0,0-1 13 16,0-1-21-16,8 1-8 0,-8 1 13 0,0 0-22 15,0-2 13-15,0 3-4 0,0-2-21 0,0 2 25 16,0-1-4-16,0 1 4 0,0 1 0 0,0-2 0 16,0 3 4-16,0-2-4 0,0 1 17 0,0 1-17 15,0 0-17-15,0-1 21 0,0-1-29 0,0 2 25 16,0-3 4-16,0 2-4 0,-8-1 9 0,8 1-9 16,0 1-13-16,0-2 13 0,-6 1 0 0,6 1-4 15,0-2 0-15,0 1 0 0,-7 1 16 16,7-1-24-16,0-1 16 0,-8-1-8 0,8 1-13 0,-6 1 34 15,6 0-21-15,-8-2 8 0,8 0 0 0,-5 3-16 16,5-1 12-16,0-1 0 0,0 2-4 16,0 0 0-16,0-2 20 0,-8 2-24 0,8 0 8 15,0 0 4-15,0 0-12 0,0 0 8 0,0 0 8 16,0 0-4-16,0 0 4 0,-4 0-8 0,4 0-8 16,0 0-5-16,0 0-11 0,-10 0 15 0,10 0 5 15,0 0 8-15,-8 4-4 0,2-2 13 0,6 3-21 16,-10-1 8-16,4 1-4 0,6 0-9 0,-11 1 1 15,5-1-5-15,6-1 13 0,-8 2-24 0,-1 2 36 16,9-3-12-16,-8 1 8 0,8-2 8 0,-10 2-20 16,10-1 16-16,-8 1-20 0,8-2 16 15,-8 0-17-15,8 1 9 0,0 1 17 0,0-2-21 16,-8 3 20-16,8 0-12 0,0 1-13 0,0-1 22 16,0 2-1-16,0-1-20 0,0 0 32 0,0-2-20 15,0 2-24-15,0-1 28 0,0 0-21 0,0 0 5 16,0 0 28-16,0-1-24 0,0 1 16 0,7-1-8 15,-7 0-4-15,8 0 13 0,-1 2-1 0,-7-1 12 16,8 0-4-16,-3-2-7 0,2 0-1 0,-3 1-8 16,2 0 12-16,-6-2-24 0,8 0 8 0,-1-1 16 15,-2 0-7-15,-5-1-1 0,9 1 4 0,-3-1 8 16,1-1-8-16,-7-1 17 0,8 2 4 0,0-2-37 16,-1 1 17-16,1-1-5 0,-1 0-29 0,1 0 33 15,-1 0-8-15,0 0 0 0,1 0 25 16,-2 0-37-16,2-3 20 0,-2 0 8 0,0-1-40 15,1 2 53-15,-1-1-25 0,2-1-17 0,-2-1 26 16,2 0-13-16,0 2-13 0,1-2 17 0,0-1-4 16,0 0-8-16,-1 1 8 0,0-2 4 0,-2-1-20 15,2 2 20-15,-1-2-9 0,0-1 26 0,0 3 8 16,-1-2-24-16,-6-1-10 0,10 0-3 0,-3 0 4 16,-7-2-5-16,8 2 22 0,-8-2-26 0,8 1 5 15,-8 2 16-15,8-2-8 0,-8 2 17 0,0-3 4 16,8 1-21-16,-8 0 0 0,0-1 4 15,0 2 5-15,0-3-18 0,0 0 1 0,0-3 16 16,0 2-45-16,0 1 28 0,8-4 14 0,-8 3-26 16,0-3 25-16,0 1 0 0,0-2 0 0,0 3-21 15,0-2 22-15,0 1-1 0,0 1-4 0,0-2 16 16,0 4-7-16,0-1-30 0,0 3 25 0,0 1 5 16,0-1-9-16,0 3 24 0,0 1-36 0,0 0 20 15,0 2-28-15,0 0 28 0,0 2 13 0,0-1-21 16,0 0 21-16,0 2-21 0,0-1-17 0,0 0 30 15,0 2 8-15,0-1-42 0,0 1 37 0,0 0-45 16,0 0 4-16,0 0 37 0,0 0-12 0,0 0 0 16,0 0 4-16,0 0-4 0,0 3-8 0,0-1-21 15,0-1 25-15,0-1-21 0,0 2 0 16,0-1 38-16,0 2-34 0,0-1 13 0,0 4 4 16,0-1 12-16,0 4-16 0,0 1 24 0,0 3-4 15,0 0-7-15,0 1 7 0,0 2-24 0,0-1 20 16,0 1-29-16,0-2 17 0,0 3 21 0,0-1-17 15,0-1 0-15,0 2 4 0,0-1-12 0,0 1 12 16,0 1-4-16,0-2 8 0,0 0-8 0,6-3-21 16,-6 3 30-16,0-4 3 0,0-1-8 0,0 1-8 15,0-3 16-15,7 1-3 0,-7-2 12 0,0 1 8 16,0-2-38-16,7 1-3 0,-7-1-1 16,0-2-4-16,0 2 38 0,0 1-41 0,7 0 41 0,-7-3-21 15,0 2-9-15,0 0 17 0,8-1-41 0,-8 1 25 16,6-2 8-16,-6 2-4 0,0-1 41 15,9-2-24-15,-9 0-34 0,8 1 42 0,-8-2-59 16,8 0 59-16,-8 1 0 0,8-1-8 0,-8-2-1 16,11 4-12-16,-11-2 4 0,8-1-12 0,-8-1 16 15,8 1 9-15,-8-1-13 0,0 2 0 0,11-3 5 16,-11 0-30-16,0 0 16 0,8 0 14 0,-8 0 3 16,0 0 17-16,11 0-12 0,-11-4-13 0,13 2-4 15,-4-1-16-15,2 1 20 0,2 0-4 0,-4-2 12 16,4 2-24-16,1-3 8 0,-1 1 8 0,-13 1-17 15,17-2 26-15,-4 1-9 0,-1 0-8 16,-12-2 8-16,15 3-17 0,-15-2 22 0,14 2-18 16,-14-1 22-16,11 0-5 0,-11 1-16 0,11 0 29 15,-11-3-30-15,0 1 9 0,11-1 5 0,-11-1-5 16,11 2-9-16,-11-4 26 0,0 0 0 0,10-1-30 16,-10 0 5-16,0-1 12 0,12 1-25 0,-12-1 9 15,0 2 12-15,12 0-9 0,-12 0 18 0,0 1 12 16,0 0-21-16,9 0 16 0,-9-1-36 0,0 3 15 15,0 0 34-15,0 2-37 0,0-2 12 0,0 0 17 16,0 1-46-16,0 3 12 0,0-4-8 0,0 1 13 16,0 1-9-16,0 1 17 0,0-2 25 0,0 1-37 15,0 0 12-15,0 0 0 0,0-1-21 0,0 2 17 16,0 0 0-16,0 0-13 0,0 2 30 16,0-1-47-16,-9 1 47 0,9 1-22 0,0 0 5 15,0 0 13-15,0 0-1 0,0 0-4 0,0 0-16 16,0 0 7-16,0 0-11 0,0 0 3 0,0 3 9 15,0-2 0-15,-13 2 12 0,13 0-16 0,0 0-9 16,-14 3 5-16,14 0 4 0,-11 1 4 0,11-1 12 16,-18 3 0-16,18-1-12 0,-11 0 21 0,11 1-17 15,0-1 4-15,-14 0-21 0,14 2 9 0,0-1-1 16,-13-2-7-16,13 2 7 0,0-2 22 0,0 2-9 16,0 0 13-16,0-2-9 0,0 3-16 15,0-2-5-15,0 1 13 0,0 0-4 0,0 0-8 16,0-2 24-16,0 2-20 0,0-2 13 0,0 0-26 15,0-1 8-15,0 1 5 0,0-1 4 0,0-1 24 16,0 1-3-16,0-3-17 0,0 0 4 0,0 0 4 16,0 0-12-16,0 0 8 0,0 0 9 0,0-1-26 15,0 0 34-15,0 0-17 0,13 0 13 0,-13-1-21 16,9 1 8-16,-9 0 8 0,12 0-24 0,-12-1 41 16,12 0-25-16,-12 1 17 0,10-2-30 0,-10 0 14 15,9 0-5-15,-9 0-13 0,0 0 50 16,14 0-24-16,-6 0-17 0,-8-3 12 0,13 2-33 0,1-3 21 15,-3 1 17-15,2 1 8 0,-1-2-9 0,0 2-8 16,0-1-12-16,-2 0-17 0,-1 0 21 16,0-1 25-16,-9 1-5 0,10 1-7 0,-10-3 7 15,11 3-12-15,-11-1-16 0,10 0 41 0,-10-1-33 16,8-1 8-16,-8 0 4 0,0 0-8 0,8-1 0 16,-8-2 5-16,8-1 3 0,-8 1-28 0,0-1 24 15,7 0-25-15,-7-1 29 0,8 1 9 0,-8 0-17 16,0 0 12-16,8-1-8 0,-8 3-4 0,0-1 4 15,0 1-16-15,0 0-13 0,0 1 25 0,0 0-8 16,0 1 24-16,0 1-8 0,0 0-8 0,0 1 13 16,0 1-13-16,0-1 17 0,0 2-22 0,0 1 1 15,0 0 0-15,0 0 0 0,0 0 0 16,0 0 21-16,0 0-17 0,0 0-5 0,0 0 5 16,0 0-8-16,0 0 4 0,0 0 4 0,0 0-8 15,0 0-26-15,0 4 21 0,0-4-12 0,0 3-20 16,0 0 45-16,0 0-4 0,0 1 4 0,0 1 12 15,0 2-29-15,0 0 17 0,0 2-8 0,0 3 33 16,0 0 0-16,0 3-33 0,0 0 21 0,0-3-9 16,0 4-13-16,0-2 17 0,0-1-20 0,0 0 28 15,0 1-7-15,0-4-5 0,0 1 4 0,0-2-16 16,0-2 8-16,0 3 0 0,0-4-4 0,0-2 16 16,0 2-16-16,0-3-8 0,0-1 16 0,0 2-42 15,0-4 22-15,0 1 20 0,0 0-4 16,0-1 25-16,0 0 16 0,0 0-20 0,0 0-4 15,0 0-13-15,0 0 1 0,0 0-14 0,0 0 22 16,0 0 12-16,0 0-25 0,0 0 17 0,0 0-13 16,0 0-34-16,0-2 30 0,0 2 21 0,0-3-12 15,0 3 25-15,0-1-30 0,0 1 13 0,0-2 0 16,0 2-5-16,0-3 10 0,0 0-39 0,0-2 21 16,0 3 0-16,0-4 13 0,0 0-21 0,0-1 4 15,0 1-4-15,0-3-9 0,0 0-4 0,0-1 17 16,0 0-13-16,0-2 5 0,0 2 8 15,0-3-17-15,0-1 17 0,0 2-5 0,0 1 14 16,0 0-30-16,8 1 4 0,-8-1 8 0,9 1 1 16,-9 1 20-16,8 2-7 0,-8-2 12 0,9-1-26 15,-9 1 5-15,9 2 21 0,-9-2-42 0,8-2 29 16,0 3-8-16,-8-1-13 0,9 0-4 0,0 2 13 16,0-2 8-16,-1 0 0 0,1 2-4 0,0 1 12 15,1-3-21-15,0 5 18 0,0-3 15 0,2 0-15 16,-3 3-14-16,5-1 9 0,-3 1 13 0,0 0-34 15,0 0 17-15,-1 2 4 0,1-1-17 0,-3 1 30 16,-8 1 25-16,10 0-47 0,-10 1 13 0,0 0-4 16,9 0-34-16,-9 0 18 0,0 0 3 0,0 0 5 15,0 0 16-15,0 0-37 0,0 0 17 16,0 0-34-16,0 0 0 0,0 0 17 0,0 0-25 16,0 0-44-16,0 0-4 0,0 0-74 0,0 0-47 15,0 0 20-15,0 0-71 0,0 0-5 0,-3 0-44 16,1 0-63-16,-1 0-84 0,3 0-83 0,0-2-121 0,0 0-164 0</inkml:trace>
  <inkml:trace contextRef="#ctx0" brushRef="#br0" timeOffset="58752.093">22230 2976 931 0,'0'0'66'0,"0"0"69"0,0 0 81 15,0 0 66-15,0 0 5 0,0 0 0 0,5 0-35 0,-4 0-16 0,1 0-30 16,-1 0-40-16,1 0-1 0,0 0-4 16,-2 0-11-16,0 3 8 0,0-3-5 0,0 0-28 15,0 0 21-15,0 2-22 0,0-2-12 0,0 0 14 16,0 0-9-16,0 0-28 0,0 0 22 0,0 0-6 16,1 0-20-16,-1 0 17 0,0 0-24 0,0 0-7 15,0 0-15-15,0 0 22 16,0 0-10-16,0 0 16 0,0 0-3 0,0 0-1 15,0 4-6-15,0-4 11 0,0 0 9 16,0 0-15-16,0 0 12 0,0 0-31 0,0 0 0 16,0 0 0-16,0 0 4 0,0 0-3 0,0 0 33 15,0 0-12-15,9 0-4 0,-2 0-11 0,-1 0-34 16,1 0 13-16,-1 0-8 0,2 0-17 0,0 0 4 16,-2 0-21-16,0 0 4 0,2 0 22 0,-2 0-26 0,1 0 13 0,-1 0-26 15,1 0 18-15,0 0 3 0,0 0-20 0,-1 0 21 16,1 0-9-16,-7 0-4 0,10 0 25 15,-3 0-3-15,-7 0-18 0,9 0 4 0,1 0 22 16,-3 0-17-16,-7-2 0 0,12 1-9 0,-3 0-21 16,2 0 34-16,-1 1-8 0,-2-1 29 0,3 0-8 15,-3 0-34-15,1 0 17 16,2 1-22-16,-1-2 9 0,-10 1-21 0,12-1 12 16,1 1-8-16,-4 0 4 0,-9 1 30 0,13-3 0 15,-13 2-8-15,14-1-1 0,-14 2-8 0,13-3-8 16,-13 2 25-16,12 0-13 0,-12 1 18 15,0 0-1-15,0-1-21 0,0 1-8 0,0 0 16 16,0 0-29-16,0 0 21 0,0 0 0 0,0 0 13 16,0 0-1-16,0 0 10 0,0 0-13 0,0 0-22 0,0 0-4 0,0 0 8 15,0 0 9-15,0 0-5 0,0 0 10 0,0 0-18 16,0 0 13-16,0 0-26 0,0 0 9 0,0 0-4 16,0 0-22-16,0 0-4 0,0 0-37 0,0-1-71 15,0-3-23-15,0 3-42 0,0 0-61 16,0-1-16-16,0 0-74 0,0 0-113 0,0-1-100 15,0 0-170-15,0-1-185 0</inkml:trace>
  <inkml:trace contextRef="#ctx0" brushRef="#br0" timeOffset="62104.029">17638 3621 1144 0,'0'2'81'16,"0"1"54"-16,0-2 56 0,-5 1 53 0,5-2-35 15,0 0 10-15,0 2-11 0,0-2 1 0,0 0 18 16,0 1-26-16,0-1 18 0,0 0-12 0,0 0-12 16,0 2 15-16,0-2-13 0,0 0-15 0,-4 0-29 0,4 0-22 15,0 0-14-15,0 0-5 0,0 0 7 0,0 0-9 16,0 0-18-16,0 0-3 0,0 0 12 0,0 0 0 16,0 0-2-16,0 0 4 0,0 0-3 0,0 0-7 15,0 0 8-15,0 0-3 0,0 0-15 0,0 0-11 16,0 0 4-16,0 0 0 0,0 0 5 0,0 0 0 15,0 0-28 1,0 0 25-16,0 0-24 0,0 0-8 0,0 0-5 16,0 0-16-16,0 0-13 0,0 0 5 0,0 0 12 15,0 0-20-15,0 0 16 0,0 0 0 0,0 0-9 16,0 0 1-16,0-2-29 0,0 2-5 0,0-3 5 16,0 0 3-16,0-2 13 0,0 4 21 0,-10-2-33 15,10-1 16-15,0 0-20 0,-11 2 16 0,11-2 17 16,0 1-21-16,-9-1 25 0,9 2-30 0,0-1 5 0,-10 1 5 15,10 1-1-15,0-2 1 0,0 3 4 0,-8-3-5 16,8 2-21-16,0-1 8 0,0 1-4 0,-9-1 13 16,9 2 8-16,0-3-28 0,0 1 32 0,-11-1-28 15,11 1-1-15,0 0 42 0,-10-2-30 0,10 3 1 16,-9-2 25-16,9-1-25 0,-9 3-4 0,9-1 12 16,-10-1 4-1,10 2-20-15,0-1 25 0,-8 2-5 0,8-1-33 16,0 0 37-16,-9-1-20 0,9 2 20 0,-7 0 5 15,7 0-21-15,-8-1-8 0,8 1 3 0,-8-2 14 16,8 2-18-16,-7-2 51 0,7 2-30 0,-7 0-21 16,7-2 13-16,-6 2-33 0,6-2 24 0,-7 2 5 15,7 0 21-15,-4 0-13 0,4 0-21 0,-11-2 9 16,4 2 25-16,7 0-9 0,-6 0 13 0,-1 0 4 0,3 0-42 16,-4 0 9-16,3 0 12 0,5 0 0 0,-6 0-4 15,-1 0 9-15,3 0-9 0,4 4-4 0,-8-2 12 16,3 0-16-16,5 0-17 0,-5-1 20 0,-1 2-12 15,3 0 17-15,3 0-4 0,-5 0-12 0,-1 0 41 16,3 2-21-16,0 0-8 0,-1-1 20 0,1 4-37 16,-2-3 4-16,2 2 22 0,2-1-9 0,-4 1-9 0,5-1 38 15,-3 1-12-15,3 0-30 0,-5-1 21 0,5 1-16 16,0 1-5-16,0-2 17 0,0 0-5 0,0 0-3 16,0-2 13-16,0 1 7 0,5-3 1 0,-5 3 8 15,6-4-21-15,-3 0 13 0,-3 0-21 0,3 0-18 16,2-1 13-16,-2 0 5 0,-3 0 12 0,2 0-8 15,3 0 12 1,-2 0-29-16,3 0 25 0,-1 4 17 0,0-2-8 16,1 1 4-16,1 0-9 0,2-2-37 0,-3 1 29 15,1 1-4-15,1-1-5 0,-4 0 22 0,5 0-5 16,-2 0-8-16,-1-1 8 0,1 1-3 0,-2 1 16 16,-5-2-34-16,7-1 9 0,0 1 21 0,-7 0-55 15,6 1 63-15,-6-2-33 0,6 0-1 0,-6 3 1 16,11-2 8-16,-4 1-9 0,-7 1-16 0,6-2 21 0,-6 2-4 15,10-1 8-15,0 0 17 0,-10 0-13 0,8 0-29 16,1-1 17-16,-9 2-13 0,9-1 21 0,-9 0 25 16,0 0-9-16,8 1-7 0,-8-2-9 0,0 2-25 15,8-1 21-15,-8 2 4 0,9-1 29 0,0 0-12 16,0 0-22-16,-5-2 5 0,4 3-33 0,-8-2 33 16,8 0-13-1,-8 0 30-15,6 1-9 0,-6-2-8 0,0 2 4 16,0-1-8-16,0 0 0 0,0 1 4 0,0-2 9 15,0 1-9-15,0 1-9 0,0-1 9 0,0 1 0 16,0 1 13-16,0 2 12 0,0-1-17 0,0 1-8 16,0 1-4-16,8 1 21 0,-8-1-17 0,0 1 12 15,7-1-24-15,-7 0 12 0,0 0 0 0,0 0 12 16,0-3 1-16,0 1-21 0,0 1 37 0,0-1-29 0,0 0 17 16,0-1 4-16,0 0-38 0,0-1 51 0,0 2-38 15,0 0-4-15,0-2 3 0,0 2-16 0,0-2 42 16,0 3-17-16,0-1-4 0,0-1-4 0,0 2-22 15,-7-2 18-15,7 2 21 0,0 0-13 0,-9 0 4 16,9 0-8-16,-7-2 0 0,7 2 0 0,0-1 16 16,-9 1-16-16,9-3 21 0,0-1-9 0,0 2-8 0,0-1 13 15,-8 1-26-15,8-2 17 0,0 2 1 0,-6-3 7 16,6 2 1-16,0-2-9 0,-8 2 1 0,8 1 12 16,0-2-22-16,0 1 5 0,0-1-4 0,0-1-13 15,0 2 43-15,0-3-22 0,0 2 21 0,0-2 9 16,0 2-25-16,-11 0 8 0,11-2 0 0,0 0-25 15,0 1 3 1,0-1 23-16,-8 0-10 0,8 0-4 0,-10 0 5 16,1 0-14-16,1 0-3 0,2 0 25 0,-1 0-30 15,-2 0 9-15,4 0-9 0,-3 0 0 0,3 0 30 16,1 0 1-16,-4-3-10 0,3 1 5 0,-1 0-22 16,1-1 1-16,0 2 12 0,0 0 9 0,-1 0 0 15,2-2-8-15,0 1 7 0,0 1-29 0,4 0 30 16,-7-1-22-16,2 2 22 0,5-3-9 0,-6 3 1 0,2-2-5 15,4 1-22-15,-4-1 22 0,4 0 5 0,-4 0-1 16,4 0 0-16,0 0 18 0,-7-1-14 0,4 0 9 16,3-2 5-16,-6 2-26 0,1-2-22 0,0 1 13 15,2-1 13-15,-2-1 0 0,0 0 13 0,2 0-4 16,-3-1-5-16,2 1-8 0,0 1 12 0,1-2 5 16,-2 3-34-1,0-4 42-15,2 3-25 0,0-1 0 0,-3-1 4 16,3 2-26-16,0 1 0 0,3-2 13 0,-4 3 22 15,4-1-1-15,0 2 9 0,0 1 18 0,0-1-27 16,0 2-12-16,0 0 9 0,0-2-44 0,0 2-8 16,0 0 12-16,0-2-16 0,0 2-5 0,0 0-7 15,0 0-51-15,0-2-44 0,0 1-43 0,0 1-50 16,0 0-43-16,0 0-43 0,0-2-15 0,0 1-56 0,2-2-3 16,1 2 5-16,0-1-69 0,1 0-38 0,2 0-109 15,-2 0-148-15</inkml:trace>
  <inkml:trace contextRef="#ctx0" brushRef="#br0" timeOffset="63460.747">17882 3653 475 0,'-5'-1'-8'16,"4"0"23"-16,-1 1 29 0,2-3 5 0,-2 3 51 16,-1-3-12-16,3 1 9 0,-1 1 16 0,-1 1-36 15,2-1 38-15,0 0 2 0,0 0 1 0,0 1 25 16,0 0 3-16,0 0-18 0,0 0 21 0,0 0 7 0,0 0-48 0,3 0 26 16,-1 0 4-16,-1 0-17 0,1 0 20 0,-2 0-8 15,2 0-14-15,-1 0 8 0,-1 0 3 0,0 0-7 16,0 0 7-16,0 0 12 0,0 0-26 15,0 0 18-15,0 0-26 0,0 0 23 0,0 0 0 16,0 0-5-16,0 0-14 0,0 0-12 0,0 0 0 16,0 0-10-16,0 0 26 15,0 0-25-15,0 3 24 0,0-3-15 0,0 1-14 16,0-1-3-16,0 3-8 0,-3-1 6 0,3-1 3 16,0 1-30-16,-3-2 12 0,1 1-20 0,2-1-27 15,-1 1 9-15,-1 0-13 0,2 0-19 16,0-1 36-16,0 0 3 0,0 2-11 0,0-2 15 15,0 0-4-15,0 2-11 0,0-1-4 0,0 0 8 16,0-1-16-16,0 1-12 0,0 0 12 0,0 0 36 0,0 2 49 0,0 3 40 16,0 1 6-16,0 2-37 0,0 2-60 0,0 1 12 15,5-1-37-15,-5 4 12 0,0-1 9 0,5 1-25 16,-5-3 0-16,1 2 4 0,-1 0-13 16,0 0 13-16,0 1 4 0,0-1-29 0,0 1 4 15,0-2-4-15,0 0 0 0,0-1 8 0,0 2 0 16,0-3-25-16,0-1 29 0,0 0 5 0,0-1 17 0,0 0 16 0,0-2-50 15,0 4 13-15,0-3-14 0,0 0-16 0,0-1 30 16,0 3-14-16,0-3-3 0,0 1 12 0,0-1 22 16,0 0-18-16,0 0-4 0,0-1 1 0,0-1-14 15,0-1 5-15,0 1 4 0,0-1 13 16,0-2-30-16,5 1 38 0,-5-1-17 0,3 1-17 16,-3-2 35-16,1 0-52 15,-1 0 34-15,0-1 9 0,0 0-26 0,0 0 13 16,0 0 21-16,0 0-33 0,0 0 29 0,0 0-17 15,0 0-17-15,0 0 21 0,0 0-8 0,0 0 25 16,0 0-8-16,0 0-22 0,0 0 5 0,0-2 21 16,0 2-9-16,5-1 14 0,-5 1-10 0,0-2 6 15,2 2-14-15,-2-1 5 0,1 1 8 16,-1-2-17-16,2 1-9 0,-2 1 18 0,0-2-5 0,0 2-17 0,2-1 18 16,-2 1-23-16,1-1 10 0,-1 1 25 0,0-1-13 15,2 0 9-15,-2 0 4 0,0 1-8 0,0 0-13 16,2 0-1-16,-2 0 9 0,0 0-29 0,0 0 55 15,1 0-34-15,-1 0 12 0,2 0-3 0,-1 0-18 16,-1 0 21-16,3 0-21 0,-1 0 9 16,-2 0-4-16,1 0 29 15,-1 0-34-15,2 0 26 0,-1 0-17 0,-1 0 4 16,4 0 4-16,0 0 9 0,1 0 0 0,0 0-13 16,3 0-4-16,-2 0-18 0,2 0 9 0,-1 0 9 15,2 0 8-15,-3 0 18 0,1 0-27 0,-1 0 5 16,-1 0-4-16,1 0-13 0,0 0 38 0,-3 0-38 15,2 0 21-15,-2 0 1 0,1 0 3 0,-3 0 9 16,1 0-8-16,-1 0-13 0,-1 0 12 0,2 0-8 0,2 0 0 16,0 0 17-16,-1 0-21 0,0 0-4 0,0 0-1 15,0 0 0-15,2 0-4 0,0 0 35 0,1 0-1 16,-3 0 5-16,4 0-30 0,-4 0-4 0,0 0-14 16,2 0 1-16,-4 0 21 0,1 0 0 0,-2 0 25 15,0 0-16-15,3 0-5 0,-3 0-17 0,0 0 17 16,3 0-29-16,-3 0 12 0,2 0 26 0,-2 0-13 0,0 0 4 15,0 0 31-15,0 0-35 0,0 0-13 0,0 0 9 16,0 0 4-16,0 0-18 0,0 0 27 0,0 0-22 16,0 0-26-16,0 0 9 0,0 0-38 0,0 0 0 15,0 0-46-15,0 0-16 0,0 0-64 0,-5-4-61 16,4 4-81-16,1-2-78 0,-2 1-72 0,0 1-80 16,2 0-36-1,-1 0-148-15,-1 0-145 0</inkml:trace>
  <inkml:trace contextRef="#ctx0" brushRef="#br0" timeOffset="65119.262">18491 3651 784 0,'0'0'49'0,"0"0"57"0,0 0 58 15,0 0 52-15,0 0-1 0,0 0-23 16,0 0 2-16,0 0-12 15,0 0-2-15,0 0 10 0,0 0-39 0,0 0-13 16,0-3-15-16,7 1 0 0,-7 1 0 0,3-1-3 16,-3 1-7-16,0 1-19 0,0-1 21 0,0 0 11 15,0 0 4-15,0 1 8 0,0 0-9 0,0 0-2 16,0 0 9-16,0 0-10 0,0 0-6 0,0 0-9 16,0 0-3-16,0 0-18 0,0 0 9 0,0 0-33 15,0 0-3-15,-4 0-7 0,4 0-19 0,-6 0-4 0,6 0 5 16,-3 0-16-16,3 0-10 0,-5-4 6 0,5 1-33 15,-4 0 30-15,4 0 8 0,-6 0 26 0,6 1 4 16,0 1-26-16,-5-2 11 0,5 2-19 0,0-1 27 16,-9 1 4-16,9-1-4 0,0 1-22 0,-8 0-17 15,8 1 24-15,0-2-15 0,-10 0 7 0,10 0-19 16,-8 0 15-16,8-1-11 0,-9 1 16 0,9-2-16 0,-8 1 7 16,8 2 1-16,0-2 7 0,-8 0 13 0,8 1-17 15,0 1-7-15,-9-1-4 0,9 1 36 0,0 1-44 16,-6 0 27-16,6 0-27 0,-7 0 8 0,7 0 0 15,0 0-12-15,-8 0 16 0,8 0-20 0,-5 0 12 16,-2 3-16-16,7-1 48 0,-7-1-36 0,3 2 4 16,-3-3 4-1,2 3-24-15,-1-3 0 0,2 3 28 0,4-2-12 16,-9 1 12-16,3 0 0 0,1 0-12 0,-1-2 16 16,6 2-4-16,-4 0 0 0,4-1-4 0,-7-1-4 15,7 2-16-15,0 0 20 0,-5-2-24 0,5 2 32 16,0-2 0-16,-5 2-16 0,5 0 16 0,0-1-4 15,-6 2-32-15,6-2 32 0,0 2 4 0,-6 1 0 16,6 0 4-16,-5-1-4 0,0 3 8 0,5-1-32 0,-4 3 28 16,-1-2-8-16,2 1-4 0,3 2 25 0,-6 0-9 15,6 0-12-15,-4 0 8 0,4 1-16 0,0 1 9 16,0-2 23-16,0 0-36 0,0 0 17 0,0 2-26 16,0-3 5-16,0 2 4 0,0 0 13 0,0-2 7 15,0 1-12-15,0 0 17 0,0-1-21 0,6 1 13 16,-1-1-9-1,-2-1 0-15,-3 1 4 0,5-2 0 0,0-1-12 16,-5-1-4-16,6 1 0 0,-2-2 4 0,2-1-12 16,-6 0 20-16,6-1-8 0,-6 0 4 0,6 1 17 15,3-1-1-15,-5-1 1 0,5 0-13 0,-9 0 5 16,10 0-9-16,0 0-12 0,-1 0 33 0,1 0-13 16,-2-4 1-16,-8 1 12 0,10 1-30 0,0-1 9 15,-10 0-4-15,0 0 34 0,8-1-26 0,-8 0 34 0,0 2 0 16,0-2-25-16,0 0 8 0,11 0-25 0,-11 0-13 15,8 1 9-15,-8-3 4 0,9 1-9 0,-9-1 26 16,8 1-4-16,-8-2-17 0,0-3 12 0,10 3-12 16,-10-1-21-16,0-1 29 0,0 0-4 0,8-2-5 15,-8 2 5-15,0 0 5 0,0-1 7 0,0 0-28 16,9 2 20-16,-9-1 4 16,0 1-37-16,0 0 63 0,0 0-22 0,0-1-33 15,0 4 34-15,0-2-9 0,0 1-12 0,0 2 8 0,0 0-5 0,0 1 1 16,0 0 13-16,0 2 16 15,0-1-33-15,0 2-1 0,0 0 1 0,0 0-5 0,0 0 13 16,0 0 17-16,0 0-17 0,0 0 4 16,0 0 1-16,0 0-31 0,0 0 26 0,0 0-9 0,0 0 18 15,0 0-9-15,0 0 4 16,0 0 0-16,0 0 9 0,0 3-13 0,0-3-4 0,0 0-9 16,0 3 4-16,0-1-28 0,0-1 12 15,0 0 8-15,0 2 0 0,0 0 22 0,0 0-1 0,0 0 17 16,0 4-38-16,0-1 26 0,0 4-26 15,0 1 25-15,0 1 9 0,0 2 4 0,0 2 12 16,0 0-37-16,0 1-4 0,0-1-5 0,0 3 0 0,0-1 17 16,0 0 13-16,0 1-12 0,0-2 16 15,0 0-30-15,0-2 5 0,0 0 29 0,0-3-16 0,0-1-1 16,0 0 17-16,0-3-29 0,0-1-4 16,0-2 12-16,0 2-4 0,0-1-13 0,0-1 13 0,0-2 0 15,0 1-4-15,0 1 25 0,0-2-8 16,0 0-30-16,0 3 21 0,0-2-8 0,0-1 12 15,0 0 18-15,0 0-18 0,0-1-21 16,0 0-8-16,0 0 21 0,0 0-17 0,0-2 21 0,0 2 9 16,0-1-13-16,0 1 5 0,0 0 12 15,0-1-26-15,0 3 9 0,0-2 17 0,0 3-17 16,0-1 4-16,0 2 5 0,0-2-9 0,0 0-9 0,13 1 9 16,-13-2-34-16,0 3 30 0,0-2 8 15,0-1-4-15,0 0 34 0,0-2-46 0,0 1 7 0,0-2 1 16,0 0 17-16,0 0 8 15,0 0-12-15,0 0 12 0,0 0-30 0,0 0 18 0,0 0-9 16,0 0 8-16,0 0-12 0,0 0 4 16,9 0 30-16,-9 0-22 0,0 0 13 0,0 0-4 0,0-2-12 15,0 2-18-15,0 0 39 0,0-1-43 16,0 0 34-16,0 1-13 0,0-2-51 0,0 2 13 0,0-2-34 16,0 1-20-16,0 0-13 0,0 1-75 0,0-1-103 0,0-2-46 15,0 1-94-15,0-1-38 0,0-1-31 16,0-1-71-16,0 2-72 0,0-1-98 0,-5-2-119 15</inkml:trace>
  <inkml:trace contextRef="#ctx0" brushRef="#br0" timeOffset="67270.407">19368 3643 1101 0,'0'0'54'0,"0"0"49"15,0 0 37-15,0 0 42 0,0 0-37 16,0 0 21-16,0 0-7 16,0 0 20-16,0 0 29 0,0 0-17 0,0 0 23 15,0 0-36-15,0 0 5 0,0 0-9 0,0 0-14 16,0 0-3-16,0 0 7 0,0 0-12 0,0 0-26 15,0 0 19-15,0 0-30 0,0 0-2 0,0 0-4 16,0 0-9-16,0 0 8 0,0 0-17 0,0 0 26 16,0 3-10-16,0-3-10 0,0 2 11 0,0-2-13 15,0 0 4-15,0 0 0 0,0 1-10 0,0 1 12 0,0-2 8 16,0 0-14-16,0 0-4 0,0 0-31 0,0 1-4 16,0-1-16-16,0 0 17 0,0 0-17 0,0 0-4 15,0 0 13-15,-10 0-24 0,10-3 24 0,0 2-25 16,0-2 21-16,-9 0-16 0,9 3-12 0,0-2 37 15,0 1-63-15,-9 0 43 0,9 1-14 0,0-4-15 16,0 2 20-16,-9 1-30 0,9-1 22 0,0-1-25 0,0 2 16 16,-12-3 9-16,12 3-9 0,0-1 9 0,-11 1-13 15,11-2 5-15,0 2 3 0,-10 1-16 0,10-3-1 16,0 2 9-16,-14 1-4 0,14-2-12 0,0 2 29 16,-11-4-21-16,11 4 16 0,0-1 5 0,0-1 4 15,0 0-29-15,-12 2 20 0,12-2 1 0,0 2-38 16,0-2 54-1,0 2-54-15,0-2 25 0,0 2 12 0,0 0-8 16,0 0 9-16,0 0-1 0,0 0 1 0,0 0-17 16,0 0 0-16,0-1 8 0,0 1-17 0,0 0 1 15,0 0 29-15,0 0-26 0,0 0 26 0,0 0 0 16,0 0-13-16,0 0-16 0,0 0 12 0,0 0 0 16,0 0-9-16,-10 0 13 0,10 0-8 0,0 0-5 15,0 0 9-15,-10 3 13 0,10-1-34 0,-10 2 34 0,10-2-22 16,-12 1 9-16,12 1 13 0,-11-2-13 0,2 1-4 15,9 0 4-15,0 0-9 0,-8 2 9 0,8-1 5 16,0-1-9-16,-8 0 8 0,8 2-21 0,0 0 34 16,-10 1-13-16,10 0 17 0,-9 0-12 0,9 0-9 15,-8 1 0-15,8 1-5 0,0-1 18 0,0 0-5 16,-6 1-16 0,6 0 16-16,0 1-12 0,0 0 0 0,0-2 4 15,0 2-4-15,0 0 4 0,0-2-9 0,0 2 14 16,0-1-27-16,0 0 10 0,0-1 16 0,0 0-4 15,0-1 0-15,0 1-4 0,0-2-13 0,6 1 42 16,-6-1-12-16,0 1-13 0,8-3 0 0,-8 2-9 16,0-1-4-16,11 0 26 0,-11 1-17 0,10-1-5 15,-10-1 31-15,8-1-1 0,-8 1 4 0,8 0-16 0,-8-1-22 16,10 0 5-16,-10-1-1 0,10-1 39 0,-10 0 0 16,10 0-9-16,-10 0-17 0,0 0-17 0,0 0 22 15,0-3-18-15,0 1 43 0,10-1-38 0,-10 2 8 16,0-2-12-16,10 2 12 0,-10-1-4 0,10-2-8 15,0 3 33-15,-2-2-12 0,-8 0 21 0,10 0-25 16,-10 1-9-16,9 0-17 0,-9-1-1 0,0 0 18 0,8 1 0 16,-8-2 0-16,0 0 5 0,10 1 3 0,-10-3-12 15,8 1-5-15,-8-1 18 0,9 0-13 0,-9 0 25 16,8-2-12-16,-8 0-5 0,10 0 0 0,-10 0-29 16,7-1 38-16,-7 0-26 0,8 0 13 0,-8 2-9 15,0-2-17-15,0 3 14 0,8-2 16 0,-8 1 4 16,0 0 18-1,0 0-34-15,0 1-1 0,0 0 18 0,0-3-35 16,0 4 34-16,0-2-3 0,0 1-14 0,0 0 9 16,0 3 26-16,0-2-47 0,0 2 38 0,0 2-17 15,0-1-22-15,0 0 31 0,0 1-9 0,0 1 4 16,0-1-21-16,0 1 8 0,0 0 9 0,0 0-8 16,0 0 12-16,0 0 9 0,0 0-30 0,0 0 13 15,0 0 21-15,0 0-47 0,0 0 0 0,0 2 22 0,0-2-35 16,0 2 39-16,0 1 17 0,0-3-26 0,0 2 0 15,0 2 5-15,0-3-9 0,0 2 17 0,0 1 13 16,0 1-18-16,0 1-8 0,0 1 13 0,0 2-8 16,0 2 12-16,0 0 26 0,0 1-30 0,0 1 26 15,0 1-26-15,0 0 0 0,0 2 0 0,0-1-5 16,0 2 26 0,0-1-46-16,0 0 25 0,0-1-4 0,0 1 4 15,0-2 8-15,0 0 1 0,0-3-1 0,0 1-21 16,0-2 26-16,0-1-9 0,0 1 5 0,0-1 12 15,0 0-4-15,0 0-8 0,0-2-1 0,0 2-8 16,0 0-13-16,0-2 35 0,0 1-27 0,0-1 5 16,0-3 5-16,0 3-27 0,0-2 44 0,0 0-18 15,0-3 0-15,0 0 5 0,0-1-43 0,0-1 12 0,0 2 31 16,0-2-26-16,0 0 21 0,0 0 9 0,0 0-17 16,0 0 25-16,0 0-21 0,0 0 13 0,0 0-1 15,0 3-16-15,0-1-4 0,0 0 8 0,0 1-26 16,0-1 18-16,0-1 20 0,0 2-24 0,0-3 24 15,0 2-7-15,0-2-5 0,0 0 17 0,0 0-22 16,0 0 5-16,0 0 9 0,0 0-18 0,0 0 22 0,0 0-13 16,0 0 0-16,0 0-4 0,0 0 0 0,0 0 25 15,0 0-17-15,0 0 9 0,0 0-34 0,0 0 21 16,0 0 4-16,0 0-4 0,0 0 13 0,0 0-26 16,0 0 4-16,0 0 27 0,0 0 7 0,0 0-16 15,0 0-14-15,0 0-8 0,0 0 13 0,0 0-8 16,0 0 4-1,0 0 4-15,0 0 0 0,0 0-9 0,0 0 26 16,0 0-21-16,0 0-17 0,0 0 51 0,0 0-52 16,0 4 18-16,0-2 4 0,0 0-21 0,0-2 16 15,0 1 1-15,0 1 8 0,0-2 5 0,0 0-5 16,0 1 5-16,0 1-22 0,0-1-8 0,0 0 29 16,0 0-16-16,0 0 29 0,0 1-8 0,0-2 17 15,0 3-22-15,0-1 1 0,0 1-26 0,0-2-13 0,0 1 34 16,0 0-21-16,0 0 42 0,0 0-20 0,0-2-10 15,0 2-3-15,0-2 12 0,0 3 18 0,0-1-10 16,0-2 5-16,0 1-29 0,0-1-1 0,0 0-13 16,0 1 26-16,0-1 4 0,0 1-12 0,0-1 8 15,0 0 0-15,0 1-9 0,0-1-3 0,0 0 46 16,0 0-51-16,0 0 17 16,0 0 17-16,0 0-34 0,0 0 12 15,0 0 1-15,0 0 13 0,0 0-39 0,0 0 38 16,0 0-42-16,0 0-25 0,0 0-17 0,0-3-53 15,0 2-40-15,0-1-47 0,0 0-36 0,0 1-84 16,0 1-40-16,0-2-79 0,0 1-122 0,0-2-106 16,0 0-135-16,0-1-148 0</inkml:trace>
  <inkml:trace contextRef="#ctx0" brushRef="#br0" timeOffset="69711.18">19569 3678 608 0,'0'-1'38'15,"-2"0"83"-15,2-2 62 0,0 1 52 0,0 1 9 16,0-2-39-16,0 2-5 0,0-2 2 0,0 1-15 16,4-2 2-16,0 2-20 0,-2-1-17 0,-1 2 19 15,-1-2-21-15,2 1-1 0,-1 1-2 0,-1-1-7 0,0 1 18 0,0 1-2 16,0-1 9-16,2 1-1 0,-2 0-5 0,0 0-2 16,0 0-12-16,0 0-6 0,2 0-9 15,-2 0 1-15,0 0-17 0,0 0-7 0,0 0-25 16,0 0-14-16,0 0 4 0,0 0 0 0,0 0 12 15,0 0 12-15,0 2-23 0,0-2 1 0,0 3-19 16,0-1 8-16,0-2 16 16,0 1-12-16,0 1 9 0,0-2-28 0,0 0-20 15,0 1 0-15,0-1 0 0,0 1 17 0,0 0-1 16,0 0 1-16,0 1-1 0,0-2-23 0,0 2 3 16,0-1 1-16,0 0-9 0,0 1 34 15,0 1 20-15,0 0-3 0,0 1-9 0,0 3-8 16,0 1-45-16,0 0-1 0,0 2 21 0,0 1-25 15,0-1 38-15,0 2-22 0,0 0-7 0,3 0 3 0,-3-2-16 0,0 2 13 16,5 1 12-16,-5-1-21 0,0-1 8 0,1 2-8 16,-1-4-4-16,0 2 0 0,0 0 21 0,3-2-13 15,-3 1 5-15,0-3 12 0,4 0-34 16,-4 2 9-16,0-3 4 0,0-1-9 0,0 0 35 16,0 1-13-16,0-1-9 0,0 0-8 0,4-2 8 15,-4 3-13-15,0-3-3 0,0 3 29 0,0-1-22 0,3-1 10 0,-3 1 16 16,0 1-25-16,0-1 16 0,0 2 1 0,0-1-17 15,0 0 8-15,3 0-38 0,-3 0 51 0,0-2-13 16,0 3 1-16,0-1-5 0,0-1-13 16,0-1 21-16,0 1-12 0,0-1 8 0,0 1-16 15,0-1 3-15,0 0 13 0,0 0 9 0,0-2 0 16,0 1-30-16,0 1 17 16,0-2 8-16,0 0-3 0,0-1 3 0,0-1 1 15,0 2-26-15,0-1 17 0,0 1-9 0,0-2 1 16,0 1 38-16,0 1-13 0,0-1-4 0,0 0 4 15,0 0-35-15,0 1-12 0,0-2 47 0,0 2-42 16,0-1 16-16,0 0 14 0,0-1-14 16,0 0 30-16,0 0-8 0,0 0-9 0,0 0 1 15,0 0-14-15,0 0-4 0,0 0 13 0,0 0 13 0,0 0 5 0,0 0 12 16,0 0-26-16,0 0-21 0,0 0-1 0,0 0 1 16,0 0 39-16,0 0-14 0,0 0 5 0,0 0 0 15,0 0-9-15,0 0 1 0,0 0-22 0,0 0 8 16,0 0-17-16,0 0 9 0,0 0 30 0,0 0-5 15,0 0-16-15,0 0 38 0,0 0-26 16,0 3-13-16,0-3 5 16,0 4-9-16,0-4 18 0,0 0-9 0,0 0 29 15,0 0-42-15,0 0-5 0,0 1 31 0,0 0 0 16,0 0 8-16,0 0 9 0,0-1-48 0,0 2 27 16,0-2-27-16,0 0 35 0,0 0-5 0,0 0-16 15,0 0 12-15,0 0-30 0,0 0 39 0,0 0 4 16,0 0-8-16,0 0 4 0,0 0-18 15,0 0-12-15,0 0 9 0,0 0 25 0,0 0-25 0,0 0 25 0,0 0-13 16,0-2-39-16,0 2 48 0,0 0-34 0,0 0 21 16,0 0 0-16,0 0 26 0,0 0-18 0,0 0 10 15,0 0-18-15,0 0-9 0,0-2 13 0,0 2-4 16,0-1 22-16,0 1-22 0,0 0-5 0,0 0 5 16,0-1 13-16,0 1-17 0,0 0-9 0,0-2 13 15,0 2-17-15,0-2 34 0,0 2-13 0,0-1 1 0,0 1 3 16,0 0-29-16,0-2 25 0,0 2-12 0,0 0 12 15,0 0 0-15,0 0 39 0,0-1 0 0,0 0-13 16,0 1-25-16,0-2 8 0,0 2-31 0,5-3 18 16,-5 1 18-16,0-1-36 0,0-2 18 0,0 1-4 15,0-1 13-15,0 0-14 0,0-1 18 0,0 0-8 16,0 1-1 0,0-1 0-16,0 1-8 0,0-2-5 0,0 1 5 15,0-1-18-15,0-1 14 0,0 0-5 0,0-1-17 16,0 1 34-16,0-3-8 0,0 1 0 0,0 0 12 15,0-1-17-15,0 1-12 0,0 1 8 0,0 0 0 16,0-2 22-16,0 2 8 0,0 2-9 0,0-1 1 16,0 0-9-16,0 2 4 0,0-2-16 0,0 2 16 15,0 0-21-15,0 0 29 0,0 1-3 0,0-1-9 0,0-1-4 16,0 2-5-16,0-2 13 0,0 1-25 0,0-1 29 16,0 0-29-16,0 0 12 0,0 0 22 0,0 0-4 15,0 2-13-15,0-1 29 0,0 0-29 0,0-3-13 16,0 3 13-16,0 0-1 0,0-1 23 0,0 1-1 15,0-1-4-15,0-1-31 0,0 2-8 0,0 1 39 16,0-2-38 0,0 2 42-16,0-1 13 0,0 2-60 0,0-1 26 15,0 3-22-15,0-1 0 0,0-1 22 0,5 1 34 16,-5 0-39-16,0 0 18 0,0-1-9 0,5 2 13 16,-5 0-5-16,0-2-29 0,0 1 38 0,5-2-43 15,-5 0 9-15,6 4 17 0,-6-2-4 0,0-1 4 16,6 1 8-16,-6 0-4 0,5 1-8 0,-5 0 0 15,5 0 13-15,-5-1-14 0,6 1-3 0,0 0-5 0,-6-1 30 16,6 0 5-16,-1 0-14 0,0 2 18 0,-5-3-56 16,8 1 26-16,-3 2-9 0,-5-2 8 0,7 1 23 15,-2-1-14-15,-5 2-17 0,5 1 0 0,-5-1 0 16,0 0 13-16,7 1 9 0,-7 0 12 0,0 0-29 16,4 0 8-16,-4 0-5 0,0 0 5 0,6 0-17 15,-6 0-21-15,5 0 29 0,-5 0 5 0,7 0 21 0,-7 0 9 16,4 0-14-16,-4 2-25 0,7 1 9 0,0-3-21 15,-2 1 33-15,-5 2-25 0,8-1 9 0,-3-1 20 16,0 1-33-16,-5 0 30 0,9 1-1 0,-3-2-21 16,-6 2 26-16,8-2-9 0,-3 1-4 0,-5 1 13 15,8-1-9-15,-8 0 1 0,9 0-5 0,-9 0-26 16,5-1 30 0,-5 3-16-16,0-2 20 0,8 0-16 0,-8 0 16 15,0 1-16-15,5-1-1 0,-5 1 39 0,0 1-43 16,9-2 13-16,-9 2-8 0,0-1-1 0,0 1-8 15,0 0 17-15,7 0-8 0,-7 1 3 0,0-1-3 16,0 2 16-16,0-1 14 0,0 0-1 0,0 2-13 16,0-1-3-16,0 1-10 0,0-2 5 0,0 1 22 15,0-1-31-15,0 1 26 0,0-2-34 0,0 2 9 0,0-3 29 16,0 1-12-16,0 0 3 0,0-2-12 0,0 0-8 16,0 1 16-16,0-2-8 0,0 3-17 0,0-2 30 15,0 2-34-15,-7-3 29 0,7 1 35 0,-9 2-52 16,9 0 5-16,-5-3 17 0,5 2-30 0,-8 1 38 15,2 0-29-15,6 0 8 0,-9 1 13 0,2 0-35 16,2-2 31 0,-1 1 4-16,6 1-35 0,-6-1 44 0,-2 0-31 15,8 0-8-15,-5-1 21 0,5 0 9 0,-5-1-8 16,5 0 16-16,0 0-25 0,-4-1-22 0,4 0 30 16,0-1-30-16,-7 0 65 0,7 0-17 0,0 0-14 15,-5 0 5-15,5 0-43 0,0 0 26 0,-7 0 12 16,7 0-12-16,0 0 13 0,-7 0-31 0,7 0 26 15,-4 0 9-15,4 0-13 0,-9 0 0 0,9 0 0 0,-4 0-13 16,4 0 13-16,-9 0 13 0,9 0-21 0,-7 0 12 16,2 0-4-16,5 0 0 0,-6 0 9 0,6 0-1 15,0 0-21-15,-8 0 9 0,8 0 13 0,0 0-14 16,0 0 5-16,-4 0-13 0,4 0 0 0,0-4-4 16,0 4 39-16,0 0-22 0,-7-2-13 0,7 2 4 15,0 0 1-15,0 0-1 0,0 0 9 0,0 0 4 0,0 0 14 16,0 0-14-16,0 0-21 0,0 0 21 0,0 0-43 15,-5 0 31-15,5 0 16 0,0 0-50 0,0 0 12 16,0 0-4-16,0 0-33 0,-6 0 37 0,6 0-33 16,0 0 5-16,-5-4-1 0,5 4-40 0,-6-1-20 15,5-1-19-15,-4 0-66 0,3 0-37 0,0 1-33 16,-1-1-72 0,2 0-8-16,-3 0-54 0,1 0-53 0,0-1-73 15,0 1-110-15,0 1-132 0</inkml:trace>
  <inkml:trace contextRef="#ctx0" brushRef="#br0" timeOffset="73063.58">20053 3717 1361 0,'0'0'77'0,"0"0"83"0,0-2 92 16,-8 2 65-16,8 0-46 0,0 0-24 0,0 0-50 15,0 0-34-15,0 0-2 0,0 0 3 0,0 0-8 16,0 0 2-16,0-1 22 0,0 1-24 0,1 0-12 15,-1 0 4-15,3 0-4 0,-3 0-31 0,0 0 22 0,0 0 2 0,0 0-16 16,0 0 11-16,0 0-25 0,0 0-14 16,0 0-26-16,0 0 13 0,0 0-8 0,0 0 8 15,0 0-42-15,0 0-3 0,0 0 4 0,0 0 0 16,0 0 58-16,0 0-31 0,0 0 24 0,0 0-38 16,0 0 11-16,0 0 21 0,0 0-16 0,0 0 17 15,0 0 4-15,0 0-32 16,0 0 25-16,0 0-33 0,0 0-20 0,0 0 12 15,0 0 1-15,0 0-9 0,0 0-12 0,0 0 13 16,0 0-43-16,0 0 18 0,0 0 7 16,0 0 9-16,0 0-21 0,0 0 13 0,0 0-9 15,0 0-24-15,0 0 20 0,0 0 13 0,0 0-30 16,0 0 22-16,0 0-14 0,0 0-3 0,0 0 29 16,0 0-30-16,0 0 5 0,0 0 0 0,0 0 0 0,0 0 21 0,0 0-9 15,0 0 17-15,0 0 1 0,0 0-31 0,0 0 35 16,0 0-60-16,0-1 5 0,0 0 29 0,0-4-17 15,0 2 18-15,0 1-5 0,0-2 17 0,0 1-30 16,0-1 26-16,0 1-9 0,0 0-17 16,0 2 9-16,0-1 4 0,0 2-8 0,0 0 8 15,0 0 8-15,0 0-8 0,0 0 13 0,0 0-13 0,0 0 17 0,0 0-13 16,0 0-8-16,0 0 12 0,0 0-4 0,0 0 0 16,0 0 13-16,0 0-8 0,0 0-1 0,0 0-3 15,0 0-1-15,0 0 4 0,0 0-12 0,0 0 0 16,0 0 4-16,0 0-21 0,0 0 8 0,0 0 13 15,0 0 4-15,0 0 9 0,0 0-30 16,0 0 4-16,0 0-12 16,0 2 16-16,0-2 18 0,0 2-9 0,0 1-13 15,0-3 5-15,0 3-1 0,0-3 5 0,0 3 17 16,0-3-43-16,0 3 39 0,0 0-9 0,0 0-13 16,0 5 43-16,0-3-43 0,0 4 17 0,0 2 1 15,0 0 3-15,0 2-12 0,0 0 8 0,0 1-8 16,0-1 0-16,10-1 12 0,-10 1-8 15,0-1 21-15,12 0-21 0,-12 1 34 0,0-2-39 0,0 2 18 0,8-2-26 16,-8-2 22-16,0 1 21 0,0-2-39 0,0 1 30 16,0-1-46-16,0 1 8 0,0-3 17 0,0 1-4 15,0 2 33-15,0 0-24 0,0 0-1 0,0-2 13 16,0 2-43-16,0 1 39 0,0-3 0 0,0 1-17 16,0-1 21-16,0 0-17 0,0 0-17 15,0-1 38-15,0 1-30 16,10-2-3-16,-10 2 7 0,0 0-16 0,0 0 25 15,0-1 22-15,0 1-13 0,11 0-22 0,-11-3 1 16,0 1 8-16,0 1 0 0,0-3 29 0,0 1-33 16,0 0-4-16,0-1 29 0,0-1-34 0,0 1 34 15,0 0-12-15,0-1-1 0,0 0 1 0,8-1 8 16,-8 1-34-16,0-2 0 0,0 1 13 0,0-1-30 16,0 0 46-16,0 0 10 0,0 0-5 0,0 2-17 0,0-2 4 15,0 0-17-15,0 1 5 0,0-1 29 0,0 2 5 16,0-2-14-16,0 1-12 0,0 1 0 0,0-2-17 15,0 0 13-15,0 1-9 0,0 0 22 0,0-1-9 16,0 0-5-16,0 2 14 0,0-2-5 0,0 0-12 16,0 0 20-16,0 0-16 0,0 0 8 0,0 0 1 15,0 0-18 1,0 0 9-16,0 0 12 0,0 0-8 0,0 0 9 16,0 0 21-16,0 0-30 0,0 0 13 0,0 0 0 15,0 0-9-15,0 0-30 0,0 0 43 0,0 0-38 16,0-2 21-16,0 0 17 0,0 2-21 0,0-2 16 15,0 2 1-15,0-1-4 0,0 1-1 0,0-2 10 16,0 1-14-16,0 1 13 0,0-2-25 0,0-1-1 16,0-1-4-16,0-1-17 0,0-1 47 0,0-1-17 0,0-4 9 15,0 2 8-15,0-2-13 0,0-2-12 0,0 1 16 16,0 0-29-16,0 0-5 0,0-1 31 0,0 0-5 16,0 0 17-16,0 0 0 0,0 2-17 0,0-1-43 15,0 1 43-15,0 2-9 0,0-2 14 0,0 0 3 16,0 1 1-16,0 1-31 0,0-2 13 0,0-2 22 15,0 1-25-15,0-1-1 0,0 3 4 0,0-2 9 0,0 1-4 16,0 0 12-16,0 1-8 0,0 2-4 0,-11-1 4 16,11 2 35-16,0 0-18 0,0 1-9 0,0 1-12 15,0 0-5-15,0 0-8 0,0-1 9 0,0 2 16 16,0-1-25-16,0 1 43 0,0 0-39 0,0 0-9 16,0-1 22-16,0 0-34 0,0 2 30 0,0-1 47 15,0 1-60 1,0 1 34-16,0-3 4 0,0 2-34 0,0 1 30 15,0-2-17-15,0 1-25 0,0 0 12 0,0-1 17 16,0 0-8-16,0-2-9 0,0 1 22 0,0 1-26 16,0-1 17-16,9 3 17 0,-9-1-17 0,0-1-22 15,12 2 14-15,-12 1-1 0,0 0-12 0,0 1 34 16,9 0-5-16,-9-2-16 0,0 2 16 0,9 0-12 16,-9 0-9-16,8-1 22 0,-8 1-14 0,12 0 22 0,-3-2-29 15,-9 1 29-15,11 1-47 0,-3 0 9 0,1 0 25 16,-1 0-17-16,-1 0 17 0,1 0 18 0,-8 0-48 15,10 0 5-15,-2 0 21 0,-3 3-4 0,-5-3 29 16,11 3-16-16,-5-2 20 0,-6 0-33 0,10 0 0 16,-3 0-5-16,-7 1-8 0,6 0-17 0,-6 0 22 15,7 0 12 1,-7-1-22-16,0 1 44 0,0 1-10 0,9-1 10 16,-9 0-27-16,4 2-7 0,-4 1 7 0,7-2-33 15,-7 3 47-15,7-2 8 0,-7 2-4 0,7 0 8 16,-7 0-17-16,0-2-34 0,6 3 13 0,-6-1 0 15,0-1 9-15,0-1 20 0,0 3-24 0,0-1 29 16,7-1 8-16,-7 1-29 0,0-2 17 0,0 2-22 16,0-2 9-16,0 1-4 0,0 0 25 0,0-3-12 0,0 1-26 15,0 0 25-15,0-2-16 0,0 1 16 0,0-1 1 16,0 1-1-16,0 0 5 0,0-2-13 0,0 0 38 16,0 0-16-16,0 0-27 0,0 0 1 0,0 0-22 15,0 1 35-15,0 0-5 0,-8 1 22 0,8 0 8 16,-9-1-21-16,9 1-9 0,-9 0-4 0,9 0-34 15,-8-1 21-15,0 3 4 0,8-4 22 0,-8 4-8 0,8-3-14 16,0 0 5-16,0 0 0 0,0-1 8 0,-9 0 26 16,9 0-17-16,0 0-26 0,0 0 13 0,0 0-9 15,0 0 13-15,0 2 22 0,0-2-17 0,0 0-26 16,0 0 21-16,0 2-38 0,0 0 29 0,0-2 14 16,0 0-14-16,0 0 27 0,0 0-39 0,-8 0 8 15,8 0-8 1,0 0 4-16,0 0 30 0,0 0-25 0,0 2 42 15,0-2-51-15,0 0 9 0,0 0 25 0,0 0-43 16,0 0 69-16,0 0-48 0,0 0 10 0,0 0-9 16,0 0-9-16,0 0 17 0,0 3-30 0,-8-3 52 15,8 2-52-15,0 0 26 0,0-2 17 0,-6 2-34 16,6-1 34-16,0-1-30 0,0 2 9 0,0-2 4 16,0 1-4-16,0-1 12 0,0 0-8 0,0 0-8 0,0 0 16 15,0 1-3-15,0-1 3 0,0 1 5 0,0-1-9 16,-13 2 14-16,13-2-23 0,0 1 1 0,0 1-13 15,0-1 4-15,-8-1 4 0,8 2 5 0,0-2 4 16,0 1-4-16,0-1 8 0,0 0 13 0,0 0 9 16,0 0-13-16,0 0-26 0,0 0 13 0,0 0-25 15,0 0 3 1,0 0 18-16,0 0 17 0,0 0-1 0,0 0 10 16,0 0-14-16,0 0-25 0,0 0 13 0,0-1-1 15,0-1 14-15,0 1-9 0,0 1 4 0,0-2-21 16,0 1 9-16,0 1-22 0,0-2 39 0,7 1 8 15,-7 0-22-15,0 1 40 0,0-1-61 0,8 1 17 16,-8 0 31-16,0 0-14 0,0-2-4 0,0 2-4 16,7 0 0-16,-7 0-17 0,0 0 9 0,0 0-1 0,0 0-12 15,7 0 25-15,-7 0 17 0,6 0-21 0,1 0 9 16,-1 0-13-16,1 0 8 0,-2 0 9 0,3 0 26 16,0 0-31-16,1 0-25 0,-2 0 13 0,-7 0-22 15,6 0 13-15,-6 0 13 0,7 0 4 0,-7 4-8 16,5-1 12-16,-5 0-16 0,7 0 8 0,-7 1-13 15,7-2 9-15,-3 0 30 0,-4 2-22 0,8 1 4 0,-2-2-12 16,-1 0 4-16,-2 0-4 0,-3 0 4 0,5 0-4 16,-5 2-26-16,0-3 8 0,0 2 14 0,7 1-9 15,-7-2 34-15,0 1 13 0,0 2-30 0,4-3 4 16,-4 3-12-16,0-3-22 0,5 3 30 0,-5-3 8 16,6 2 14-16,-6 0-18 0,5-2 9 0,-5 2-5 15,0-1 5 1,0-1-17-16,0 1 4 0,0-1 0 0,0 0-22 15,0 0 48-15,0 0-35 0,0 0-8 0,0 1 17 16,0-1-21-16,0-2 51 0,0 2-17 0,0 1-35 16,0-1 39-16,0 0-38 0,0 1 38 0,0-1-8 15,0 1 8-15,0-1-21 0,0 0-14 0,0-2 31 16,0 1-4-16,0 1-14 0,0-2 14 0,0 3-5 16,0-3-17-16,0 1 39 0,0 0-30 0,0 1 17 0,-6 1-17 15,6 2-1-15,-8-1 27 0,8-1-26 0,-5 0 21 16,5-1-5-16,-6 2-33 0,6-1 17 0,-5-2-22 15,5 1 13-15,0-1 48 0,-5 1-35 0,5-2 13 16,0 0-9-16,0 0-17 0,-9 1 21 0,9 0 1 16,-5 0 4-16,5 0-5 0,-6 1 18 0,1-1-47 15,0 1 16-15,-2 0 22 16,0 0-34-16,2 1 39 0,-3-3-14 16,3 3-29-16,-4-4 34 0,5 4-17 0,-3-2-18 15,-1-1 9-15,8 1 9 0,-6 0 21 0,-2 0 5 16,8-2 8-16,-8 0-17 0,8 0-17 0,0 0-1 15,-6 0-3-15,6 0 8 0,-8 0 21 0,8 0-21 16,-13 0 9-16,5 0-35 0,8 0 13 0,-11 0 4 16,0 0 5-16,11 0 17 0,-9 0-9 0,9 0 0 0,-13 0-12 0,13 0 12 15,-9 0-17-15,9 0 35 0,0-2-13 0,-8 0-22 16,8 0 34-16,-10 0-17 0,10 1 9 16,0-3 5-16,-11 2-36 0,11 0 5 0,-9-1-4 15,9 1 4-15,-12-1 9 0,12 0 8 0,-9 1 1 16,9 1 29-16,0-1-30 0,-9 0 1 0,9 1-1 15,0 1-26-15,0-2 14 0,0 2-10 0,0-1-3 0,0 0-1 0,0-1 1 16,0 2 16-16,0-2-42 0,0 1-54 0,0 0-38 16,0 0-82-16,0-1-29 0,0 1-62 15,0-1-77-15,0 1-105 0,0-1-42 0,0 2-90 16,0 0-111-16,0 0-92 0</inkml:trace>
  <inkml:trace contextRef="#ctx0" brushRef="#br0" timeOffset="83798.047">13108 4457 235 0,'2'-6'27'16,"-1"2"23"-16,-1 0 20 16,2 0 5-16,1 1-11 0,-1-1-6 15,-1 0 7-15,1 2 25 0,1-3 1 0,-1 1 25 16,0 0 9-16,1 0 29 0,0 0 24 0,1 0-7 16,-1-1 14-16,-1 1-4 0,3 0 7 0,-2 0-6 15,0-1 10-15,-1 3-7 0,1-1 13 0,0-1-4 16,-1 2-10-16,2 1 3 0,-2-1 0 0,-1 0 16 15,1 0 7-15,-2 0-15 0,2 2-17 0,-1-2-2 0,-1 2-33 16,0 0-3-16,0 0-12 0,0 0-6 0,0 0-11 16,0 0-3-16,0 0-6 0,0 0 1 0,0 0-7 15,0 2-3-15,0 0-24 0,0 1-22 0,0-1 4 16,0-1-24-16,0 0-15 0,0 1-16 0,0-1 8 16,-3 1-16-16,1 0 36 0,-1 0 27 0,3 2 24 15,0 1 41-15,0 1-8 0,0 5-15 0,5-1-12 0,-2 2-15 16,2 1 0-16,-2 2 4 0,2-1-29 0,-2 0-3 15,3 1 12-15,-1-1-34 0,-2 1 26 0,1-2-29 16,0 2-13-16,0 1 21 0,-1-1-9 0,0-1 5 16,1 1 4-16,-4 1-12 0,5 0-22 0,-2 0 30 15,-1 1-17-15,1-3 4 0,-3 0 30 0,5 1-34 16,-2-2 0 0,-3 2 0-16,0-3-8 0,5 3 16 0,-5 0 1 15,0-3 16-15,6 2-33 0,-6 0 16 0,0-3-12 16,5 1 8-16,-5 0 9 0,5-2-5 0,-5 0 1 15,4-1-13-15,-4 0 21 0,0-2-39 0,0 3 18 16,5-3 4-16,-5 0-8 0,0-1 20 0,5 0 5 16,-5 0-8-16,0 0-18 0,3 1 18 0,-3-3-9 15,0 1 0-15,0-1-4 0,0-1-5 0,0-1 5 0,0 0 12 16,0-2 5-16,6 0-21 0,-6 0 42 0,0 0-43 16,0 0 39-16,0 0-17 0,0 0-21 0,0 0 3 15,0 0-12-15,0 0 38 0,0 0-29 0,0 0 3 16,0 0-12-16,0 0 0 0,0 0 0 0,0 0 30 15,0 0-4-15,0 0 8 0,0 0 0 0,0 0-34 16,0 0 0 0,0 0 8-16,0 0-4 0,0 0 35 0,0 0 3 15,0 0-29-15,0 0 4 0,0 0-13 0,0 0 5 16,0 4 20-16,0-2-24 0,0 1 3 0,0-1 22 16,0-1-22-16,0 4 14 0,0-4 7 0,0 1-16 15,0 1-17-15,0-2 34 0,0 0-22 0,0 2 18 16,0-1-5-16,0-1-4 0,0-1-9 0,0 2-3 15,0-2 20-15,0 0-21 0,0 2 35 0,0-2-27 0,0 0 5 16,0 0 13-16,0 0 0 0,0 0 4 0,0 0-4 16,0 0-5-16,0 0-16 0,0 0-5 0,0 0 13 15,0 0-17-15,0 0-9 0,0 0 31 0,0 0-35 16,0 0 43-16,0 0 4 0,0 2-17 0,0 2 17 16,0-2-17-16,0 0-9 0,0 1 13 0,0-1 1 15,0 1 8-15,0 0 17 0,0-2-47 0,0 3 42 0,0-1-33 16,0 0 12-16,0 1 17 0,0 0-42 0,8 2 16 15,-8 1-33-15,0-1 34 0,0 0 12 0,0-1-8 16,0 2 34-16,0-2-59 0,0-2 38 0,0 1-17 16,0-1 4-16,0 0 4 0,0-2-17 0,0 0 21 15,0-1-3-15,0 0 12 0,0 2 0 0,0-2 0 16,0 0-4 0,0 0 8-16,0 0-25 0,0 0 8 0,0 0-4 15,0 0 9-15,0 0 4 0,0 0-9 0,0 0-4 16,0 0 0-16,0 0-9 0,0-3 5 0,0 3 21 15,0 0-12-15,0-1 12 0,0-1 5 0,0 2-48 16,0-1 39-16,0-1-5 0,0 2-25 0,0-2 30 16,0-1-34-16,0 2 21 0,0-2 13 0,0-1-18 15,0-2-3-15,0 0-14 0,0-1 18 0,0-1 4 0,-8-2 25 16,2 0-20-16,3-1-14 0,3-1 26 0,-8 0-42 16,3-1 33-16,2-2 1 0,3 2-13 0,0-1 16 15,-5 1-12-15,5 1-13 0,-6 0 18 0,6-1 8 16,0 3-26-16,0-2 21 0,-5 0-42 0,2 1 43 15,3-1-9-15,0 0 8 0,-5 1 22 0,5-2-47 16,0 1 17 0,-4-2-26-16,4 2 9 0,0-1 8 0,-4 0 5 15,4 0 0-15,0 0-5 0,0 1-8 0,-4-1 34 16,4-2-12-16,0 2-10 0,0-1 5 0,0 1-13 16,-6 1 26-16,6 2 4 0,-4-2-8 0,4 2-13 15,0 1-5-15,0 0 14 0,-3 2-10 0,3 0 1 16,0 1 4-16,0 0-39 0,0-1 48 0,0 2-18 15,0-1-12-15,0-1 25 0,0 1 0 0,0 0-21 0,0 0 39 16,0 0-14-16,0 0-38 0,0-1 60 0,0 1-38 16,0 2-1-16,0 0 1 0,0-2-27 0,0 2 22 15,0 0 13-15,5 0 30 0,-5-1-34 0,0 1-13 16,6 0-8-16,-3-1 20 0,-3 0 5 0,5 1 17 16,-5-1 17-16,3-1-51 0,2 1 17 0,0-1-8 15,-5 2-14-15,5 0 27 0,-1-1-1 0,-4 0-17 0,8 2 9 16,-3-1-26-16,-5 0 13 0,6 1 38 0,-6 0-42 15,7 0 34-15,-7 2-17 0,7-1-13 0,-7 1 29 16,8 0-24-16,-8-2 24 0,0 2-24 0,7 1 7 16,-7 0-3-16,8 0-9 0,-8 0 21 0,7 0-12 15,0 0 25-15,-1 3-13 0,-1 0-17 0,3 0 22 16,1 0-26 0,-1 0 25-16,0 0-4 0,3 1 5 0,-5 0-1 15,4-2 1-15,-4 3 16 0,2-1-46 0,-3-1 34 16,1 1-13-16,-3-1-4 0,2 1 25 0,0 3-30 15,-2-3 5-15,3 0-9 0,-3 3 5 0,1-1-1 16,0 1 14-16,0-2 3 0,-1 4-12 0,0-1 21 16,0 0-30-16,-3 2 26 0,5-1-5 0,-2 2 1 15,-3-2-9-15,0 0 0 0,0 1 21 0,0 0-25 0,0-1 21 16,0 1-17-16,0-1 0 0,0-2-17 0,0 2 25 16,0-1-8-16,0-1-8 0,0 0 38 0,0-1-43 15,0-2 26-15,0 1 8 0,-8-2-21 0,8 1 13 16,-3 0-35-16,3-2 44 0,-5 3-14 0,5-3 1 15,-5 2-5-15,5-2-12 0,-6 2 25 0,1-1-4 16,-1 1 13 0,1 0-35-16,-1-1-8 0,1 2 13 0,-3-3 21 15,1 1 4-15,-1 0-12 0,1 0 0 0,-1-1-14 16,-1-1 9-16,1-1 1 0,2 1-5 0,-3 1-17 16,2-2-9-16,-1 0 9 0,8 0 8 0,-6 0 18 15,6 0 25-15,-9 0-30 0,9 0 5 0,-7 0-1 16,7 0-8-16,-6 3 22 0,-1-1-31 0,2-2 1 15,0 1-18-15,-1-1 9 0,6 0 21 0,-7 0-8 0,7 0 4 16,-7 0-5-16,7 0 10 0,0 0 3 0,0 0-16 16,0 0 16-16,0 0-16 0,0 0-18 0,0 0 52 15,0 0-22-15,0 0-13 0,0 0 1 0,0 0-44 16,0 0 18-16,0 0 21 0,0 0 22 0,0 0-22 16,0 0 5-16,0 0-9 0,0 0-5 0,0 0 35 15,0 0-17-15,0 0-5 0,0 0-3 0,0 0-1 0,0 0 4 16,0 0 1-16,0 0-5 0,0 0-50 0,0 0 9 15,0 0-50-15,0 0-29 0,0 0-22 0,0 0-79 16,0-3-4-16,0 3-69 0,0-3-45 0,0 3-45 16,0 0-41-16,0-3-52 0,0 3-52 0,0 0-36 15,0 0-52-15,0 0-16 0</inkml:trace>
  <inkml:trace contextRef="#ctx0" brushRef="#br0" timeOffset="86640.854">13657 4797 909 0,'0'0'64'0,"0"0"73"15,0 0 60-15,0 0 67 0,0 0-31 0,0 0-16 16,0 0-16-16,0 0-10 0,5 0 14 0,-4 0-9 16,1 0 10-16,-1 0-16 0,-1 0-13 0,0 0 5 15,0 0-10-15,0 0-8 0,0 0 6 0,0 0-5 0,0 0-19 0,0 3-6 16,0-3-12-16,0 0-17 0,0 0-10 15,-3 2 9-15,2-2 0 0,-1 0-21 0,2 0 15 16,-3 0-48-16,3 0 19 0,-1 0-22 0,-1 0 5 16,1 0 22-16,1 0-38 0,-2 0 20 0,0 0-20 15,2 3-7-15,-1-3 4 0,-1 4-12 0,0-4-15 16,1 1 11-16,-1-1-15 16,1 1 3-16,-3-1-7 0,3 0 8 0,-1 2 4 15,-1-1-27-15,-1 1 26 0,0-2-31 16,-2 1 4-16,1 0 24 0,0 1-8 0,-1 0 8 15,0-1-20-15,1 1 16 0,0 1-23 0,1-2 3 16,0 2 19-16,-1 1-26 0,1 1 34 0,-1 1-7 16,1 0-23-16,-1 1 38 0,0 0-35 0,0 2 12 15,0 0 32-15,1 1-32 0,1-1-4 0,-2 2 0 0,3 0 4 0,-1-1 4 16,1 0 20-16,2 0-12 0,0 1-12 16,0 0 11-16,0-3 9 0,0 2-16 0,5-1 4 15,-3 0-16-15,1-1 4 0,0 0 16 0,3 0-4 16,-1-1 4-16,-2 1-12 0,2-2 15 0,-2-2 5 15,4 2 16-15,-1-2-28 0,-2 1-8 0,1-2-4 16,0 1-12-16,0-1 36 16,1 1-4-16,0 0 4 0,-1-2-28 15,2 2 8-15,-3-1 20 0,1-2-4 0,3 2 32 16,-2-1-12-16,-1-2-20 0,1 2 4 0,-2-1 17 16,1-1-17-16,-1 0 0 0,-1 0-4 0,2 0-16 15,-2 0 28-15,3-3-3 0,-2 1 8 0,1-1-25 16,-1 0-4-16,2 0 4 0,-1-1-13 0,1 0 38 15,-1 0-37-15,0 1 21 0,-2-1-13 0,3 1 4 0,-3 1 33 0,1-1-37 16,-3 1 17-16,1 0-17 0,0 0-8 16,-2 0 33-16,1-2 0 0,1 3 0 0,-1 0-13 15,-1-2-24-15,2-2 21 0,-2 1-9 0,2-1 13 16,-1-1-1-16,-1 0-28 0,2-1 16 0,-2 0-8 16,0-2 29-16,0 0-9 0,0 0-3 0,0 1-13 15,0-1-4-15,-5 1 12 0,2 0-12 0,0 0 29 0,-1 2-25 0,1 0 9 16,0 0-9-16,0 2-9 0,-2-2 18 15,2 0-22-15,0-1 0 0,0 3 9 0,-1-4-4 16,1 2-1-16,0 1 18 0,1-2-13 0,-1 1-5 16,0-1 26-16,0 2-17 0,-1-1 17 0,2 1-17 15,-1-1 0-15,1 2 16 0,0 0-24 0,-1 1 16 16,2 1-8 0,-1-1 4-16,2 2-4 0,0-2 9 0,0 3-9 15,0-2 8-15,0 2 5 0,0-2-30 0,0 2 30 16,5-1-34-16,-4 1 12 0,1 0 13 0,-2 0-21 15,2 0 9-15,-1 0-8 0,-1 0 12 0,2 0-5 16,0 0 1-16,-1-3 33 0,2 0-4 0,0-2-34 16,2 2 17-16,-2-2-8 0,3-1-4 0,-1 2 37 15,2-3-29-15,0 2-4 0,-2 0-17 0,2 1 0 0,-1-2 8 16,0 4 1-16,0 0 33 0,-1 1-13 0,2-2 9 16,-3 1-30-16,1 0 1 0,-2 1 8 0,1 0 0 15,2-1 17-15,-5 0 7 0,2 2-7 0,-1 0-1 16,-2 0 0-16,2 0-24 0,-1 0 16 0,-1 0-16 15,2 0 0-15,-1 0 24 0,-1 0 0 0,2 0-8 16,0 0 13-16,-2 0-13 16,1 0-16-16,-1 0 16 0,2 0-8 0,-2 0-9 15,1 0 21-15,-1 0-8 0,2 0 9 16,-2 0-9-16,2 0-8 0,-1 0 33 0,-1 0-38 16,3 0 26-16,-1 0-22 0,-2 0-20 0,0 4 21 15,1-3 12-15,1-1 13 0,-1 1-9 0,-1-1 4 16,2 1-29-16,0 0 13 0,-1 1 13 0,2-2 20 15,-1 0-20-15,0 1-9 0,-1-1-9 0,2 2-20 0,-1-1 37 0,-2-1-8 16,2 2-4-16,-1 0 0 0,2 0 0 16,-1 2 16-16,-1 0-20 0,1 1 42 0,1-1-43 15,-1 0 5-15,-1 1 37 0,2 2-41 0,1-1 12 16,-3 1 9-16,4 0-22 0,-3-1 35 0,2 3 8 16,-2 0-22-16,-1 0 22 0,2 1-51 0,-1 0 26 15,1 1-22-15,-1 1 17 0,-1 0 9 0,1 1-17 0,0 0 12 0,-1 1 5 16,1 1 8-16,0-1-12 0,1-1 12 15,-2 4-34-15,-1-3 17 0,2 3 9 0,-2-2-9 16,3 1 13-16,-2-1-21 0,-1 1 17 0,0-2 4 16,0 1-17-16,0-2 13 0,0 0-18 0,0-1 1 31,0-2-4-31,0 1-5 0,0-3 22 0,0-2-9 16,0 0 12-16,0-1 18 0,0-1-47 0,0-1 43 0,0 1-26 0,0-1 4 15,0 0 13-15,0 0-38 0,0 2 21 0,0-1-30 16,0 2 25-16,0 1-3 0,0-1 21 15,0 2-9-15,0-1 5 0,0-1 25 0,3 0-29 16,-3-1-1-16,0-2-13 0,0 2-12 0,0-4 33 16,0 2-3-16,0-1-13 0,0-2 12 0,2 1-33 15,-2 0 29-15,0-1 0 0,0 0 0 0,0 0-12 0,0 0 29 0,0 0-12 16,0 0-13-16,0 0 43 0,0 0-65 0,0 0 43 16,0 0-13-16,0 0-12 0,0 0 12 0,0 0-9 15,0 0-12-15,0 4 0 0,0-4 34 0,0 1-4 16,0-1-13-16,0 0 26 0,0 0-35 15,0 0-8-15,0 0 43 0,0 0-52 0,0 0 43 16,0 0-29-16,0 0-1 16,0 0 43-16,0 0-26 0,0 0 0 0,0 0 14 15,0-1-23-15,0 1-20 0,0 0 50 0,0 0-3 16,0-3-9-16,0 3 25 0,0 0-55 0,0 0 4 16,0 0 13-16,0 0-8 0,0 0 3 0,0 0-12 15,0 0 4-15,0 0-13 0,0 0 39 16,0 0-13-16,0 0 0 0,0 0 0 0,0 3-13 15,0-2 5-15,0 0 8 0,0-1 9 0,0 3-14 0,0-1 18 0,0-1-34 16,0 1 16-16,0 1 1 0,0 1-9 0,0-1 30 16,0 2-30-16,0 0 18 0,0 1-10 0,0 0-16 15,0 0 29-15,0 2-21 0,0 0 9 0,-2 0 39 16,2 0-31-16,0 0 26 0,0 1-21 16,0-2-22-16,0 0 13 0,0 1-5 0,0-4 18 15,0 0-17-15,0 0-5 16,0-2 1-16,0 1 16 0,0 0-16 0,0-3 21 15,0 1 13-15,0 0-26 0,0 0 12 0,0 1-20 16,0-2 8-16,0 0-18 0,0 0 10 0,0 0 29 16,0 1-33-16,0 0 7 0,0-1 14 0,-3 0-31 15,3 2 27-15,0-2 8 0,0 0 4 0,0 0 22 16,0 0-39-16,0 0 17 0,0-4-34 0,0 2-9 16,0 1 26-16,0 0 4 0,0 0 5 0,0 1 4 0,0-1-9 15,0-1-17-15,0 1 30 0,0-1-8 0,0 1-22 16,0-2 35-16,0-1-35 0,0-1 0 0,0-1 34 15,-6-1-38-15,6-3 13 0,-4 0 8 0,0-2 9 16,1 0-30-16,1-1 30 0,-1 1-22 0,2-1-4 16,-1 0 39-16,0 1-43 0,2 0 47 0,-1 0-26 15,-1 1-4-15,2 0 13 0,-3 0-39 0,3 0 13 0,-3 0 9 16,2 1 0-16,-1-3 4 0,2 1-22 0,-1 1 5 16,-3-2 8-16,4 1-3 0,-1-2 16 0,-1 1-9 15,2 1 1-15,-2-2-5 0,2 0-4 0,0 3 9 16,0-1 9-16,0 0-23 0,-1 0 40 0,1 1-35 15,0-1 22-15,0 1 4 0,0 3-5 0,0-3 1 16,0 4-18 0,0 0 1-16,0-1 3 0,0 2 5 0,0-1 0 15,0 3 9-15,0-2-31 0,0 1 31 0,0-1-22 16,1 2 13-16,1-2 0 0,1 3-17 0,-3-3 21 16,4 0-12-16,-3 2 8 0,2 0-5 0,0-4 1 15,-1 2-1-15,-1 1 18 0,2-3-21 0,-1 1 3 16,1-1 10-16,0 0-18 0,-1 2 30 0,1-3-25 15,1 0 25-15,0 2-22 0,-2 1 1 0,2-1 9 0,-1 1-27 16,1 1 18-16,-1-1-1 0,-1 2-8 0,-1 1-4 16,2 0 22-16,-3 1-18 0,2 1 9 0,-2 0-1 15,2-1-12-15,-2 2 4 0,0 0 5 0,0 0 4 16,1 0-1-16,-1 0 14 0,3 0-13 0,-1 0-1 16,2 0 5-16,-2 0 13 0,1 0 0 0,0 0-13 15,1 3 4-15,0-3-17 16,1 3-12-16,-2-1 21 0,5 0-18 15,-3 1 5-15,0-1 17 0,1 1 26 0,-1 0-26 16,-2 0 17-16,5 0-13 0,-4 0-25 0,0 0 25 16,0 1-29-16,1-1 25 0,-2 1-5 0,2-1 10 15,-5 0-5-15,6 2 8 0,-1-2-4 0,-5 3-33 16,5-1 46-16,0 1-34 0,0 0 25 0,-5 0 1 16,4 1-5-16,-4 0 4 0,6 0-3 0,-6 1-1 0,5 0-13 15,-5-1-3-15,6 1 24 0,-6 0-12 0,5-1 0 16,-5 1 17-16,0-1-55 0,0 0 47 0,0 0-9 15,0-1-9-15,0-1 30 0,5 3-25 0,-5-2 4 16,0-1 38-16,0 3-38 0,0 0 13 0,0 0-9 16,0 0-16-16,0 1 20 0,0 1 5 0,0-1 12 15,0 1-7-15,-6-2-18 16,6 1 21-16,-5-1-25 0,5-1-1 0,-5-1 27 16,5-1-14-16,-6-1 18 0,6 0-17 0,-5-1 4 15,5 0 8-15,0-1-29 0,-4 0 8 16,4 0 13-16,-7 1-31 0,7-2 36 0,-5 1 12 15,0-1-56-15,2 1 22 0,-3-1 17 0,1-1 0 16,-1 2 17-16,1-2-17 0,-1 1-13 0,-3 0-13 16,2 1 17-16,-1-2-13 0,0 0 5 0,1 0 0 0,0 0 12 0,1 0 5 15,-1 0-13-15,2 0-13 0,1 0 0 0,-2-3 0 16,3 3 5-16,1 0 12 0,2-1-25 16,0-1 42-16,0 2-29 0,0 0 3 0,0-1-25 15,0-1-22-15,0 2-16 0,0 0-25 0,0-1-33 16,0-1-61-16,0 1-31 0,0 1-83 0,0-2-33 15,0 1-71-15,0-1-83 0,0 2-58 0,0-3-85 0,0 2-91 0,0-2-130 16</inkml:trace>
  <inkml:trace contextRef="#ctx0" brushRef="#br0" timeOffset="90629.354">14756 5057 546 0,'-2'0'41'0,"2"2"47"0,0-2 37 16,0 0 49-16,-1 0 10 0,1 1-7 0,0-1-2 15,0 1 10-15,0-1-32 0,0 0-27 0,0 0-34 0,0 2-28 0,0-2-5 16,-2 2 0-16,2-1-3 0,0-1-12 0,0 1-17 16,-1-1-21-16,-1 2 6 0,0-1-12 0,2 0 12 15,-3 1 33-15,1-1 24 0,1 1 20 0,-1 0 18 16,-2 0 7-16,2 0-9 0,1 0-8 16,-1-1-25-16,2 0-11 0,-1 1-14 0,-1-2 8 15,2 3 13-15,-2-3 10 16,2 1-13-16,-3 1-10 0,2 1-12 0,-1 0-4 15,-3 0 1-15,3 0 3 0,-1 0-10 0,-3-1 0 16,3 3 11-16,0-3-1 0,0 2 35 0,0-1-24 16,-1-2 7-16,3 2-17 0,-3-1-10 0,4-1 18 15,-1 1 7-15,-1-2 3 0,2 1 15 0,-1 0-24 16,-2 1-18-16,3 0 32 0,-2 0-43 16,2 0 33-16,-3 1-11 0,2-2-24 0,-3 2 25 0,3-1-26 0,-1 2 8 15,-1-1 4-15,1 0-12 0,-1 0-3 0,0-2 11 16,1 2-14-16,-1-1 7 0,3-1 14 0,-3 1 8 15,3-1 19-15,0 0 10 0,0-1-21 0,0 0-11 16,0 1-11-16,0-1 0 0,0 0 3 0,0 0 24 16,0 0-16-16,0 0-3 0,0 0 0 0,0 3-15 15,0 0 11 1,-3-2-11-16,3 0 39 0,0 1-9 0,-1-1 13 16,1-1-4-16,0 2 0 0,0-2-15 0,0 1 1 15,0-1-17-15,0 0-7 0,0 0 23 0,0 0-15 16,0 0 24-16,0 0-24 0,0 0 20 0,0 0 0 15,0 0 9-15,0 0-9 0,0 0-32 0,0 0 13 16,0 0-25-16,0 0 50 0,0 0-9 0,0 0 9 16,0 0-5-16,0 0-24 0,0 0 54 0,0 0-16 0,1-1 0 15,-1-1-33-15,0 1 0 0,2 1-39 0,-1-2 44 16,-1 1 20-16,0 0-76 0,0 1 60 0,3-2-26 16,-3 2-34-16,0-1 47 0,2 0-26 0,-1 0 0 15,-1 0 30-15,2 0-42 0,-1 0 8 0,1 0 17 16,-2 1-17-16,2-2 39 0,-1 2-26 0,-1-1-13 15,2 0 8-15,-1 0-3 0,-1-2 38 0,2 2-22 0,0-2-3 32,-1-3-14-32,4 2-39 0,-2-2 39 0,2-3-8 15,-1 0 4-15,1 0 0 0,0 0-17 0,0 0 8 16,1-1 5-16,-1 2 9 0,-1-2-14 0,3 2 0 16,-2-1 9-16,-2 1 0 0,3 1-4 0,0 1 4 15,-3-2-9-15,1 2 9 0,-1 1-12 0,0-1 16 16,0 1-21-16,1-2 17 0,0 0 30 0,2 1-30 0,-2 1 8 15,0-1-29-15,1-2-9 0,0 2 8 0,0-2 22 16,0 1 13-16,2-1-22 0,-2 2 39 0,1-2-34 16,-1 1 4-16,0 0 13 0,4 1-34 0,-4 0 21 15,1 0-13-15,-1 2-17 0,0-2 8 0,0 2 27 16,2-1-14-16,-2 2 47 0,0-1-29 0,2-1-31 16,-3 1 35-16,2 0-38 0,1-1 20 0,-1-1 14 0,-1 2-22 15,3-2 22-15,-2 2-13 0,0-1 4 0,-1 2 0 16,0-1 8-16,1-1 9 0,-6 4-21 0,0 0 4 15,0 1-26-15,6-3 30 0,-6 3 1 0,0 0 4 16,0 0-9-16,0 0-35 0,0 0 1 0,0 0 30 16,0 0 4-16,0 0 25 0,0 4-16 0,0-3-48 15,0 1 18 1,0-2 4-16,0 0 4 0,0 0 22 0,0 0-5 16,0 0 0-16,0 0 26 0,0 0-17 0,0 0-5 15,0 0-29-15,0 0 21 0,0 0 4 0,0 0 18 16,0 0-18-16,0 0-17 0,0 0 17 0,-6 0-29 15,6 0 55-15,0 0-30 0,0 0 0 0,0 0-9 16,0 0 1-16,-6 0 20 0,6 0-24 0,0 0 33 16,0 4-59-16,-3-4 25 0,3 3 9 0,0-1-1 0,0-1 27 15,-3 1-44-15,3-1 22 0,0 1-29 0,0-1 29 16,0 2 4-16,0-1-8 0,-9 4 33 0,9 1-33 16,-7-1 8-16,2 2 1 0,-1 2-5 0,3 0 8 15,-4 1-4-15,2 1-21 0,1 1 9 0,1 0 4 16,0 2 8-16,-1 1 21 0,1 1-29 0,0-3 17 15,0 4-26 1,1-1 13-16,0-1 21 0,2 0-21 0,0-1 17 16,0-1-21-16,0-1 0 0,0-3-5 0,0 1 22 15,0-1-17-15,5-4-17 0,-1 0 46 0,-1-2-50 16,2-1 33-16,-4 0 5 0,2-2-26 0,-1 1 9 16,-2-2 17-16,4 0-13 0,-4 0-9 0,5 0 39 15,-2 0-47-15,1-4 34 0,0 2-13 0,1 0 5 16,0 1-9-16,1-2-4 0,0 0 12 0,1 2-12 0,-1-2 38 15,1 0-34-15,0 0 26 0,-2 2-22 0,1-1 18 16,-6-2 21-16,5 2-48 0,-5-1 31 0,0 1-52 16,7 0 26-16,-7-3-4 0,0 0-5 0,6 1 22 15,-6-2-26-15,0-2 30 0,6 0-17 0,-6 0 9 16,0-3-22-16,0 3-8 0,0-3 17 0,0-1-1 16,8 1-8-16,-8 1 18 0,0-2-18 0,0 1 8 0,0 1 27 15,0 0-26-15,0 0 21 0,0 1-43 0,0 0 9 16,0 0 4-16,0 0-4 0,0-1 30 0,0 1-22 15,0 0 13-15,-8 1-4 0,8 0 9 0,0-2-1 16,0 4-3-16,0-1-10 0,0 2-16 0,0-1 12 16,0 2 14-16,-5 1-10 0,5 2 1 0,0 1-4 15,0 0-18 1,0 0 13-16,0 0-17 0,0 0 43 0,0 0-38 16,-7 0-1-16,7 2 13 0,0 2-16 0,0-2 41 15,0 1-12-15,0 1-12 0,0 2 12 0,0 2-26 16,0 2 22-16,0 2 34 0,0 1-39 0,0 0 9 15,0 4 5-15,10-3-14 0,-3 1 18 0,-2 1 12 16,-5-3-9-16,6 4-3 0,2-4-13 0,-8 0 8 16,6 0-13-16,0-1 1 0,1 0 4 0,-1-2-5 0,0-1 5 15,-3-2 21-15,2 2-21 0,0-4 8 0,-5 0 21 16,5 0-42-16,-5-1 43 0,3-2-35 0,-3-2-8 16,5 1 34-16,-5 1-17 0,0-2 5 0,7 0-10 15,-2 0 1-15,-5 0 8 0,0 0 5 0,0 0 8 16,4 0-26-16,-4 0 14 0,0-3-22 0,4 3 0 15,-4 0 51 1,0-2-47-16,0 2 43 0,0 0-1 0,0 0-37 16,0-2 4-16,0 1 21 0,7 0-22 0,-7-2 31 15,7 0 13-15,-2-1-52 0,2 0 30 0,-3-1-25 16,3-1 12-16,0 0 13 0,0-1-17 0,-1 0 4 16,-1-1-4-16,3 2 5 0,-2-3 3 0,-3 1-4 15,2-1-12-15,-2 1 21 0,0-1-31 0,-3 0 14 16,4 0-9-16,-4-1 0 0,4 0 26 0,-4 1-21 0,0-2 21 15,0 1-31-15,0-1 31 0,0-1-21 0,0 0-1 16,2 2 13-16,-2 0-25 0,0-2 21 0,0 2 0 16,0 0 13-16,0 0-13 0,0 2-13 0,0-1 30 15,0 3-43-15,0 2 9 0,0 2 22 0,0-1-14 16,0 2-12-16,0 1 12 0,0-2 5 0,0 2-26 16,0 0 56-16,0 0-31 0,0 0-3 0,0 0-18 0,0 0 5 15,0 3-4-15,0 0-5 0,-5-1 30 0,5 2-17 16,0 2 0-16,0 3 5 0,0 1 12 0,0 2-9 15,0 3 39-15,0 2-13 0,0 2-21 0,0 1-1 16,0-1-7-16,3 1 24 0,-1-1-29 0,0-1 17 16,-1 0 4-16,4-3 1 0,-4 1-1 0,2-3 9 15,1 0-13-15,-3-1-26 16,2-3 51-16,-1 1-12 0,0-1-13 16,-2-3 17-16,0-1 0 0,1 1-25 0,-1-1 12 15,0-3 0-15,0 0-25 0,0 0 17 0,0 0 21 16,0 0-13-16,0-2-12 0,0 0 20 0,0 0-33 15,0 0 38-15,0 0-17 0,0 0 13 0,0 0-5 16,0 0-29-16,0 0 51 0,0 0-39 0,0 0 26 16,0 0-21-16,0 0-13 0,0 0 21 0,0 0 13 0,0 0 21 15,0 0-46-15,0 0 8 0,0 0-13 0,0 0-8 16,0 0 46-16,0-3-12 0,0 2 0 0,0-1 0 16,0 2 4-16,0-3-17 0,0 2 4 0,0-2-13 15,0 0 1-15,0 0-1 0,0-1 9 0,0-1 35 16,0-2-44-16,0-1 22 0,0 0-34 0,0-1-9 15,0-2 17-15,0 1-4 16,0-1 17-16,0-1-13 0,0 0 22 16,0-1-5-16,0-2 0 0,0 0-21 0,5 1 21 15,1-3-4-15,-1 3-17 0,1-3 34 0,-1 4-25 16,2-3 12-16,-1 4-4 0,0 1 0 0,-1 0-13 16,0 4-4-16,-1 1 26 0,0 0-30 0,-3 3 25 15,1 0-12-15,-1 2-9 0,1-1 25 0,2 1-8 16,-4 1-25-16,2 0 29 0,-1-2 0 0,1 2-8 0,1 0 42 15,1 0-59-15,0-1 8 0,0 1 13 0,0 0-8 16,2 0 12-16,-1 0-30 0,-2 0 9 0,2 4-12 16,0-1 29-16,-2 0 21 0,2 0-25 0,-1 0 8 15,1 1-8-15,0 1 0 0,-2 0 8 0,2 0-4 16,0 0 0-16,-2 2 0 0,3-2-9 0,-1 2 1 16,0 0 25-16,-1 0-25 0,0 1-1 0,1-1 18 0,-1 0-22 0,1 2 13 15,-1-1 8-15,0 0 5 0,-1 1-17 16,0 0 12-16,0 0 0 0,2 1-25 0,-2-2 13 15,-1 0 17-15,1-1 8 0,-2 0 9 0,1-1-5 16,-1 1-38-16,-1-1 13 0,2 0 5 0,0-2-18 16,-2 0 30-16,1 1-38 0,-1-1 8 0,0 0 21 15,2 0-8-15,0-2 9 16,-2 0 4-16,0 0-30 0,0 0 9 0,0 0 12 16,0-1-17-16,0 1 13 0,0-1 12 15,0 1-12-15,0 0 13 0,0-1 8 0,0 0-29 16,0-1 16-16,0 0-20 0,0 0 24 0,0 0 1 15,0 0 17-15,0 0-17 0,0 0 4 0,0 0-9 16,0-2-46-16,0-2 51 0,0 4-35 0,0 0 48 16,0-1 8-16,0 1-38 0,1-3 42 0,-1 1-46 0,3 0 20 0,-3-1-3 15,4 0-31-15,-4-2 10 0,0-1 12 16,0-1 4-16,1 0-13 0,1-1 5 0,-1-1-17 16,1 0 12-16,1-2 22 0,0 1 13 0,0 0-22 15,2-2-25-15,-2 0 8 0,2-1-17 0,3 0 30 16,-1 1 21-16,2-5-38 0,-3 4 13 0,4-2-21 15,-1 2 8-15,0-2 42 16,-1 2-33-16,3 0 3 0,-3 1 5 0,0 0-34 16,0 3 34-16,1-1 22 0,-4 2-22 15,0 2 8-15,0 2-4 0,-5 1-33 0,3-1 37 16,-3 3-8-16,0 0-8 0,0-1 33 0,0 0-33 16,3 2-1-16,-3-1 13 0,0 0-21 0,0 1 13 15,0 0 8-15,2 0 13 0,-2 0-12 0,0-2-5 16,0 2 8-16,0-1 1 0,6-1-5 0,-6 1-4 0,0 1 8 0,3-3-20 15,-3 2 20-15,0 0-12 0,0 0-17 16,0 1-5-16,0 0 30 0,0 0 5 0,0 0 8 16,0 0-4-16,0 0-22 0,0 0 18 0,0 0-22 15,0 0 30-15,0 0-21 0,0 0-9 0,0 0 13 16,0 0 0-16,0 2 25 0,0-2-29 0,0 0 25 16,0 2-4-16,-5 0-59 0,5-2 63 0,0 1-55 0,-4 1 13 15,4-1 38-15,0-1-42 0,-3 2 54 0,3-2-24 16,-3 1-18-16,3 0 9 0,0-1-1 0,-4 2-24 15,4 0 29-15,-3 0-9 0,0 1-12 0,0 1 9 16,-2 2 3-16,-3 2 22 0,2 1-18 0,-2 0 22 16,0 3-17-16,-3 2 4 0,3 1 13 0,-2-1-8 15,2 2-1-15,-1 0-16 16,4 1-9-16,-3-1 21 0,3 0 4 16,2 1 1-16,-3-3-1 0,3-1 14 0,3 2 7 15,0-3-33-15,0 0 17 0,0-3-9 0,0 2-25 16,0-2 59-16,5 0-12 0,1 0-39 0,-3-1 13 15,0 0-30-15,2-4 22 0,-2 4-1 0,2-3 47 16,-2-1 5-16,3-2-52 0,-1 1 31 0,-2-1-31 16,1-1 9-16,-1 0 4 0,0 1 9 0,2-2-9 0,0 0-16 15,2 0 33-15,-2 0-34 0,1 0 26 0,3 0 9 16,-2-4-18-16,-1 2-4 0,1-1-9 0,-1 2 0 16,-2-3 44-16,0 1-14 0,1 1-3 0,-1-2 7 15,1-1-55-15,-2 1 39 0,2 0-26 0,0-2 25 16,3-2-3-16,-2-1 12 0,1 1-13 0,-3-3-25 15,4-1 21-15,-2 1-39 16,2-1 35-16,-3 0-1 0,2-1 1 0,-1 1 21 16,-6-1-25-16,8 1 42 0,-8 1-38 0,6-1-9 15,-6-1 8-15,0 1-46 0,0-1 47 16,0 0-1-16,0-1 14 0,0 1-13 0,0-2-1 16,0 0-7-16,0-1 16 0,0 2 0 0,0-1 0 15,0-1 1-15,0-1-31 0,0-2 5 0,0 1 4 16,0 0 4-16,0 0 17 0,-6-3-16 0,6 3 7 0,-8 1 5 0,8 1-8 15,-5 1 21-15,5 0-22 0,0 3 5 0,-5 1 8 16,5 1 0-16,0 0 1 0,0 2-1 0,-4 0 9 16,4 2 4-16,0-1-5 0,0 3-24 15,0-2 12-15,0 1-9 0,0 0-4 0,0 1 26 16,0-1-26-16,-7 2 1 0,7-1 12 0,0 1 8 16,0 1-8-16,0 1-8 0,0 1-1 0,0 0-4 0,0 0 9 0,0 0 13 15,0 0-18-15,0 0-8 0,0 3 9 0,-5 0-22 16,5 1 1-16,0 0 37 0,0 5-21 0,0 1 35 15,0 2 7-15,0 6-42 0,0 1 13 16,0 3 0-16,0 3 0 0,0 2 4 0,7 0 9 16,-7 0-25-16,5 2 16 0,-5 1 13 0,4 1-30 15,-4-2 21-15,0 0-16 16,8-2 21-16,-8 1 16 0,6-3-12 0,-6-1 0 16,5-3-29-16,-5-3-1 0,7 1 17 0,-7-4 13 15,6-2-8-15,-6-2 3 0,5-1-16 0,-5-3 4 16,0 0-4-16,6-1-5 0,-6 1 14 15,0-1-1-15,0 1-13 0,8-2 5 0,-8 1 8 16,0 3-21-16,6-3 34 0,-6 1-4 0,0 1-9 16,0-2-12-16,7 0-1 0,-7-1 9 0,0-1 17 0,0 0 5 0,0-3-18 15,0 1 4-15,0-2-20 0,0 0 24 0,0 0 5 16,0 0-12-16,0 0-27 0,0 0 18 0,0 0-26 16,0 0-16-16,0 0 16 0,0 0-63 0,0 0-36 15,0 0-40-15,0 0-70 0,0 0-87 16,0-2-60-16,0 1-97 0,0-1-84 0,0-1-158 15,0 2-185-15</inkml:trace>
  <inkml:trace contextRef="#ctx0" brushRef="#br0" timeOffset="92512.762">16473 4573 1144 0,'0'0'98'0,"0"-1"93"15,0 1 88-15,0 0 78 0,0 0-25 0,0 0-33 16,0 0-40-16,0 0-30 0,0 0-27 0,0 0-6 16,0 0-14-16,0 0-18 0,0 0-18 0,0 0-30 0,0 4-8 15,0-4 14-15,0 0-5 0,0 1 18 0,0-1-2 16,0 0-21-16,0 2 20 0,0-1-32 0,0 1 11 16,0-2 24-16,-2 2 2 0,2-2-3 0,-3 0-18 15,3 0-19-15,-2 0-18 0,2 0 24 0,-3 0-16 16,2 0-23-16,-2 0-28 0,1-2-20 0,1-2 8 15,-1-1-8-15,1 2-3 16,-4-1 23-16,2-1-20 0,-1-2 8 16,-1 1 49-16,1 0-65 0,-2-1 25 0,3 1 4 15,-4 0-25-15,2 0 21 0,0 0-4 0,-2 2 8 16,2-1-25-16,0 0 17 0,2-1 0 0,-2 3-12 16,0-1-4-16,2-1-1 0,0 2 17 0,-3-1-20 15,5 1 20-15,-3 1-21 0,1 0-8 0,3-2 21 16,-2 4-9-16,1-1 22 0,1 0 0 0,-3 1-17 0,1 0-8 15,2 0 7-15,-2 0-37 0,-1 0 30 0,3 0-1 16,-1 0-4-16,1 0 22 0,0 0-35 0,-2 0 13 16,2 0 5-16,0 0-26 0,0 0 4 0,0 0-12 15,0 0 4-15,0 2 17 0,-3 0 12 0,0 2 26 16,0-1-26-16,0 3-12 0,-1-2 0 0,-2 4-5 16,0 0-3-16,-2-1-5 15,-2 4 13-15,4 0-5 0,-2-1 13 0,0 3 9 16,0-1-5-16,0 1-25 0,2 0-4 15,-2 1 17-15,4-1 13 0,-1 0 12 0,2-1-17 16,1 2 4-16,0-3-16 0,2 0-5 0,0 0 13 16,0 0 8-16,0-2-29 0,0 0 21 0,4-1 13 15,-3 0-30-15,2 1 30 0,1-1-13 0,-1-1 8 16,0 0 5-16,1 3-4 0,-1-2 16 0,2 1-12 0,-1-3-5 0,0 1-4 16,0-2 1-16,0 0-14 0,1 0 5 0,-1-3 12 15,0 2-29-15,1-3 30 0,-1 1 8 0,0-1-26 16,2 1 26-16,0-1-38 0,0-1 21 15,1 0 17-15,-1 2-21 0,2-1 12 0,0-1-16 16,0 0 12-16,0 0 9 0,3 0 8 0,-5 2 0 16,2-2-21-16,-1 0 0 0,2 0 17 0,-3 0-13 0,2 0-8 0,0 1-4 15,-3-1-39-15,4 0 43 0,-4 0 4 0,0 0 0 16,0 1 8-16,-1 1-29 0,1-2 17 0,-1 2-9 16,1-1 0-16,-1 0-16 0,-3 4 20 0,4-3 5 15,0 2 21-15,0 0 21 0,1 0-55 16,2 1 51-16,-4 1-43 0,1 0-8 0,2 0 22 15,-1 1-22-15,0 0 21 16,-1-1-4-16,-2 1 4 0,2 3-21 0,-5-2 17 16,6-1 30-16,0 3-17 0,-1 0 4 0,1 1-9 15,-6 0-16-15,5-3 33 0,0 4-33 0,-5-1-5 16,8-1-12-16,-8-1-1 0,0 1 18 0,4-1 12 16,-4 0 8-16,0-2-7 0,0 1 16 0,0-1-21 15,4 0 8-15,-4-1-16 0,0 0 12 16,0-1 5-16,0-1-9 0,0 1 29 0,0 0-3 0,0-1-9 0,0 1 17 15,0-1-30-15,-5-1-17 0,5 0 30 0,-5 0-12 16,5 1 8-16,-7-1 17 0,7 1-21 0,-5 0 3 16,0-2 14-16,-2 2-30 0,3-2 8 0,-4 1-8 15,0 0-9-15,2 1 34 0,-2-2-16 0,-2 1 8 16,1-1 26-16,-1 0-69 0,1-1 38 0,1 0-16 16,2 1-18-1,-3-2 56-15,2 0-35 0,1 0 22 0,-1 0 5 16,2 0-39-16,0 0 34 0,-2 0-13 0,1-4-30 15,-1 1 44-15,2-1-10 0,-1 1-3 0,-2-1 3 16,2-1-16-16,-2 1-14 0,1 0 22 0,1-1-8 16,-3-1 21-16,2 2-18 0,-1 0-17 0,2-1 44 15,-2 1-18-15,2-1 14 0,1 1-1 0,-1-1-34 16,1 0-14-16,-1 1 19 0,1 0-14 0,2-2-4 0,-2 2 17 16,4-2-13-16,-4 2 8 0,3 0-16 0,0 0-21 15,1 1-71-15,-1-1-28 0,2 2-52 0,0 0-58 16,0 2-45-16,0-2-93 0,0 2-16 0,0-1-73 15,0-1-58-15,2 1-97 0,-1 1-70 0,1-2-88 16</inkml:trace>
  <inkml:trace contextRef="#ctx0" brushRef="#br0" timeOffset="97959.621">16788 4923 763 0,'-2'0'28'0,"2"0"22"0,0 0 18 0,-2 0 41 15,2 0 6-15,-1 0 21 0,1 0-3 0,0 0-34 16,-3 0-16-16,-1 0-24 0,4 0 0 0,0 0 17 15,0-1-2-15,0-1-19 0,-3 2-9 0,3-3-23 16,0 3-17-16,0-2 23 0,-1 1 0 0,-4-2 6 16,4 3 14-1,1-1-2-15,0 0 6 0,0-1 6 0,0 2 31 16,-2 0 33-16,2 0 14 0,0 0 25 0,0 0 6 16,0-1-23-16,0 1 1 0,0 0 6 0,0 0 2 15,0 0 4-15,0 0-15 0,0 0-5 0,0 0-18 16,0 0-10-16,0 0 1 0,0 0-6 0,-1 0-24 15,1 0 8-15,0 3 7 0,0-1-24 0,0-2 30 16,0 0-19-16,-4 0-9 0,4 0 18 0,0 0-22 0,0 0 1 16,0 0 12-16,0 0-4 0,0 0 1 0,0 0-12 15,0 2 13-15,0-1-27 0,0-1 4 0,0 1-12 16,0-1-18-16,0 0 35 0,0 0-28 0,0 0 20 16,0 0-16-16,0 0-3 0,0 0 8 0,0 0-20 15,0 2-8-15,0 2-20 0,0-2-12 0,0-1 4 16,0 1 8-16,0 2 48 0,0 2 16 0,0 3-16 0,0 1 33 15,0 2-61-15,0 3 20 0,0 1 29 0,0 2 1 16,0 0 3-16,0-1-23 0,0 1 7 0,7-2-19 16,-7 1-9-16,6 1 4 0,-6-3-17 0,0 3 9 15,0-1-8-15,4-1-13 0,-4 1 29 0,5 0-33 16,-5-2 46-16,0 1-17 0,0-1-29 0,3-2 8 16,-3 3-34-1,0-2 47-15,5-1-25 0,-5 1 16 0,0-1 30 16,4-1-46-16,-4 0 55 0,0-1-47 0,4-1 0 15,-4 1 4-15,0-2-34 0,6-1 39 0,-6 1 3 16,0-2-3-16,0-1-1 0,0 0-4 0,0-2-16 16,0 1 12-16,0-1-13 0,3-1 13 0,-3-2 0 15,0 2 21-15,0-1 9 0,0-1-30 0,0 1 4 16,0 1-29-16,0-2 20 0,0 1-3 0,0-1 8 0,0 1 34 16,0-1-38-16,0 0 29 0,0 1-42 0,0-1-8 15,0-1 42-15,0 0-39 0,0 0 31 0,0 0-13 16,0 0-13-16,0 0 34 0,0 0-5 0,0 0-16 15,0 0 42-15,0 0-29 0,0-3-9 0,0 1 30 16,0 0-47-16,0 0 38 0,0 0 9 0,0-1-9 16,0 1-12-16,0-1-9 15,0-1-9-15,0-2-25 0,0-1 34 16,0-2-17-16,0-1 4 0,-9-2 5 0,3 0-26 16,-1-1 42-16,1 0-12 0,6-2 29 0,-6-1-8 15,6 1-38-15,-9-2 13 0,9-1-18 0,-9-1 26 16,9-1-4-16,0-2 0 0,-6 3 12 0,6-1-21 15,0-2 1-15,0 2 3 0,0 1-4 0,0 2-8 16,-6-2 25-16,6 4-21 0,0 2 9 0,0-2 12 0,0 3-12 16,0 1 0-16,0 0-38 0,0 3 29 0,0-2-17 15,0 2 26-15,0-3 8 0,0 4-9 0,0-2-3 16,0 0-9-16,0 1 33 0,6-3-16 0,0 4 9 16,3 0 3-16,-2-3 4 0,-1 2-16 0,1 1 12 15,-1 1-3-15,-1-2-5 0,3 2-4 0,-4 1 8 16,3-1-25-16,-2 1-13 0,0 2 30 0,-1-1-29 0,1 2 37 15,-2 1-41-15,-3-1 8 0,3 2 8 0,0 0-8 16,2 0 33-16,0 5-12 0,0 0 20 0,2 1-12 16,0 1 0-16,1 2-8 0,0 2-9 0,3-1 1 15,-3 2 28-15,0 0 1 0,-2 1-21 0,3-1 16 16,-4 0-20-16,0-1-1 0,0 1 21 0,-2 0 0 16,0-1 1-1,-3-2 3-15,2 1-8 0,-1-1-20 0,-1 1 8 16,0-2 16-16,0 1-8 0,0-1 21 0,0-1-1 15,0 0-24-15,0 0 29 0,-3-1 0 0,3 1-25 16,-3 0 33-16,1-3 0 0,-1 1 5 0,3-1-5 16,-3 0-37-16,0 2-8 0,3-3-22 0,-4 0 43 15,4 0-5-15,-3 1 8 0,-3-1 22 0,3 2-39 16,1-1 22-16,-1 0-25 0,0 1-1 0,-2 1 26 0,0-2-17 16,2-1 0-16,2 2-17 0,-3-1-12 0,4-1 21 15,-6 0 12-15,6-2 13 0,-3 2-5 0,3-1-24 16,-3-1 7-16,3-1 26 0,0 0-21 0,0 0 17 15,0 0-13-15,0 0 9 0,0 0 12 0,0 0-8 16,0 0 21-16,0 0-38 0,0 0-9 0,0 0 35 16,0 0-18-1,3-2-8-15,-3 0 13 0,3 0-9 0,3 1 9 16,-6-2-13-16,0 2 17 0,4-1-13 0,-4 1-8 16,0-4 12-16,1 2-16 0,2-1-26 0,-3-3 17 15,5 0 0-15,-2-1 17 0,1-1 30 0,-1-3-35 16,0 0 14-16,5 1-9 0,-5 0-42 0,2 0 25 15,-1-1-21-15,5 1 13 0,-5 0 8 0,5 1 9 16,-1-1-21-16,1 2 16 0,-3-1 17 0,3 2-25 0,-2 0 21 16,1 1-38-16,-2-1 5 0,1 2 8 0,2-1 13 15,-1 0 8-15,-2 1-13 0,3 0 1 0,-2-1 8 16,-1 2-13-16,2-1 37 0,-2 3-12 0,-1-1-12 16,0 1-4-16,-1 0 3 0,0 0 5 0,-1 0 9 15,0 2 19-15,0-3-28 0,2 3 8 0,-2-1-12 16,0-2 0-16,-1 4 28 0,1-2-28 0,-2 1-4 0,1 0 8 15,-2 1-9-15,2-2 26 0,-1 2-5 0,-1-1-8 16,2 0-13-16,-2-1 13 0,2 2-4 0,-2 0 46 16,0-1-13-16,0 1-25 0,0 0 25 0,0 0-58 15,0 0 16-15,0 0 26 0,0 0-1 0,0 0-8 16,0 0 17-16,0 0-21 0,0 0 0 0,0 0 33 16,0 0-41-1,0 0 33-15,0 0-25 0,-4 0 4 0,4 0 17 16,-3 0-34-16,1 3 9 0,2-1-4 0,-1-2-13 15,-2 2 5-15,3-1 28 0,-4 0-41 0,4 0 17 16,-3 0 28-16,3 3-45 0,-1-3 37 0,-4 0-4 16,4 2-41-16,-4 1 16 0,0 2 13 0,0 0 0 15,-1 3 29-15,-1-1 0 0,-3 3-38 0,2 0 4 16,-1 0-7-16,0 3 16 0,0-1 4 0,1 2-9 0,0-2 1 16,0-1 4-16,2 2 8 0,3-1 25 0,-2-1-29 15,1 1-16-15,1 1 28 0,2-3-28 0,1 2 16 16,0-1 12-16,0-2-16 0,0-1-17 0,4 0 29 15,-2-3-16-15,3 2 16 0,-2-4-3 0,4-1 7 16,-4 0 9-16,0-1-13 0,1-1 8 0,1 0-8 16,2-1-12-16,-3 0 4 15,1 0 17-15,3-3-1 0,-2 0 26 16,2 1-42-16,0-3-8 0,3 2 8 0,-5-1-17 16,2-1 21-16,0-2 21 0,2 1-21 0,-6 0 9 15,4-1 0-15,-3-2-26 0,0 1 9 0,3-1-9 16,-5-2 5-16,0 2 12 0,0-5-17 0,0 2-11 15,-1-1 15-15,1-1 1 0,-3 0-21 0,0-1 33 16,0-1-33-16,0 3 21 0,0-1 12 0,0 0 0 0,0 3 1 16,0 0 3-16,0 3 8 0,0-1-32 0,0 3 32 15,-3 2-41-15,3 0 17 0,0 0 8 0,0 2 4 16,0 0 17-16,0-1-38 0,0 2 42 0,0 1-41 16,0-1 3-16,0 1 17 0,0 0-61 0,0 0 20 15,0 0-20-15,0 0 20 0,0 5 21 0,0-2-5 16,0 0 9-16,0 3-20 0,0 0 19 0,0 4 13 0,0 1 17 15,3 0-9-15,1 3-16 0,-1 0-4 0,4-1 0 16,-2 2 28-16,0-2 0 0,1 1 0 0,2-2-20 16,1-1 8-16,-2 1-4 0,1-2-8 0,-2-2 40 15,0 0-44-15,2-2 8 0,-3-1 8 0,2-1-24 16,-3-1 24-16,-2-1-8 0,2-2 16 0,0 0 0 16,-3 0 25-1,1 0-13-15,-1 0-3 0,-1-2 7 0,4-1-40 16,-3-1 37-16,2 1-9 0,1-3-12 0,2 1 8 15,0-1 1-15,0-1-30 0,1 0 13 0,-2-2 13 16,1 0-30-16,0-1 33 0,-3 0-16 0,2 0 16 16,-2-3-16-16,0 0-4 0,1 2 4 0,-4-3-17 15,3 4 63-15,-3-2-9 0,3 3-13 0,-3 0 26 16,0-1-55-16,0 3 13 0,0 0 5 0,0 1-14 0,0-1 14 16,0 2-22-16,0-1 34 0,0 2-25 0,0-1 0 15,0 2 25-15,0 0-13 0,0-1-16 0,0 3 12 16,0-1-13-16,0 1-11 0,0 0 28 0,0 1-12 15,0 0-25-15,0 0 0 0,0 0-8 0,0 0-24 16,0 4 36-16,0-2-12 0,0 3 13 0,0 1 24 16,0 1-4-16,0 2 4 15,0 2 4-15,0 3 8 0,8 1-16 16,-8-1 28-16,4 3-32 0,-4-3 4 0,4 1-4 16,0 0 4-16,-4-3 8 0,2-1 16 0,-2-1-16 15,0 1 5-15,0-3 7 0,0 0-20 0,0-4 16 16,0 2-12-16,0-1 0 0,0-2-8 0,0 0 8 15,0-1-8-15,0 0 12 0,0-1-12 0,0 1 28 16,0-2-24-16,0 1 25 0,0 0-5 0,0 1-16 0,0-2 4 16,0 0-12-16,0 0 8 0,0 0-13 0,0 0 21 15,0 0-24-15,0 0 24 0,0 0 21 0,0 0-37 16,0 0 12-16,0 0-8 0,0 0-12 0,0 0 48 16,0 0-7-16,0 0 24 0,0-3-12 0,0 0-3 15,0 0-1-15,0 1-12 0,0-4-9 0,0 1-12 16,0-2-8-16,0-2-21 0,-6-1 12 0,6-2 4 0,0 0 5 0,0-2 25 15,0 1-30-15,0-1 1 0,0-1-4 16,0 1-18-16,6 1 39 0,1 0-22 0,2-1 13 16,-3 2-12-16,2 1 7 0,0 0 9 0,1-1-4 31,-1 2 29-31,0 0-25 0,0-1 12 0,3 1 1 16,-3 0-26-16,3-2 22 0,0 3-5 0,-3-2 17 15,3 0-21-15,-1 1-5 0,-10 0 9 0,9-1-33 0,-9 3 38 0,12 0-14 16,-12 0-7-16,0 1 32 0,9 3-15 15,-9-1-5-15,0-1 12 0,0 2-20 0,0-2 20 16,0 2 5-16,0-2-13 0,0 1 16 0,0-2-28 16,0 2 4-16,8-1 4 0,-8-2 9 0,0 2 7 15,0-1 26-15,8-2-42 0,-8 3 0 0,0-2 16 16,0-2-32-16,0 1 33 0,0 0-22 0,9 0 1 0,-9 0-12 0,0-2 28 16,0 1-29-16,0 2 21 0,0 0 26 15,0 1-30-15,0-1 25 0,0 3-33 0,0-1-9 16,0 3 30-16,0-1 3 0,0 2-16 0,0 2 17 15,0-2-13-15,0 2 13 0,0 0 12 0,0 0-12 16,0 0-21-16,0 0-34 0,0 0 9 0,0 0-9 16,0 3 5-16,0 0 16 15,0 2 25-15,0 2-20 0,0 1 12 0,0 3 8 16,0 2-33-16,0 5 54 0,0 0-33 0,0 3 0 16,0 0 8-16,0 2 0 0,0-2 21 15,0 4-16-15,0-2 11 0,0 2-24 0,0 0 0 16,0 0 0-16,0 0 4 0,0 0-8 0,0-2 33 15,0 1-13-15,0-2-12 0,0-2-4 0,0-1 4 16,0-1 8-16,0-2-12 0,8-1 17 0,-8-3-34 0,0-2 38 0,0-1-5 16,0-3-20-16,0 0 20 0,0 0-28 15,0-1 32-15,0 1-3 0,0-3-26 0,0 0 17 16,0 0-46-16,0 0 51 0,0 0 12 0,0-2-21 16,0 1 38-16,0 0-30 0,0-1-21 0,0-1 30 15,0 0-17-15,0 0 13 0,0 0 16 0,0 0-20 16,0 0-30-16,0 0 21 15,0 0-21-15,0 0 29 0,0 0 9 0,0 0-43 16,0 0 22-16,0 0 0 0,0 0 29 0,0 0-4 16,0 0-4-16,0 0-34 0,0 0-8 0,0 0 17 15,0 0 8-15,0 0 12 0,0 0-12 16,0 0 21-16,0 0-25 0,0 0 4 0,0 0 34 16,0 0-47-16,0-3 43 0,0 3-13 0,0 0-22 15,0-2 27-15,0 1-43 0,0 1 33 0,0 0-29 0,0-2 13 0,0 1 34 16,0 1-26-16,0 0 21 0,0 0-25 0,0 0-12 15,0 0 3-15,0 0 5 0,0 0 17 16,0 0-13-16,0 0-13 0,0 0 13 0,0 0-17 16,0 0 25-16,0 0 1 0,0 0-9 0,0 3 13 15,0-3-26-15,0 1-4 0,0-1 4 0,0 2 9 16,0-2-5-16,0 2 1 0,0-1 21 0,0 0-39 0,0 2 13 0,0-1 18 16,0 4-22-16,0-2 21 0,0 3 9 0,0 1-13 15,0 0 13-15,0 3 4 0,0-3-34 0,-9 0 12 16,9 1 10-16,0-2-22 0,0-1 29 15,0-2 18-15,0 0-17 0,0-2 0 0,0 1-5 16,0-3-17-16,0 0 1 0,0 0 29 0,0 0-12 16,0 0-5-16,0 0 13 15,0 0-17-15,0 0 25 0,0 0 9 0,0 0-42 16,0 0 8-16,0-1 4 0,0 1 5 0,0-2 8 16,0 0 4-16,0 1-25 0,0 1-22 0,0-1 35 15,0-1-14-15,0 2 14 0,0-3 12 16,0 1-3-16,0 0 7 0,0 0-29 0,0-1 0 15,0-1-26-15,0-2 21 0,0 0 22 0,0-2-13 16,0 0-4-16,0-2-5 0,0 0-21 0,0-2 22 0,0 0 12 0,0-1-47 16,0-1 65-16,9-1-5 0,-1 1-30 0,-2-1 51 15,2 1-46-15,0 1-9 0,0-2 55 0,0 2-25 16,0 1-17-16,1 1-5 0,1 0-33 0,-4 0 37 16,3 3 5-16,-9-1 13 0,8 2 4 0,-1-1-51 15,-2-1 30-15,-1 1-1 0,4 0 1 16,-3-2 4-16,1 1 4 15,1 0-25-15,-1-1 30 0,2 3-5 0,-4-1 13 16,1 1-4-16,2 0-22 0,-7 3 26 0,5 0-25 16,-5 3-9-16,0-2-5 0,0 1 10 0,0 2-5 15,0 0 29-15,0 0 14 0,0 0-39 0,0 0 17 16,0 0-8-16,0 0-9 0,0 0 56 0,0 0-39 16,0 0 9-16,0 0-13 0,0 0-47 0,0 0 56 15,0 0-26-15,0 0 17 0,0 0 8 0,0 0-33 0,0 0 37 16,0 0-29-16,0 0 30 0,0 0-21 0,0 0-18 15,0 0 39-15,0 5-30 0,0-4 13 0,0 2-1 16,0-2-16-16,0 0-4 0,0-1 25 0,0 2 12 16,0-1-20-16,-7-1 0 0,7 3-5 0,0-3-13 15,0 1 5-15,-5 0 34 0,5 2-34 0,-6 0 21 16,-2 2 13-16,4 2-39 0,-1-2 39 0,-2 3-25 0,1 1 12 16,-3 1 12-16,2 0 1 0,-1 0-17 0,0 0-9 15,1 0 1-15,-1-1-5 0,-2 2 17 0,3-2 0 16,7 0 16-16,-12 0-32 0,4 0 7 0,0 0 18 15,8-2-5-15,-9-1-17 0,9 0 17 0,0-2-12 16,-10-1-21-16,10 0 24 0,0-1-3 0,0-1 0 16,0-1 4-1,0 0 17-15,0 0-9 0,0 0 17 0,0 0-4 16,0 0 3-16,0 0-3 0,0 0-34 0,0 0 13 16,0 0-25-16,0 0 12 0,0-1 29 0,8 1-12 15,-8 0 21-15,0 0-25 0,0 0-5 0,6 0 5 16,-6 0-8-16,0 0 37 0,0 0-20 0,7 0-14 15,-7 0 26-15,8 0-42 0,-3 0 33 0,-5 4 17 16,9-1-12-16,-3 0 8 0,2 1-17 0,0-1-9 0,1 0-7 16,-4 2 25-16,3 1-13 0,-1 0-9 0,-1-4 13 15,2 3-8-15,-4 1-17 0,1-2 26 0,-5 1-9 16,8-2-9-16,-4 3 17 0,0-2 4 0,2 1 5 16,-6 0-17-16,5 0 29 0,-5 0-25 0,5-2 9 15,0 3-1-15,-5-3-4 0,5-1-21 0,-5 1 17 16,0 0 4-16,3-2-12 15,-3 0 8-15,0-1 12 0,6 2-7 16,-6-2 3-16,0 1 9 0,0-1-21 0,0 2 4 16,0-2-9-16,0 0 13 0,4 0 0 0,-4 0 13 15,0 0-29-15,2 0 25 0,-2 0-22 0,0 0 18 16,5 0 12-16,-5 0-9 0,3 0-24 0,-3 0 20 16,0 0-21-16,3 0-3 0,-3 0 24 0,5 0-37 15,-2 0 46-15,3-2 12 0,-1-1-29 0,-2 3 4 0,2-1 5 0,0 0-39 16,1 1 47-16,-1-3-4 0,-1 3-13 15,1-1 0-15,-1-1 8 0,-4 2-8 0,1-1 9 16,-1 0 8-16,0 0-17 0,3-1 4 0,-3 2 4 16,0-1-3-16,0 0-14 0,4-1 18 0,-4 0-9 15,4-1 0-15,-4-1 25 0,2 0-33 0,-2 1-5 16,6-3 34-16,-6 0-38 16,3-1 34-16,2 1-4 0,-5-2-26 0,3-1 17 15,0 1-21-15,1-1 5 0,-1 0 33 16,-3-2-30-16,3 2 26 0,0-2-17 0,-3 2-17 15,5 0 17-15,-5-1-8 0,0-2 16 0,0 2-3 16,3 2 12-16,-3-3-30 0,0-1 4 0,0 2 5 16,0-2-4-16,0-1 16 0,0-1 1 0,0 0-39 15,0 1 30-15,0-3 0 0,0 2-21 0,0 1 21 0,0-1 21 0,0-1-38 16,0 1 38-16,0-1 9 0,0 1-73 16,0-1 56-16,-5 1-21 0,5-1-5 0,0-1 30 15,-6 1-21-15,6-1-1 0,0 1-7 0,-5 0 12 16,5 1 8-16,0 2-4 0,-5 0 9 0,5 2-21 15,0 3-14-15,0 1 5 0,0 1 13 0,0 2 13 16,0 2-13-16,0-1 25 0,0 1-30 0,0 1 1 0,0 0 16 0,0 0-16 16,-3 0 3-16,3 0 5 0,0 0-17 0,0 3-29 15,0-3 33-15,0 4-41 0,0 1 42 16,0 2 37-16,0 2-34 0,0 3 51 0,0 1-42 16,0 3 0-16,0 3 8 0,0 2-16 0,0-1 20 15,0 2-28-15,3-1 12 0,-3 1-1 0,4 1 22 16,-4 0-17-16,4 0 21 15,-4-1-16-15,4 0-10 0,-4 0 30 0,0-1-42 16,0 0 22-16,0-1-1 0,0-1 9 0,0 0 29 16,0 0-54-16,0-2 29 0,0 0-9 0,0-2-29 15,0 0 42-15,0-2-30 0,0-1 1 0,6-2 16 16,-6 0 5-16,4-2-13 0,0-1-4 0,-1-1 17 16,-2 0-5-16,1-2 5 0,1 0-9 15,1 0 0-15,-1 0-12 0,1 0 29 0,-1 1-25 0,0-2-17 0,1 3 16 16,0-3-29-16,1 3 73 0,0-2-35 0,4 1 13 15,-2-1-4-15,2 0-26 0,-1 0 30 0,3 1-30 16,-3-2 26-16,3 0-17 0,0-2 12 0,0 2 18 16,-1-2-26-16,2-1 4 0,-4 0-8 0,2 0-1 15,-1 0 1-15,-1 0 34 0,-3-4-17 0,1 1 4 16,-1 0 0 0,1 0-21-16,-1 0 17 0,-2 1-5 0,-3-3-25 15,3 0 17-15,2 0-13 0,-5-1 9 0,5-1 21 16,1-2-43-16,-6-2 18 0,6 2-9 0,1-2 0 15,-1-2 25-15,-1 1-25 0,3-1 4 0,-4 1 22 16,1-1-35-16,-5 1 52 0,5 0-22 0,-5 0-21 16,0-1 26-16,5 1-48 0,-5 1 27 0,0 1 20 15,0-1-21-15,0 0 39 0,0 1-26 0,0 0 8 0,0 3 18 16,0-1-18-16,0-1-3 0,0 2-27 0,0 0 1 16,0 2-13-16,-5 1 30 0,5-2 4 0,-5 3-4 15,5-3 8-15,-5 2 9 0,5 1-5 0,-4 0-8 16,4 0 4-16,-8 2-33 0,8-2 16 0,-3 3 9 15,3-2-13-15,0 2 42 0,-5 0-46 0,5 0 34 16,0 0-9 0,0 0-29-16,0 0 54 0,-3 0-54 0,3 3 33 15,0-3-16-15,0 3-9 0,-7 0 8 0,7 1 5 16,-4 2 21-16,-1 1-4 0,-1 1 25 0,1 2-64 16,0 2 31-16,-1 1-5 0,-2-1-5 0,3 4 27 15,-1-2-22-15,0 0-26 0,-1 3 26 0,1-3-4 16,3 3-4-16,-2-3 3 0,2 1-8 0,0-2 13 15,3 0 9-15,0-1 4 0,0 1-18 0,0-1 27 0,0-2-35 16,0 1 17-16,6-3 9 0,1 0-13 0,-1-1-13 16,2-1 43-16,-4 0-34 0,4-1 4 0,-3-1 8 15,3 0-38-15,-2-1 18 0,1-2 20 0,1 1 18 16,-1-2 8-16,1 1-13 0,0-1-30 0,0 0 18 16,0 0-30-16,-2 0 29 0,4-3-8 0,-2 1 9 15,1-2-14-15,-1 0 31 0,0 0-13 0,1-2-30 0,1-1 38 16,0 1-64-16,-2 0 39 0,2-2 0 0,0 0-17 15,-2 2 4-15,3-2-13 0,-5 4 39 0,-6-3-9 16,12 2 21-16,-12-1-34 0,9 1-17 0,-9 0-8 16,0 2-29-16,0 0 17 0,6 0-54 0,-6 1-24 15,0 0-27-15,0 0-58 0,6 0-67 0,-2 0-55 16,-3 0-95 0,3-1-81-16,-4 1-54 0,0 2-151 0,0-4-99 15</inkml:trace>
  <inkml:trace contextRef="#ctx0" brushRef="#br0" timeOffset="114643.998">11127 15672 1350 0,'-3'2'69'0,"0"-2"42"0,1 3 87 16,1-3-15-16,-1 2-15 0,2-2-11 0,0 0-59 16,0 0 52-16,0 0-23 0,0 1-14 0,0 0-2 15,0-1-15-15,0 3-8 0,0-3 0 0,0 0 1 31,0 2 23-31,0-2 18 0,0 0 1 0,0 1 17 16,2-1-21-16,-2 0-2 0,3 0-3 0,-3 0-1 16,0 0-4-16,0 0-15 0,0 0 0 0,0 0-6 15,0 3-24-15,0-2-15 0,0 1 4 0,0-2-39 16,0 3 25-16,0-3-18 0,0 2-11 0,0-2 18 16,0 1-10-16,-3-1-8 0,3 1-7 0,0 0 8 15,0-1-19-15,0 0 25 0,0 0 35 0,0 1-45 16,0-1 40-16,0 0-6 0,0 0-15 0,0 0 22 15,0 0-7-15,0 0 11 0,0 0-22 0,0 0 23 16,0 4-42-16,0-2 4 0,0 1-4 0,0-2 0 16,0 3 35-16,0-2-23 0,0 2 8 15,0-2-12-15,3 3-15 0,-3-3 11 0,2 1-8 16,-1 0-7-16,-1 0 4 0,2-2 4 0,-1 2 7 16,-1 0 4-16,2-1-11 0,-2 1 4 0,2-1 15 15,-1 0-35-15,-1 3 32 0,3-2-17 0,-1 1-10 16,-1 1 26-16,-1-2-26 0,2 2 14 0,-1 1-3 15,-1 0 0-15,2-1 0 0,-2 1 0 0,2 1 28 16,-1-2 0-16,-1 2-4 0,3-1 0 0,-3 2-24 16,2-1 5-16,1 3 3 0,-3-3 4 0,2 3-32 15,-2-1 37-15,2 1-9 0,-1 2-3 16,-1-2 7-16,2 2-7 0,-1 0-5 0,-1-1 5 16,0 1-5-16,3 0-12 0,-3 1 12 0,0-1-16 15,0 0 46-15,2 1-34 0,-1-3 1 0,1 2-1 16,-1-1-28-16,-1-1 16 0,0-1 4 0,0 1-8 15,2 0 33-15,-2 1-25 0,0-2 17 0,0 2 12 16,0-1-25-16,0 0 26 0,0 2-18 0,0-2-16 16,0 1-4-16,0-1-8 0,0 1 8 0,0-3 16 15,0 3-8-15,0-2 25 0,0-2-20 0,2 3-5 16,-2-3 30-16,1 1-34 0,-1-1 8 16,2-2 0-16,-2 2-12 0,1-3 25 0,-1 2-21 15,0 0 0-15,0 1 8 0,0-1-20 0,0 0 20 16,2 2 9-16,-2-1-30 0,0 0 13 0,0-1 8 15,0 2-24-15,0-2 33 0,2 0-17 0,-2 0 0 16,1 1 8-16,-1-1-25 0,0-2 25 0,0 0-12 16,0 2 21-16,0-1 0 0,2 1-25 0,-2-2-1 15,0 1-3-15,0-1 29 0,0 2-13 0,0-3 9 16,0 0-1-16,0 2-37 0,0-2 42 0,0-1 0 16,0 1-38-16,0-2 42 0,0 2-30 0,0-3 9 15,0 2 13-15,0-2-9 0,0 0 0 0,0 0 13 16,0 0-4-16,0 0-30 0,0 0 43 0,0 0-52 15,0 0 35-15,0 0-1 0,0 0-25 16,0 0 43-16,0 0-43 0,0 0 17 0,0 0 4 16,0 0-17-16,0 0 34 0,0 0-8 0,0 0-9 15,0 0 22-15,0 0-9 0,0-2-17 0,0 2 0 16,0-3-13-16,0 3-4 0,0 0 13 0,0 0 0 16,0 0-13-16,0 0 12 0,0 0 14 0,0 0 4 15,0 0-1-15,0 0-7 0,0 0-22 0,0 0-5 16,0 0 10-16,0 0 3 0,0 1 5 0,0-1 8 15,0 2-8-15,0 0 12 0,0-1-3 0,0 1 3 16,0 2-4-16,0-1-16 0,0 0 12 0,0 2-17 16,0-1 17-16,0 1 8 0,0 0-21 0,0 1 30 15,0-2-25-15,0 0-13 0,0 0 46 0,0-3-25 16,0 4 21-16,0-4 9 0,0 0-43 16,0-1 18-16,0 2-14 0,0-2-4 0,0 0 26 15,0 0-13-15,0 0 13 0,0 0-5 0,0 0-20 16,0 1 16-16,0-1-34 0,0 0 39 0,0 0-14 15,0 0-16-15,0 2 47 0,0-2-52 0,0 0 52 16,0 0-22-16,0 1-30 0,0-1 56 0,0 2-51 16,0-1 21-16,0-1 4 0,0 0-12 0,0 0 20 15,0 0 1-15,0 0 25 0,0 0-50 0,0 0 3 16,0 0 22-16,0 0-47 0,3 0 51 0,-3 0-9 16,0 0-3-16,0 0 29 0,2-3-30 15,-2 3 9-15,0-1-9 0,1-1-8 0,-1 2 25 0,0-1-21 16,0-1 17-16,2 2 9 0,-2 0 0 0,3-1 25 0,-2 1-38 15,-1-1-8-15,2 1 12 0,-2-2-17 0,1 2-9 16,1-3 22-16,-2 3-39 0,0-1 31 0,2 1 17 16,-2-2-18-16,1 1 0 0,-1 0 0 0,0-1 9 0,2 2-4 15,0-2-9-15,-2 2-9 0,1-2-8 0,2 1 13 16,1 0 12-16,0-2-3 0,2 0-1 0,1 0-13 16,-1 0 27-16,2 0-18 0,1 0 4 0,1 0 0 15,0-1-21-15,2 1 30 0,-1 0-22 0,0-1 35 16,2 1-43-16,-2-1 8 0,0 1 1 0,0-2-14 15,0 2 52 1,-3-1-30-16,3-1 9 0,-1 4-18 0,-4-3-4 16,3 0 9-16,-4 1-13 0,2 1 21 0,-1-2-17 15,-1 3-9-15,1 0 22 0,0-1-25 0,-3 1 33 16,2 0-8-16,0 0 9 0,0 1 17 0,0 0-56 16,1 0 13-16,0 0 4 0,0 0-22 0,2 0 52 15,2 0-21-15,-1 0 17 0,1 0-26 0,1 0-9 16,-2 0 53-16,1 0-74 0,-1 0 73 0,-1 0-22 0,2 0-46 15,-2 0 55-15,1 3-43 0,-3-1 17 0,2 0 18 16,-1-2-9-16,2 4 30 0,-3-2-17 0,-1-1-21 16,3 1 20-16,-3 0-42 0,4 1 17 0,-2 0 52 15,-1-2-65-15,0-1 39 0,-1 3 0 0,1-1-43 16,-1-2 56-16,-2 0-9 0,0 0-26 0,-1 0 14 16,1 0-9-1,-1 0-27-15,-1 0 27 0,-1 0-22 0,0 0-38 16,0 0 5-16,0 0-72 0,0 0-15 0,0 0 10 15,0 0-68-15,-3 0 15 0,-2 0-52 0,4 0-70 16,-2 0-25-16,1 0-114 0,-1-3-177 0,-2 3-218 16,2-3-186-16</inkml:trace>
  <inkml:trace contextRef="#ctx0" brushRef="#br0" timeOffset="117516.5">11998 16190 1187 0,'0'0'46'0,"0"0"86"0,0 0 77 0,0 0-2 15,0 0 39-15,0 0-26 0,0 0-10 0,0 0 72 16,0 0-44-16,0 0 15 0,0 0-27 0,0 0-16 0,0 0 13 0,0 0-40 16,0 0 6-16,0 0-36 0,0 0 9 15,-1 0-34-15,-2 0-23 0,1 0 3 0,2 0-46 16,-1 0 30-16,1 0 8 0,-2 0-7 0,2 0-3 15,0 0-22-15,-1 0-4 0,1 0-7 0,-2 0-23 16,0 0 16-16,2 0-3 0,-3 0 7 0,2 0 16 16,1 0-8-16,-4 0-31 0,3 0-8 0,-1 0 13 0,0 0-1 0,-1 0-19 15,-1 0 8-15,2-2-20 0,-1 1-28 16,0 1 36-16,1 0-24 0,-1-1 0 0,1 0 36 16,-1-1-20-16,0 2 4 0,1 0-20 0,1 0-16 15,-1 0 8-15,-1 0 20 0,0 0 16 0,0 0-28 16,2 4 8-16,-3-1-27 0,-1 1 19 0,1 0 32 15,0 0-12-15,-2-1 7 16,0 1-26-16,1 2-13 0,0-3 12 0,-1 3-7 16,1-1 46-16,0-1-27 0,-1 0-4 0,3 0 28 15,0 1-59-15,0-1 19 0,-2 1 20 16,3 0-20-16,-1 0 35 0,1-1 9 0,1 1-40 16,-1 0 20-16,-2-1-20 0,2 2-3 0,-1-1 34 15,2 2-34-15,-1-2 15 0,0 1-12 0,1 0-23 16,-1 0 39-16,2 0-12 0,0 1 24 0,0-2-5 0,0 1-11 0,0 0 0 15,0 2-3-15,0-1 30 0,0 3-11 0,3-2-5 16,-1 3 13-16,1-3-20 0,0 3 7 16,1-2 5-16,0 0-20 0,-1 0 16 0,0 1-4 15,2-3-4-15,-2-1-4 0,2 0-12 0,-2 0 16 16,5 0 4-16,-3-1 16 0,0-1-17 0,-1 0-15 16,1 0 28-16,0-1-24 15,-2-2 20-15,3 1 0 0,-1 1-28 0,0-3 28 16,0 0-4-16,0 0-12 0,-4 0 12 0,5 0 0 15,-1 0-8-15,-2 0 8 0,2 0 8 0,-2-3-16 16,2 0 12-16,1 0-4 0,0 0-16 16,2 0-8-16,-3-1 20 0,3 0 8 0,-3 1-12 15,2-1 36-15,0 0-56 0,-1 0 28 0,1 1-8 16,-1 0-8-16,-2 0 36 0,-2 0-32 0,3 0 32 0,-2 0-8 0,0-1-8 16,-1 1-8-16,0-2-4 0,-1 1-8 0,2 0 12 15,-3-2 9-15,2 1-5 0,0 1 0 0,0-1-4 16,-2-2 4-16,2 1-12 0,0-1 12 0,-2-1-4 15,1 2-20-15,-1-2 8 0,0 1-12 16,0-3 4-16,0 3 28 0,0 0 4 0,0 2-11 16,0-2-9-16,0 1-8 15,-3 0 0-15,1 0 16 0,-2 0 4 0,2 0-4 16,-1-1-21-16,0 1-3 0,0-1 0 0,1 1 16 16,-1-1 8-16,-2 1 8 0,3 0-16 0,1-1 0 15,-1 2 0-15,-2-1-8 0,2 2 17 0,2 1-13 16,-1 0-5-16,-1 0 1 0,1 2 0 0,1-1-8 15,-2-1 12-15,2 2 4 0,0 0-8 16,0 0 24-16,0-2-16 0,0 2-4 0,0-1 0 0,0 1-20 0,0-1 20 16,0 1 8-16,0 0 4 0,0-1-16 0,0 2 12 15,2-3 0-15,1 2-12 0,-2-1 32 0,1 0-32 16,1 0-4-16,-2-2 24 0,2 2-24 0,2-1 28 16,-3-1-28-16,1 2 4 0,0 0 16 0,-1 0-12 15,0 2 28-15,-1-2-16 0,2 1-16 0,-1 1 20 16,2 0-32-16,-2 0 12 0,0-2 12 0,-1 1-17 0,2 0 34 15,1-1-9-15,-1-1-8 0,-2 3 4 0,3-3-12 16,-1 3 0-16,-2-2 4 0,4 2 12 0,-2-1-16 16,-1 0 16-16,-1 1-4 0,-1 0-44 0,2 0 32 15,-1 0-20-15,-1 0 7 0,0 0 26 0,0 0-5 16,2 0 4-16,-2 0-4 0,0 2-16 0,0-2 16 16,2 2 4-1,-1-2-24-15,1 3 32 0,-1-3-20 0,-1 0-16 16,2 1 40-16,1 2-41 0,-1-1 17 0,1 1 37 15,0-2-21-15,3 2 45 0,-3 2-25 0,2-1-28 16,0 1 33-16,0 1-37 0,0-1 25 0,2 2 3 16,-2 2-20-16,1-1 1 0,-1-1 7 0,2 0-12 15,-1 2 13-15,0-1 20 0,-1-1-45 0,0 0 24 16,0-1-12-16,-1 1-8 0,2-1 29 0,-1 1 8 0,0 0-20 16,-2 0 12-16,2 0 0 0,1-1-4 0,0 2 8 15,-1-2-8-15,0 1-8 0,-2-1-9 0,2 0 12 16,1 1-3-16,-2-1-13 0,0 0 17 0,-1 0-22 15,2-2 22-15,-2 3 4 0,0-2-29 0,-1 0 29 16,0 0-38-16,-1 1 9 0,3-2 33 0,-3 1-34 16,2-1 18-1,0 1-9-15,0 1-13 0,-1-2 1 0,-1 0 20 16,3 1 13-16,-3-2-42 0,2 1 25 0,-3-1-4 16,2 0-17-16,0-3 38 0,-1 1-37 0,-1 1 3 15,2-1 13-15,-2 0-25 0,2 0 41 0,-2-1-16 16,0 0 13-16,0 1-5 0,0-1-16 0,0 2 8 15,0-2-17-15,0 0 17 0,0 1 21 0,0 1-16 16,0-2 16-16,0 1-4 0,0 1-30 0,4 1 26 0,-4-2-30 16,3 2-9-16,-1 1 26 0,-1-1-17 0,1 1 39 15,-1 0-6-15,1 0-16 0,0-1 17 0,1 1-21 16,-2 1-9-16,3-1 22 0,-3-1-39 0,1 2 5 16,0-1 34-16,-1-1-13 0,-1 0 16 0,2-2 18 15,-2 1-26-15,0-1-9 0,0 0 14 0,1 1-39 16,1-2 18-16,-2 0 16 0,0 0-12 0,3 0 37 0,-3 0-25 15,1 0-4-15,-1 0 22 0,0 0-1 0,0 0 4 16,0-3-12-16,0 0-22 0,0 3-12 0,0 0 30 16,0-1 8-16,0 1 4 0,0-3-4 0,0 3-4 15,0 0-1-15,0-2-12 0,0 1 0 0,0 0 9 16,0-2-1-16,2 1 18 0,-2 1-13 0,1-1 0 16,-1-1-13-1,0 2 8-15,0-2 1 0,0 0-22 0,0-2 26 16,0 1-22-16,0-3 9 0,0-1-8 0,0 0-22 15,0-1 25-15,0 0 1 0,0-3 8 0,0 2-8 16,0 0-26-16,0 1 26 0,0 0-9 0,4-1 35 16,-1 2-18-16,0-1-34 0,0 4 22 0,-1-5-9 15,1 3 29-15,0 1-3 0,2-1-5 0,-2 0-8 16,-2-1-5-16,1 1 35 0,1 1-22 0,-1-3 22 0,-2 3-26 16,2-1-26-16,1 0 35 0,-2-1-31 0,1 1 18 15,0 0 13-15,-2-1-35 0,3 2 18 0,-2-2 3 16,1 0-16-16,2 1 13 0,0 0-14 0,-3-1 35 15,1 2-25-15,-1 0 24 0,-1-1 14 0,2 4-35 16,1-1 22-16,-1 0-22 0,1 3-12 0,-3 1 4 16,0-1 21-1,0 1-12-15,0 0-9 0,3 0 4 0,-3 0-29 16,0 0 29-16,0 0 5 0,0 0 4 0,3 0 29 16,-3 0-37-16,2 0 20 0,2 0-12 0,-2 2 17 15,1-2 8-15,0 2 0 0,2-2 0 0,3 0-13 16,0 0-16-16,1 2 8 0,3-2 0 0,2 0-17 15,-2 0 42-15,3 2-21 0,1-1 1 0,-2 0 3 16,3 1-4-16,-1-2 5 0,-2 1 21 0,-3-1-1 0,3 0-33 16,-4 0 13-16,-2 0-26 0,1 0 8 0,-4 0 18 15,1 0-22-15,-1 0 21 0,-1 0 5 0,-3 0-21 16,1 0 25-16,-1 0 4 0,4-1-38 0,-4-1 42 16,-1 0 5-16,3 0-38 0,-3-2 38 0,2 2-34 15,1-1-14-15,0-1 23 0,2 0-23 0,-3 0 23 16,1 0-18-16,0-1 9 0,2 1-9 0,-2 1 21 0,0-1 5 15,0-1-17-15,1 2 4 0,-3-3-9 0,4 3 5 16,-2-2 4-16,2 2 0 0,-1-3-8 0,1 1-18 16,-2 2 18-16,1-3 20 0,-1 2-12 0,0 0 0 15,0-2-21-15,0 0 4 0,-1 3 38 0,-2-1-25 16,3-1 25-16,-2 2-25 0,-1-2-9 0,0 1 35 16,0-2-27-1,0 4 10-15,0-3-1 0,0 1-13 0,-4 1 31 16,2-2 7-16,1 2-46 0,-1-1 30 0,1 1-13 15,-3 0-8-15,3 0 42 0,-1-2-17 0,-1 1 0 16,0 3 22-16,-1-2-39 0,1-1 17 0,-3 1-25 16,3 0-14-16,-2 1 39 0,1-1-12 0,0 1 8 15,1 0-1-15,-2 0-29 0,1 2 8 0,-1 0-8 16,2 0 9-16,1 0 12 0,-3 0-4 0,2 0 30 0,0 0-21 16,0 3-31-16,-2 0 18 0,-1 2-26 0,1 1 8 15,0-2 35-15,1 3-34 0,-1 1 25 0,0 0 5 16,-3 3-5-16,5 1 39 0,-2 0-21 0,-1 1 12 15,3 0-4-15,0 0-34 0,-1 1 4 0,-2 0-17 16,3 1 8-16,2-2 31 0,-1 3-5 0,2-3 0 16,-2 3-4-1,2-1-8-15,0 1-10 0,0-1-8 0,5-2 22 16,-2 1-14-16,3 0 14 0,-1-3 12 0,0 0-29 16,1-1 8-16,-1 0 9 0,0-2-27 0,3 1 40 15,-4-2-5-15,1 0-25 0,2 0 16 0,-1-1-34 16,3-1 5-16,-2 1 38 0,1-3 13 0,-2 2-21 15,5-2 17-15,-3 0-43 0,0-1-1 0,-2 0 14 16,3 1-22-16,-4-2 43 0,0-1-30 0,0 0 35 0,-2 0-5 16,0 0-21-16,2 0 34 0,-2 0-34 0,0 0 4 15,2 0-13-15,-2-1-9 0,2-2-4 0,0 1-4 16,-2 0 4-16,5 2-26 0,-5-3 22 0,2 2-21 16,-1-1 8-16,0 0 0 0,0-1-33 0,1 2-4 15,-2-1-4-15,2-1 0 0,0 2 5 0,-2-1-15 16,0 1-61-16,0 1-11 0,-1-2-41 0,0 0-28 0,-2 2-33 15,0-3-98-15,0 2-110 0,0 0-147 0,0 0-170 16,0-3-95-16</inkml:trace>
  <inkml:trace contextRef="#ctx0" brushRef="#br0" timeOffset="126279.536">11651 17233 1515 0,'0'4'50'16,"0"-1"92"-16,0 0 38 0,0-1 54 0,0 1-2 15,0-3-49-15,0 0 15 0,0 0-12 0,0 0-36 16,0 0-14-16,0 0-34 0,0 0-34 0,0 0 3 16,0 0-35-16,0 0-10 0,0 0 13 0,0 0-6 15,0 0 26-15,0 3 18 0,0 0 16 0,3-1 18 16,3 1-16-16,-3 0 4 0,0 0-10 0,1 0-5 16,-1-2-8-16,0 3-2 0,0-3-18 0,-3 0-6 0,3 0 17 15,-3 2-14-15,2-3 5 0,-2 0-12 0,0 2-2 16,0-2 3-16,0 2-22 0,0-2 19 0,0 0-8 15,0 1-10-15,0 1 29 0,0-2-18 0,0 1 15 16,0 0 14-16,0 1-10 0,3-1-7 0,0 0-8 16,-3 0-11-16,0-1-7 0,0 2 30 0,0-2-31 15,3 0 5-15,-3 0 19 0,0 0-31 0,0 0 19 0,0 0-3 16,0 0-4-16,0 0 19 0,0 0 9 0,0 0-5 16,0 0 20-16,0 0-22 0,0 0-1 0,0 0 8 15,0 0-23-15,0 0 31 0,0 0-3 0,0 0 0 16,0 0-16-16,0 0 24 0,0 0 1 0,0 0-12 15,0-2 33-15,0 0-52 0,3 1 11 0,-3-1 1 16,0 1 0-16,0 0 25 16,0 1-8-16,0-2 25 0,0 1-32 15,0 1-9-15,0 0 21 0,0-2-46 0,0 2 26 16,0-2-1-16,0 2-7 0,0-4 25 0,2 2-21 16,1 0 5-16,-1 0-31 0,-1-1 4 0,-1-1-13 15,2 1 9-15,1-2-13 0,-3 0 4 0,2-2 23 16,-1 2-45-16,-1-2 31 0,2 0-35 0,-2 0-14 15,2 0 49-15,-2 0-44 0,1-2 40 0,-1 2 4 0,0-2-22 16,0 1 18-16,0 0-27 0,0-1 0 0,0 0-9 16,0 2 31-16,0-2-13 0,3 0 0 0,-3 2 9 15,0 0-13-15,2 1 18 0,-2-2 3 0,1 1-30 16,-1 1-1-16,0 2 14 0,0-2-13 0,0 0 27 16,3 1-19-16,-3 0-8 0,0-1 13 0,0 0-22 15,0-2 26-15,0 1 9 16,0 0-26-16,0 0 18 0,0-2-10 15,0 0 10-15,0 0-5 0,0 0-5 0,0 1 14 16,0-2-13-16,0 3 12 0,0-2 1 0,0 2-27 16,0-1 18-16,0 1-4 0,0 0 17 0,0 2 14 15,0-2-45-15,0 1 14 0,0 0-9 0,0-2 13 16,0 2 0-16,0-2-14 0,0-1 19 0,0 1-28 16,0 0 28-16,-6 1 4 0,6-2-27 0,-3 2 44 0,3-1-17 15,-3 3 5-15,1-1-14 0,2 2-22 0,-3 0 26 16,3 2-13-16,-3 1 1 0,3 0 3 0,0 0-13 15,0-1 36-15,0 2 0 0,0-2 0 0,0 1-18 16,0 0-5-16,0 1 32 0,0-2-36 0,0 0 4 16,0 1-8-16,0 0-14 0,0 1 36 0,0-2-13 15,0 1 17-15,0 1 9 0,0 0-35 0,0 0 22 0,0 0-22 16,0-2-5-16,0 1 31 0,0 0 14 0,0 0-23 16,0 0 14-16,0-2-36 0,0 0-9 0,0 0 45 15,0-1-36-15,0-1 18 0,0-2 27 0,0-1-54 16,0 1 54-16,0 0-14 0,0 2-26 0,0-2 13 15,0 2-31-15,0 1 40 0,0 1-18 0,0 0 45 16,0 0-23-16,0 2-9 16,0-2-8-16,0 3-32 0,0-2 41 0,0 0-32 15,0 2 41-15,0-3 8 0,0 1-27 16,0 1 32-16,0 1-14 0,0-4-22 0,0 4 14 16,0-1-14-16,0 1 9 0,0 0 22 0,0 0-26 15,0 0 4-15,0 0-23 0,0 0 6 0,0 0 17 16,0 0 17-16,0 0-8 0,0 0 22 0,0 0-44 15,0 0 0-15,0 0 17 0,0 0-35 0,0 0 62 0,0 0-26 0,0 0 3 16,0 3-17-16,0-3-8 0,0 0 12 16,0 2 1-16,0-2 13 0,0 2-14 0,0-1-21 15,0 2 8-15,0-3-9 0,0 2 1 0,3-2 48 16,-3 2-4-16,0-2 4 0,0 1-18 0,0 1-22 16,2 2-4-16,-1-1 5 0,3 3 52 0,0 0-22 15,2 1-4-15,2 4 36 16,-1-3-59-16,2 4 10 0,1-1 39 0,-1 0-39 15,-1 1 44-15,3-1-18 0,-1 3-44 0,-1-2 17 16,2 0-17-16,0-1 22 0,-1 2 31 0,1-1-17 16,-2 0 3-16,-1 1-3 0,3-1-14 15,-3 0 9-15,0-1-14 0,-3-2 14 0,3 2-13 16,-4-1 17-16,1-1-13 0,2-1-22 0,-2 2 26 16,-2-5 1-16,1 2 4 0,2-1 18 0,-4-1-32 0,1-1-13 0,0 2 9 15,-1-3-4-15,1 1 22 0,1 1 13 0,-3-2-8 16,2 1 26-16,-1 0-31 0,1 0-40 0,1 0 53 15,-2 1-58-15,0-2 27 0,-1 1 32 16,3-1-37-16,-3 0 32 0,1-1-18 0,-1 0-27 16,1-1 14-16,0 0 26 0,-1-1-26 0,-1 0 35 15,0 0-17-15,2 0-32 16,-2 0 45-16,0 0-9 0,1 0 0 0,-1 0 22 16,0 0-58-16,0 0 5 0,0 0 44 0,0 0-40 15,0 0 41-15,0 0-1 0,2 0-58 0,-2 0 41 16,0 0-10-16,0 0-4 0,0 0 41 15,0 0-41-15,0-2 36 0,0 0 9 0,0 0-41 16,0 2 23-16,0-3-13 0,0 1-23 0,0 1 27 16,0 0 4-16,0-2-22 0,0 0 36 0,0 1-22 0,4-1-10 0,-1-1 23 15,-1-2-40-15,1-1 4 0,-1-2 18 0,1-2-18 16,0-2 22-16,1 1 10 0,0-3-32 0,1 0 18 16,-1 1 0-16,1-1-18 0,-1 1 31 15,0-1-8-15,1 1-32 0,0 0 36 0,-1-1-14 16,1 2-8-16,-2 0 40 0,1 3-54 0,-3-2 27 15,2 2 4-15,-1 1-13 0,0 0 36 0,-1 2-31 0,2 1-10 0,-3-1 10 16,4-1-14-16,-3 1 0 0,2-1 40 0,-1 1-35 16,-1 0 35-16,2 0-4 0,-1-2-49 0,0 1 49 15,1 1-50-15,-2 0 19 0,1-1 26 0,-2 1-40 16,2-1 41-16,-1 3-10 0,-1-1 1 0,2 3 17 16,-2 1-31-16,0 2 0 0,0 0-13 15,0 0-1-15,0 0 14 16,0 0 5-16,0 0 8 0,0 2 1 0,0-2-28 15,0 3 1-15,0 0 13 0,0-2-9 0,0 1 23 16,0-1-1-16,0-1-8 0,0 2-27 0,0 0 18 16,0-2 8-16,0 0-26 0,0 4 40 0,0-2 4 15,0 2-31-15,0-1 41 0,0 4-28 0,3 0-8 16,0 2 31-16,0 0-14 0,-1 2 32 0,1 0-19 16,0 0-39-16,0 1 22 0,0 0-22 0,2 1 22 0,-1 1 22 15,0-1-22-15,2 1 14 0,-3 1-32 0,1-1 36 16,0 1-10-16,0 0-12 0,-1 0 39 0,0-1-57 15,2 1 31-15,-1 0 4 0,-1-1-30 0,1-2 43 16,-1 5-52-16,0-4 8 0,0-1 27 0,1 2-27 16,-1 0 27-16,0-1 0 0,1-1 0 0,1 1-9 15,-2-1 9 1,1-1-18-16,-1 1 4 0,0-2-4 0,0 0 23 16,0 0 21-16,-1-1-39 0,0 0 22 0,0-2-32 15,-2-1-22-15,2-1 36 0,0-2 23 0,-2 0-23 16,0 0 22-16,1-3-8 0,1 0-37 0,-2 0 28 15,0 0-14-15,1 0 13 0,-1 0-8 0,0 3-18 16,0-3 35-16,0 0-40 0,0 2 41 0,0 0-5 16,0 0-14-16,0 1 45 0,0 0-44 0,2-1 8 0,-2-1 1 15,0 1-37-15,2 0 46 0,-2-2-5 0,1 0 0 16,-1 0 22-16,0 0-49 0,0 0 27 0,0 0-27 16,0 0 9-16,0 0 27 0,0 0-27 0,0 0 27 15,0 0-49-15,0 0 35 0,0 0-8 0,0 0-19 16,0 4 46-16,0 0-41 0,0 0 49 0,0-1-17 15,0 1-28-15,0 1 32 0,3 0-31 0,-1 1 44 0,-2-2 10 16,2 1-55-16,1-2 1 0,-2 2-5 0,-1-2 0 16,0-2 40-16,2 1 5 0,-2 0-31 0,0-2 8 15,0 0-26-15,0 0 17 0,0 0-4 0,0 0 18 16,0 0 0-16,0 0-13 0,0 0 26 0,0 0-22 16,0 0 5-16,0 0-1 0,0 0 1 0,0 0-14 15,0 0 0 1,2 4 4-16,-2-2-17 0,0 0 35 0,0-1-4 15,1 0-22-15,-1 0 31 0,0 0-41 0,3 0 55 16,-3-1-1-16,0 0-58 0,0 0 50 0,0 0-55 16,0 0 23-16,0 0 32 0,0 0-46 0,0 0 10 15,0 0-1-15,0 0-22 0,0-2 23 0,0 2-18 16,0 0-31-16,0 0 26 0,0 0-65 0,0 0 52 16,0 0-12-16,0 0-9 0,0 0 70 0,0 0-56 0,0 0 30 15,0 0 8-15,0 0-21 0,0 0-21 0,0 0-8 16,-4 0-30-16,4 0-16 0,0 0 13 0,0 0-39 15,0 0-24-15,0 0-51 0,0-3-58 0,-4 3-53 16,3-3-92-16,-2-2-138 0,-1 5-197 0,1-2-120 16,0-3-220-16</inkml:trace>
  <inkml:trace contextRef="#ctx0" brushRef="#br0" timeOffset="128939.994">12375 16984 1284 0,'0'0'60'0,"0"4"79"0,0-2 70 0,-4 0-1 15,4-2-3-15,0 0-20 0,0 0-32 0,0 0 31 16,0 0-19-16,0 0-22 0,4 0-24 0,-3 0 7 16,-1 0 6-16,0 0-22 0,0 0-6 0,0 0-23 0,0 0-11 0,0 0 20 15,0 0 11-15,0 0 6 0,0 0-25 16,0 0-4-16,0 0 5 0,0 0 22 0,0 0 10 16,0 0 2-16,0 0 14 0,0 0-26 0,0 0 3 15,0 0 5-15,0 0-24 0,0 0-1 0,0 0 2 16,0 0-30-16,0 0 11 0,0 0-33 0,0 0-11 15,0 3-27-15,0-3 7 16,0 0-3-16,0 0 7 0,0 0 8 0,0 0-30 16,0 2 45-16,0-1-38 0,0-1 35 0,0 2 11 15,0 0 4-15,4 0 27 0,-3 0-14 16,1 4-1-16,-1-1-34 0,3 1 7 0,-1 0-4 16,0 2-3-16,1 0 7 0,1 2-19 0,-2-1 40 15,2 0-21-15,0 3-3 0,-2-2 0 0,2-1-28 16,3 2 40-16,-4-2 8 0,0 0 28 0,-1 0-20 0,2 0-36 0,-2 0 1 15,0-1-13-15,1 1 8 0,0-2-4 0,-3 1-3 16,2-1-9-16,-1 0 8 0,-2-1 24 16,2 2-19-16,-2-3 3 0,1 3-8 0,-1-1-24 15,2-2 24-15,-1 2-8 0,-1-3 16 0,2 2 5 16,0 0-25-16,-1-1 8 0,1 1 4 0,-1-4 0 16,1 1 21-16,-2 0-9 0,3 0-32 0,-3-1 8 0,3-1 29 0,-3 1-25 15,0-2 16-15,0 0-4 0,0 0-53 0,0 0 54 16,0 0-18-16,0 0 14 0,0 0-5 15,0 0-16-15,0 2 3 0,0-1-20 0,0-1 37 16,0 0-3-16,0 0 15 0,0 2-11 0,0-1 3 16,0-1-8-16,0 0-8 0,0 0 21 0,0 1-17 15,0-1-9-15,0 0 30 16,0 0-21-16,0 0 29 0,0 0-12 0,0 0-26 16,0-2 30-16,0 0-33 0,0-1 28 0,0 3-12 15,0 0-16-15,0-2 20 0,0 2-20 0,0 0 3 16,0 0 13-16,0 0-8 0,0 0 8 15,0 0 13-15,0 0-9 0,0 0 1 0,0 0-5 16,0 0-12-16,0 0 8 0,0 0-9 0,0 0 22 16,0 0-22-16,0 0 9 0,0 0 13 0,0 0-5 0,0 0 22 0,0 0-14 15,0 0-20-15,0 0 0 0,0 0 0 0,0 0 8 16,0 0 29-16,0 0-16 0,0 0 12 0,0 0-12 16,0 0-9-16,-3 0 17 0,3 0-20 15,0-2 7-15,0 1-12 0,-1-1 4 0,1 1 13 16,-2 0-25-16,2-2 12 0,0 1-12 0,0 0-5 15,-2 2 30-15,2-6-21 16,-1 2 4-16,-1 0 0 0,2-1-4 0,-1-1 4 16,-1 0-5-16,0-2-16 0,1 1-4 0,-1-2 21 15,2 1-9-15,-1 0 13 0,-1-2-8 0,0 1-13 16,2-1 13-16,-3 0-5 0,2 0 9 0,-1 0 17 16,0 1-30-16,0 0 17 0,0-1 4 15,2 1-38-15,-2 1 22 0,2-1-9 0,-1 1-12 16,-1 0 20-16,2-1 18 0,0 0-18 0,0 2 26 0,0-1-17 0,0 1-5 15,0-1 13-15,0 3-16 0,0-2 16 0,0 1-12 16,0 1-5-16,0 1 9 0,0-2 0 0,0 1 29 16,0 2-8-16,0-1-22 0,0-1 5 0,0 3-16 15,0-4 20-15,0 2 17 0,3 1-34 0,-3-2 5 16,2 0 0-16,-2 1-1 0,0 1 30 16,4-2-34-16,-4 3 9 0,4-3-8 0,-3 3 12 0,-1-2 8 0,0 3-24 15,2 0 20-15,-1-1-25 0,-1 0 34 0,0 1 7 16,0 0-41-16,2-2 34 0,-2 1-34 0,2 0 17 15,-2-1 33-15,1 1-41 0,2-1 28 0,1-1-24 16,0-1 4-16,1 0 20 0,1 2-20 0,1-2 9 16,-1 0 7-16,2 1-12 0,-2 1 21 15,2-2-17-15,-2 1 4 16,1 1-12-16,-1 0 4 0,2 0 29 0,-2-1-46 16,1 2 26-16,-1 0-18 0,-1 1 18 0,2-1-1 15,-2 0 9-15,0-1 4 0,2 0-34 0,-1 2 42 16,1 1-16-16,0-3-5 0,1 3 21 0,2-2-37 15,0 1 21-15,2 0-5 0,0 1-16 0,-1-2 42 16,2 1-34-16,-1-1 12 0,0 2 4 0,-3 0-16 16,0 0 5-16,0 0-9 0,-3 0 12 0,0 0-17 0,0 0 9 15,-1 0 30-15,2 5-43 0,-4-4 39 0,3 2-1 16,-1-3-51-16,1 3 48 0,0-3-39 0,-1 1 38 16,0 1-4-16,1-1-4 0,2 0 8 0,-2 1-42 15,1-2 46-15,-1 0-12 0,1 0-5 0,0 0 14 16,1 0-39-16,-3 0 25 0,2 0-4 0,-3 0 9 15,1 0 8 1,-2 0-38-16,-2 0 13 0,1-3-4 0,-2 3 12 16,2 0 4-16,-2 0-12 0,0 0-4 0,0 0 3 15,0 0 10-15,0 0 3 0,0 0 5 0,0 0-17 16,0 0-1-16,0 0 10 0,0 0-14 0,0 0 26 16,0 0-21-16,0 0 17 0,0 0-9 0,0 0 5 15,0 0-1-15,0 0 5 0,0 0 13 0,0 0-48 16,0 0 48-16,0 0-30 0,0 0 25 0,0 0 1 0,0 0-31 15,-4 0 39-15,4 0-43 0,-1 0 22 0,-1 0 8 16,2 0-21-16,0 0-5 0,-1 0 13 0,1 0-4 16,-2 0-17-16,2 0 30 0,0 0 0 0,0 0-17 15,-3 0 21-15,3 0-17 0,0 0 0 0,-1 0 0 16,-1 0-4-16,1 0-5 0,1 3-21 0,-2-3 30 16,0 2-26-1,1 1 39-15,-1-3-17 0,0 1-9 0,2 0 13 16,-3 1-47-16,2 1 51 0,-3 0-17 0,1 1 13 15,0-1 21-15,-1 5-34 0,-1-2 22 0,0 1-18 16,0 0-3-16,-1 4 12 0,-1-3-13 0,1 2 34 16,0-1-21-16,1 0 22 0,0-1-39 0,0 0-34 15,2-2 55-15,-1 1-38 0,2 0 34 0,1-2 4 16,-1 0-25-16,2 1 4 0,0-1 25 0,0-1 1 0,0 0-9 16,0 2 21-16,0-2-30 0,0 0 22 0,0 0-4 15,0-1-22-15,3 0 21 0,-1-1-29 0,-2 1 25 16,4-2-8-16,-4 0 8 0,3-1-16 0,-1 0-22 15,1 0 38-15,-3 0-34 0,2 0 47 0,1 0 13 16,-1 0-26-16,-1 0-8 0,1 0-17 0,1 0 12 16,0 0 18-16,1 3-1 0,0 0 18 0,-1-3-48 0,2 2-3 0,-2 0 21 15,2 0-1-15,-2-2 35 0,2 1-9 16,1 1-21-16,-3 1-8 0,0-3-9 0,2 1-9 16,0 0 43-16,-2-1-21 0,1 2 21 0,0 1 4 15,1-3-38-15,-1 0 13 0,0 3-4 0,0-2-18 16,1 1 48-16,-1 1-27 0,-1-3 14 0,3 3-1 15,-3-1-33-15,0 0 42 16,-1 1-47-16,-1 0 26 0,4 1 16 0,-3-1-16 16,1 1 13-16,-1 0-1 0,-1 2-12 15,2-2-9-15,3 2 26 0,-4-2-9 0,1 2-8 16,-1-1 4-16,-1-1 4 0,3 2-8 0,-3-2 25 16,1 1-21-16,-1-2 0 0,-1 2 9 0,0-2-18 15,0 0 39-15,0 0-34 0,0 2 4 0,0-1 25 16,0 1-25-16,0-3 0 0,0 4 26 0,0-2-43 0,0-1 12 0,-3 2 10 15,2 0-27-15,-1-1 39 0,0-1 5 0,2 1-22 16,-1 1 21-16,-1-2-25 0,2 3 8 16,-2-4-4-16,1 1 0 0,-1 0 26 0,2 0-22 0,-4 0 30 15,2 2-12-15,-1-4-5 0,2 2 17 16,-3 1-21-16,1 1 30 0,-2-1-30 0,0 0-8 16,2 1 30-16,-3 0-18 15,2-1 18-15,-1 1-9 0,1 0-26 0,-2-1 17 16,3-3-12-16,0 2 12 0,-2-2 53 0,4 1-12 15,-2-2 22-15,1 1-14 0,0-1-35 0,-1 0-31 16,1 0-13-16,-1 0 31 0,-2 0-14 0,2 0-8 16,-3 0 17-16,0 0-13 0,-1 1 13 15,1-1 23-15,0 0-18 0,-2 0 18 0,2 0-31 16,-1-2 4-16,1-2 13 0,-1 1-31 0,0-1 27 0,0-1-22 0,1 0 4 16,-1 1-14-16,0-2 19 0,-1-2-5 0,2-1-9 15,-3 2 22-15,0 0-40 0,3-2 41 0,-2 0-23 16,1 1-5-16,1 1 19 0,0 0-1 0,1 1-13 15,0 2 0-15,2-1 9 0,0 1-49 0,1 1 67 16,-1 2-41-16,3-1 5 0,-1-1 0 0,1 3-102 16,0 0 37-16,-2 0-58 0,2 0-37 0,0 0-9 0,0 0-90 15,0 0-52-15,0 0-71 0,0 0-126 0,0 0-156 32,0 0-250-32,0 0-172 0</inkml:trace>
  <inkml:trace contextRef="#ctx0" brushRef="#br0" timeOffset="137315.895">13744 16754 732 0,'0'0'60'0,"0"-3"45"0,0 3 50 0,0-2 27 16,0 1-2-16,0 1-11 0,0-2 12 0,0 2 1 16,0-2-61-1,0 2 19-15,0-1-19 0,0 1 21 0,0 0 33 16,0 0-3-16,0 0-4 0,0 0 3 0,0 0 18 15,0 0-10-15,0 0 12 0,0 0-11 0,0 0-24 16,0 0-9-16,0 0-33 0,0 0-9 0,0 0 11 16,0 0-23-16,0 0-8 0,0 0 5 0,-3 0-32 15,3 0 18-15,-2 0 12 0,-1-1-7 0,2-2 1 16,1 1 11-16,-2 0-22 0,0 0-18 0,2-2 7 0,-1 2-18 16,-1-1 23-16,2 2-7 0,-2-3 35 0,1 0-16 15,-1 1 1-15,-2 1 4 0,2-3-43 0,-1 2 0 16,0-1-23-16,1-1 8 0,-1 3-24 0,1-3 20 15,-2 2 12-15,2 1-28 0,0 0 32 0,-1-1-24 16,2 2-4-16,-1 0 20 0,2 0-36 0,-3 1 16 16,3 0-12-1,0 0-16-15,0 0 20 0,0 0-12 0,0 0 4 16,0 0 16-16,0 0-8 0,0 0 12 0,0 0 8 16,0 0-20-16,0 0 12 0,0 0 4 0,0 0-16 15,0 3 28-15,0-3 4 0,0 0-36 0,0 0 8 16,0 3-8-16,-4-3 4 0,0 0 20 0,1 2-20 15,0-2 16-15,-2 2-28 0,0 1-12 0,-1-2 52 16,2 2-40-16,0 0 28 0,-1 0 8 0,1 0-32 0,-1 2 8 16,2-3-12-16,-3 3 4 0,2-1 12 0,-2 0-8 15,3 1 12-15,-2 0-3 0,3 0-21 0,-2 0 24 16,0 2-16-16,0 1 16 0,-1-1 0 0,0 2 0 16,2-2 0-16,-2 3-4 0,0 1 24 0,1-3-8 15,-1 4 25-15,-1-1-17 0,1 0-12 0,2 0 1 16,0 0-21-16,-1 1 36 0,-3-2 6 0,5 0-26 0,-1 2 5 15,0-3-17-15,1-1-21 0,-1 0 21 0,1 1-8 16,1-1 20-16,-1-2 9 0,2 0-9 0,0 0 9 16,0 1-17-16,-1-1-4 0,1 1 24 0,0 0 1 15,0 0-8-15,0 1 16 0,0 1-8 0,0 1 8 16,0-1-24-16,0 0-5 0,0 1 17 0,0-1-21 16,3 0 33-1,0 1-12-15,0-1-29 0,1 1 46 0,-1-3-46 16,0 2 16-16,4-1 25 0,-3-1-54 0,2 1 51 15,-1-1-22-15,1-1-4 0,2 0 22 0,-2-1-30 16,1 3 29-16,-1-4-16 0,1 0-9 0,0 4 17 16,0-4-17-16,-3 2-5 0,4-1 22 0,-3 0-21 15,1 1-9-15,-1-1 30 0,1 0-17 0,-1 1 9 16,2 0 12-16,0-1-4 0,-2 1-4 0,3-3 0 0,-1 0 8 16,0-1-4-16,1 4-12 0,0-3 16 0,-1 0-34 15,-1 0-8-15,3-1 21 0,-2 0-18 0,1 2 36 16,1-4-23-16,0 2 10 0,1 0 8 0,-2-2-9 15,4 1 4-15,-4 1-12 0,4-2 0 0,0 0-9 16,-2 0 22-16,2 0 4 0,-2 0-5 0,-1 0-8 16,4 0-30-1,-2 0 9-15,-1 0-14 0,2 0 14 0,-1 0 30 16,-3-3-18-16,4 1 35 0,-2 0 0 0,0 2-14 16,1-4 5-16,-5 2-38 0,2 0 21 0,-2-1 9 15,4 0 4-15,-6 0 12 0,0 1-12 0,-1-2-22 16,2 2 27-16,-2 0-1 0,0-2-26 0,-1-1 18 15,2 2-26-15,-1-2 0 0,0 0 21 0,2-1-4 16,-2 2-9-16,2-1 9 0,-1-1 4 0,0 1-12 0,2-1-1 16,-1 0 5-16,1-2-22 0,-2 3 9 0,2-3 30 15,-3 2-17-15,3-3 25 0,-1 2 1 0,-2 0-31 16,1 1 13-16,-1-3-17 0,0 0 18 0,0 2 3 16,-1 0-8-16,-1-1 18 0,-1 2-31 0,0-1 8 15,0 1 18-15,0 2-26 0,0-2 30 0,0 0-8 16,0 1-17-16,0 0-1 0,0-1 22 0,0 0-13 0,0 0-13 15,-3-1 30-15,2 0-51 0,-3 0 25 0,3 0 26 16,-1 0-34-16,1-1 25 0,-1 1-3 0,0-2-18 16,1 2 22-16,-1 0 4 0,2-1-9 0,-2 0-21 15,1 1 25-15,-1 0-12 0,2 0-5 0,-1-1 9 16,-2 1-21-16,3-1 12 0,-2 0 22 0,1-1 9 16,-1 0-5-1,1 2-8-15,-1-1-18 0,-1-2 13 0,1 2-12 16,0 0-5-16,2 1 21 0,-1 0-34 0,-1 2 31 15,2-1 12-15,0 2-43 0,0-2 48 0,-1 2-14 16,1 0-29-16,-2 0 29 0,2-1 5 0,-2 1-17 16,2 0 21-16,-1 1-17 0,1-2-13 0,0 1 9 15,-2-1 13-15,2 0 12 0,0 0-34 0,0 2-4 16,0-3 0-16,0 2 8 0,0 0 35 0,0 1-13 0,0 0-13 16,0-1 4-16,0 2-21 0,0 0 38 0,0 0-12 15,0 1 4-15,0 1 13 0,0 0-26 0,0 0 30 16,0 0-22-16,0 0-8 0,0 3 9 0,0-1-35 15,0 1-4-15,-3-3 9 0,3 3-9 0,0-2-5 16,0 2 35-16,0-1 13 0,0 0-21 0,0 1 33 16,0 0-25-1,0 3-17-15,0-1 43 0,0 2-35 0,2 0 9 16,2 4 0-16,-2-1-17 0,1 1 34 0,2 0-26 16,0 2-8-16,-2-2 39 0,0 1-31 0,-1-1 31 15,2 2 8-15,1 1-17 0,-2-1 13 0,1 1-22 16,-3 0 22-16,2 0-22 0,2 1-17 0,-3-2 35 15,-1 4-40-15,1-4-7 0,2 1 42 0,-2 3-39 16,-1-4 35-16,3 0 26 0,-3 1-43 0,1-2 21 0,0 0-13 16,-2 0-21-16,1 0 38 0,-1-3-12 0,0 1 0 15,0-1 0-15,0 0-31 0,2-1 35 0,-1 1-13 16,-1-1-13-16,2-2 39 0,1 1-60 0,-1-2 38 16,-2 0 9-16,1-1-52 0,-1 0 60 0,2-2-42 15,-2 0 34-15,0-1 21 0,0 1-51 0,0-2 39 16,0 0-40-16,0 0 5 0,0 0 26 0,0 0-8 0,0 1 8 15,0 0-13-15,0-1 8 0,0 0 1 0,0 2-14 16,0-2 27-16,0 0-22 0,0 0-17 0,0 0 34 16,0 0-30-16,0 0 22 0,0 0-13 0,-2 0 4 15,2 0 17-15,0 0-21 0,0 0 17 0,0 0-26 16,0 0 4-16,0 0 22 0,0 0-22 0,0 0 5 16,0 3-9-1,0-1 9-15,0 1 21 0,0-2-4 0,0 2 0 16,0-1-35-16,0-2 18 0,0 1 17 0,0-1-26 15,0 0 22-15,0 0-9 0,0 0-18 0,0 0 40 16,0 0-18-16,0 0-17 0,0 0 9 0,0 0-18 16,0 0 22-16,0 0 0 0,0 0-8 0,0 3 21 15,0-1 0-15,0 0-4 0,0-2 8 0,0 3 0 16,0-3-39-16,0 2 27 0,0-2-5 0,5 0-22 0,-5 0 39 16,0 0-4-16,0 0-35 0,3 0 40 0,-3 0-18 15,0 0-17-15,0 0 51 0,0 0-38 0,0 0 22 16,0 0-1-16,0 0-26 0,0-2 40 0,0-1-36 15,0 3 23-15,0 0 21 0,0-3-25 0,0 0 21 16,0 2-17-16,0 0-23 0,0-3 27 0,0 2-39 16,0-1 48-16,0-2-27 15,0 1-22-15,0-1 32 0,1-2-54 16,-1 0 44-16,0-2-26 0,0 0 9 0,0 2 13 16,0-2-18-16,0-1 18 0,0 1-9 0,0-1-8 15,0-1 17-15,0-1-4 0,0 2 17 0,0-1-9 16,4-1 9-16,-1 0 9 0,-1 2-44 0,1 1 44 15,-2-2-52-15,3 3 3 0,-1-3 54 0,2 3-67 16,1 1 36-16,-2 0-5 0,3 0-13 0,-1-1 44 0,2 2-5 16,0-1-3-16,1 1-36 0,0 2 13 0,0 0-21 15,-1-2 16-15,1 1 19 0,-1 3-14 0,1 0 4 16,-1 0-17-16,1 2 22 0,0 0-39 0,-1 0 48 16,-2 0 0-16,2 0-31 0,-3 4 27 0,2-2-23 15,-2 3 14-15,0-3 21 0,0 2-12 0,0 0-10 16,-2 0-8-16,5 0-8 0,-4 0 16 0,0 1 1 0,0 0 17 15,0 0 9-15,2 2-18 0,0-1 13 0,-3 0-21 16,2 2-9-16,1-1 21 0,-2 0 1 0,2 2-4 16,-3-3 3-16,2 1-3 0,-2-1-22 0,0 0 4 15,0-2-9-15,0 2 39 0,-1-2-4 0,0 1 0 16,-1-3 0-16,-1 2-35 0,2-3 14 0,0 2 3 16,-2-1 1-1,1-1 4-15,1 0 9 0,-1 0-5 0,-1 1 0 16,3 0 9-16,-3-2 0 0,0 3 0 0,2-2-17 15,-1 1-9-15,-1-1-9 0,2 2 14 0,-1-1 34 16,-1-1-31-16,0 0 14 0,2-1-9 0,-2 2-22 16,0-1 44-16,0 1-18 0,0-2-21 0,0 0 34 15,0 0-34-15,0 0 8 0,0 0 13 0,0 0-4 16,0 0-4-16,0 0 0 0,0 0 13 0,0 0-35 0,0 0 26 16,0 0 4-16,0 0-13 0,0 0 27 0,0 0-18 15,0 0-13-15,0 0 13 0,0 0-13 0,0 0 13 16,0 0 8-16,0 0-3 0,0 1 16 0,0-1-25 15,0 3 0-15,0-3 4 0,0 0-13 0,0 0 30 16,0 0-4-16,0 0-26 0,0 0 4 0,0 0-8 16,0 0 26-1,0 0 12-15,0-3-8 0,3 2 5 0,-3-2-36 16,3 1-3-16,-3 2 12 0,2-1 13 0,-2 0 13 16,3-1 14-16,-3 2-14 0,4-3-4 0,-4 2-17 15,1-2-5-15,2 0 5 0,-1-1-22 0,2-1 26 16,1-1-4-16,0-1 8 0,1-2 5 0,2 2-9 15,3-3 8-15,-1 0-29 0,-1 0 3 0,5 1 5 16,-2 0 0-16,-3 3 22 0,4-1-5 0,-4 0-4 0,2 2 5 16,-3-1-18-16,0 0 21 0,-1 3-3 0,-3-1-14 15,2 1 26-15,-1 0-17 0,-2 1 0 0,0 0 5 16,-1 2-27-16,0-1 13 0,-1-1-4 0,3 1 5 16,-3 1 29-16,2-3-21 0,-3 2 13 0,2 0-8 15,-2 1-5-15,3 0 13 0,-2-1-22 0,-1 1 26 16,0 0-8-16,0-2-35 0,2 2 34 0,-2 0-42 0,1-3 8 15,-1 3 22-15,0 0-5 0,0-2 9 0,2 2 0 16,-2-1 17-16,0 1-21 0,2 0 8 0,-2-1 9 16,0 1-43-16,0 0 21 0,0 0 5 0,0 0-22 15,0 0 31-15,0 0-27 0,0 0 5 0,0 0-9 16,0 0 9-16,0 0 0 0,0 0-1 0,0 0 10 16,0 0-1-1,0 0 5-15,-4 0-9 0,4 0 9 0,-3 0-9 16,3 0 26-16,0 0-26 0,-1 0 22 0,-2 0-9 15,1 0-17-15,2 0 25 0,-1 4-29 0,-1-4 25 16,2 0 0-16,-1 3-4 0,1-3 17 0,-2 0-17 16,2 2 5-16,-2-2 25 0,2 0-26 0,-1 0 9 15,-1 0 4-15,0 1-26 0,1 0 31 0,-2 0-9 16,-1 2-26-16,0-2 30 0,-1 1-34 0,1-1 21 0,-3 3 9 16,1-1-39-16,1 0 48 0,-3 1-48 0,2 1 39 15,-2 0 21-15,1 2-55 0,-2 1 38 0,1-1-43 16,2 3 13-16,-1 1 26 0,3-1 0 0,-6 2 8 15,4-2-21-15,1 3 18 0,0-1-23 0,0 0 5 16,2-1-4-16,-3 2-9 0,3-1 13 0,0 1 0 16,3-2 4-1,-2 1 5-15,2-2-17 0,0 0 21 0,0 0-18 16,4-1-12-16,-1 0 39 0,0-2-53 0,1 1 53 16,-1-1 8-16,2 0-52 0,-1-1 44 0,0 0-44 15,0-1-8-15,0 1 43 0,0-1-43 0,2-1 17 16,-3 0 4-16,0-2-16 0,0 2 25 0,2-4 4 15,-2 0-13-15,0 0 1 0,-1 0 8 0,0 0 17 16,-1 0 0-16,-1 0 9 0,3-3-17 0,0 0-14 0,-1-1-8 16,-1 2-4-16,3-3 22 0,-1 2-48 0,2-2 47 15,-1 0 0-15,0-2-46 0,2 2 42 0,-2-3-30 16,1-1 4-16,0 1 14 0,2 0 3 0,-3-4 13 16,2 1-42-16,-1 3 30 0,1-3-18 0,-1-1-29 15,0 2 64-15,-2 0-9 0,2 0-8 0,-4 1 8 16,2 0-34-16,-3-1 17 0,0 3 5 0,0-2 0 0,0 1 16 15,0 1-13-15,0-3 22 0,-3 2-9 0,2-1-12 16,-2 1-1-16,1-1-7 0,2-2 7 0,-1 3-7 16,-1-2 20-16,1 1 12 0,-1-1 1 0,0 2 0 15,2 1 12-15,-1 1-33 0,-1 0 8 0,2 1 30 16,0 2-34-16,0 0 29 0,-2 2-21 0,2 0-3 16,0 1-10-1,0 0-20-15,0 0 33 0,0 0-37 0,0 0 21 16,0 0 12-16,0 2-33 0,0 2 41 0,-1-2-45 15,1 1-1-15,0-1 34 0,-2 1-4 0,2 1 29 16,0 1-25-16,0 2 25 0,0 0-29 0,0 1 4 16,3 2 41-16,-1-1-19 0,1 2-10 0,-1 0 31 15,0 1-31-15,-1 0-12 0,-1 1 26 0,3-2-43 16,-3 0 34-16,2 1-9 0,2-1-8 0,-1 1 9 0,1 0 8 16,1-2-17-16,-2-1 29 0,2-1-12 0,-1 0-34 15,2-1 22-15,-1-1-27 0,2 0 22 0,-3-2 5 16,1 1-5-16,0-2-13 0,-1 0 9 0,1-1-13 15,-2 0 21-15,2 1 34 0,-2-1-34 0,-1-1 26 16,1 1-30-16,0-2-25 0,-1 2 37 0,2-2-29 16,0 0 30-1,-3 0-4-15,2 0-9 0,1 0 17 0,0 0-43 16,1 0 35-16,0-4-14 0,3 2-7 0,-2-2 33 16,2 1-17-16,-1 0-12 0,0-1 8 0,1-1 4 15,0 1-8-15,0 0 16 0,0-2 1 0,1 1-30 16,-2-1-4-16,1 0 12 0,-1 1-20 0,-2-1 24 15,2 0 14-15,-4-3-9 0,0 3 4 0,0-3-8 16,0-1-13-16,-3 1 17 0,2-2-13 0,-2 0-4 0,0-1 22 16,3-1-52-16,-2 1 47 0,-1 0 0 0,0-1-8 15,0 2 41-15,0 0-45 0,0 1 7 0,0 2 14 16,0 1-31-16,-4 0 56 0,1 3-12 0,-2-1-35 16,5 2 30-16,-2 0-4 0,2 0-13 0,0 0 21 15,-1 3 4-15,1-1-50 0,0 0 33 0,0 1-20 16,0 0 7-16,0 0 14 0,0 0-18 0,0 0 18 0,0 0-47 15,0 0 12-15,1 0 5 0,-1 0-9 0,0 0 30 16,2 0-16-16,-2 2-13 0,0 2-5 0,0-2 18 16,0 3 28-16,0-2-8 0,0 3 25 0,0-1-29 15,0 5-12-15,0 0 29 0,0 2-17 0,0 1 12 16,5 1-16-16,-4 2 4 0,-1-1 0 0,2 0-13 16,2 0 34-1,-4-1-33-15,2 1-1 0,-1-2 30 0,1 2-34 16,-2-3 30-16,3-1 4 0,-1 1-26 0,0-1 26 15,-2-3 4-15,1 1-25 0,-1-1 16 0,0-1 1 16,0-2-38-16,0-1 54 0,0-1-54 0,0 1-9 16,0-2 38-16,0-1-37 0,0 0 46 0,0-1 12 15,0 0-17-15,0 0 9 0,0 0-9 0,0 0 9 16,0 0-21-16,0 0 21 0,0-2 17 0,0 0-34 0,0 0 38 16,0 0-25-16,0 1-1 0,0-1-20 0,0 0-13 15,-1-1 21-15,1-1-26 0,-4-1 30 0,4 0-8 16,-3-2-26-16,3 2 18 0,-2-3-22 0,2 1 43 15,-1 0-18-15,1-1-20 0,0-1 29 0,0 0-34 16,0 1 26-16,3-4 13 0,4 2-22 0,-4-2 12 16,2 0-11-1,1-2 7-15,2 2 9 0,0 0-16 0,-2 0 11 16,4 4-24-16,-3-1 25 0,1 2-9 0,-3 0 13 16,-2 5 34-16,1-2-26 0,-3 2 13 0,2 1-38 15,2-1-8-15,-4 2 33 0,1 0-33 0,-1 0 54 16,3 0-16-16,0 6-38 0,1-2 63 0,0 2-46 15,1 0 8-15,0 1 25 0,-1 0-38 0,3 4 42 16,0-2-21-16,3 3 1 0,-3-2 7 0,2 4-32 0,0-2 28 16,-1 1 5-16,0 1-21 0,-2-2 30 0,0 0-35 15,0 0-4-15,-4-1 26 0,0-3-22 0,0 1 17 16,0-3-4-16,-3 0-16 0,0-2 8 0,0 1 12 16,0-3-8-16,0 0 4 0,0-1 9 0,0 1-13 15,0-2-8-15,0 0 16 0,0 0-8 0,0 0 17 16,0 0 13-16,0 0-5 0,0 0-17 0,0 0 5 0,0-3 4 15,0 1 0-15,0 1 13 0,0 0-30 0,0-2-38 16,0 1 4-16,0-2-21 0,0-2 17 0,0 2 17 16,0-2-17-16,0-3 13 0,0 1-4 0,0-1 17 15,0-2-1-15,2 1-16 0,1 0 12 0,2-2-4 16,-1-1-12-16,-2 1 29 0,1 1 21 0,2 0-21 16,1 2 24-1,-2-1-8-15,2 1-36 0,-2 1 32 0,1 3 0 16,-2-1-12-16,2 0 8 0,0 1 1 0,1-1-5 15,-3 4 0-15,2-4 4 0,1 3-17 0,-2 1 9 16,1 0 8-16,1 1-4 0,0-1 16 0,0 2-16 16,2-2 13-16,-1 2 4 0,3-2-26 0,0 2 18 15,1-1-5-15,0 1-12 0,0 0 3 0,-1 0 5 16,2 0-16-16,0 0 11 0,-3 0 5 0,0 0 5 0,-4 3-9 16,2-1-17-16,-2 3 38 0,-1-1-17 0,1 0 20 15,-4 1 9-15,2 1-37 0,-1 1 8 0,-2 1-4 16,3 0 21-16,-1 1-1 0,-1 1-11 0,1-1 11 15,1 1-16-15,1 0-4 0,-1-1 0 0,0 1-4 16,1-1 16-16,-2-2 8 0,1 2 1 0,0-3-9 16,-1 2-16-1,0-2 4-15,-2-2 13 0,1 1 12 0,-1-2-5 16,2-1-16-16,-2-1 9 0,1 2-26 0,-1-3 4 16,0 2 26-16,2-1-26 0,0 0 9 0,-2-1 12 15,1 0-8-15,1 1-4 0,-1-1 29 0,1 0-33 16,2 0-5-16,-2 1 38 0,1-1-25 0,-1 0 9 15,1 2 33-15,0-2-42 0,-1 0 9 0,-1 0 20 16,1 0-50-16,0 0 21 0,-1 0 16 0,-1-3 1 0,2 1 39 16,-1 1-18-16,-1-1-17 0,0 2-4 0,0-3-25 15,0 2 29-15,2-1-8 0,-2-1-1 0,0-1-7 16,3 0-10-16,-2 1 14 0,-1-3-13 0,2 0 21 16,-1 2-8-16,1-4-31 0,0 2 35 0,-1-3-17 15,3 2 8-15,-3-2 18 0,2 0-40 0,-1 1 18 16,-2-4-13-16,2 2-8 0,-1-2 29 0,-1 0-25 0,0-2 13 15,0 1 13-15,0-1-26 0,0-1 38 0,-3 0-42 16,0 1 0-16,1-3 29 0,1 3-42 0,-3-3 38 16,4 2 13-16,-1 1-21 0,-1-1 21 0,2 1-17 15,-2-1-26-15,2 2 31 0,-1 1-10 0,1 1 14 16,-2 1-1-16,2 2-33 0,0-1 42 0,0 2-30 16,0 2 9-1,0 1 21-15,0-1-30 0,0 1 39 0,0 0-5 16,0 2-38-16,0-1 13 0,0 2-13 0,0-2 25 15,3 2 9-15,-3-1-30 0,2 2 9 0,-2-2-13 16,0 2 0-16,0-2 30 0,0 1-17 0,0 1-5 16,0-1 43-16,0 0-38 0,0-1 17 0,0 2 4 15,0 0-56-15,0 0 35 0,0 0-21 0,0 0-9 16,0 0 17-16,0 4-30 0,0-1 26 0,0 2 4 0,0-1 8 16,0 3 22-16,0 1-13 0,0 2 0 0,0 2 4 15,3 2 5-15,1 1 3 0,-1 0 18 0,-2 1-13 16,1 0-8-16,1 2 8 0,-3-2-26 0,2 0 5 15,-1 3 12-15,-1-2-20 0,0 0 20 0,0-1-8 16,0 1-17-16,-3 0 34 0,3-2-13 0,-5 0 9 16,2 1 25-1,2-1-25-15,-3-2 0 0,1-1-9 0,1 0-46 16,1-1 12-16,-1-2 13 0,1 1-4 0,-2-4 29 16,3 3-8-16,0-4-8 0,0 0-1 0,0 0 26 15,0 2-8-15,0-1-9 0,0 0 17 0,0 1-43 16,0-1 22-16,0 3 0 0,0-2-13 0,0 1 8 15,0-3-12-15,0 1 8 0,0-1 13 0,0-1 9 16,0 1-9-16,0-4-13 0,0 0 1 0,0-1-5 0,0 0 21 16,0 0-21-16,0 0 9 0,0 0-9 0,0-1-16 15,0 0 54-15,0-3-25 0,0 3 21 0,0 0 8 16,0 0-38-16,0-1 34 0,0 2-17 0,0-2 9 16,0-1 12-16,0 1-42 0,0 0 26 0,3 0-22 15,-2 1-4-15,1-1 42 0,-1-2-54 0,-1 1 8 16,2 0 25-16,-2-1-12 0,2-1 20 0,-1-1-16 0,-1 2-8 15,0-2 3-15,4 0 1 0,-4 0 12 0,0-2-8 16,1 0-13-16,1 1 9 0,-1-3 0 0,1 2 20 16,1-2-8-16,0 1 5 0,3 2-5 0,-4-2-33 15,0 2 16-15,1 1-4 0,0-1 21 0,0 0-4 16,0 2 0-16,2-2 0 0,-2 2-29 0,2 0 21 16,1 0-1-1,-1 2-3-15,1 0 24 0,1-3-20 0,-1 1-13 16,3 1 30-16,-2 0-34 0,3 0 25 0,-1-1 16 15,0 3-36-15,3-1 16 0,-2 1-4 0,0 0-13 16,0 0 21-16,0 2-4 0,-2 0 4 0,0 0-8 16,0 4 3-16,2 1 18 0,-2-1-26 0,-2 1 22 15,0-1 11-15,2 3-28 0,-2-1 28 0,-1 1-24 16,0-2-12-16,2 1 28 0,-3 2-37 0,1 1 34 0,-4-2-1 16,2 2 0-16,-1-2 21 0,0 2-12 0,-1 0-25 15,-1 0 37-15,0 2-12 0,0-2 16 0,0 3 21 16,-3-1-75-16,-2 0 54 0,2 0-24 0,-3-1-13 15,1 1 37-15,0-2-62 0,-1 0 33 0,1-2-12 16,-1-2 12-16,0 0 34 0,1 1-55 0,0-2 42 16,-1-2 4-16,1 3-41 15,-1-3 33-15,0 2-30 0,-1-3-28 16,1 2 53-16,-5-1-20 0,3 0 29 0,0 2 5 16,-2-2-34-16,0 2 33 0,-3-1-29 0,0 1 17 15,5-2 26-15,-3 2-22 0,0-2 21 0,3 0-16 16,0 1-22-16,3-2-12 0,1 0-1 0,-4 1 5 15,6-1 4-15,-1 0 13 0,2-1-26 0,-1 1 34 16,2-1-12-16,-2 0-18 0,2 0 5 0,0 0-26 0,0 2 5 16,0-2 25-16,0 0 8 0,2 0-29 0,1 0 17 15,-3 0-13-15,0 0 8 0,2 2 18 0,-1-2-18 16,1 0-12-16,-2 0 4 0,3 0 21 0,2 0 1 16,-4 0 11-16,4 0-3 0,-2 0-26 0,4-2-4 15,-1 0 13-15,5 1-13 0,-2-1 9 0,4-1 20 16,4 0-20-16,1 0 4 0,-1 1-22 0,7-3 1 0,0 0 21 0,-2 0-13 15,0 0 9-15,2-2 8 0,-1 3-5 0,0-4 35 16,0 2 3-16,-1 1-7 0,0-2-1 0,-2 0-29 16,0 1 25-16,-4 1-21 0,1-3 22 15,-4 3-5-15,-1 0-30 0,-2-2 38 0,-3 2-46 16,-1-2 21-16,1 1 26 0,-3 0-56 0,1-1 51 16,-1-1-38-16,0 1 9 15,2 0 16-15,0-1-25 0,-3 1 30 0,4-2-26 16,-3 1 34-16,3 0-8 0,0-1-26 0,-2 2 13 15,2-2-34-15,-1 2 13 0,-1-2 9 0,0 1-22 16,1 0 13-16,-2 2-5 0,0-4 18 16,-3 3 8-16,2-1-5 0,-1 0 1 0,0 1 9 15,-2-2-5-15,0 2 0 0,0 0 4 0,0-1 0 16,0 4 4-16,0-4-12 0,0 3 26 0,-5 1-35 0,2 2 5 0,-1-3 33 16,1 4-51-16,2 0 43 0,-3-1-9 0,0 2-24 15,1-2 20-15,-2 2-21 0,2 0 4 0,-2 0 5 16,0 0-4-16,-2 0-13 0,0 4 0 0,1-2 8 15,-1 3-8-15,-1-3 0 0,-1 4 29 16,3 0-17-16,-2 0 5 0,1 1 41 0,-3 3-41 16,1-3 12-16,1 3 13 15,-1 0-30-15,0 1 30 0,1 0-4 0,0 1-9 16,-2 0 4-16,2 0-16 0,2 0-13 0,1 0 29 16,2 0-29-16,-1-1 17 0,0 0 21 0,3-1-38 15,1 1 42-15,0-1-21 0,0-1 21 0,3 0 16 16,3 0-29-16,0-2 5 0,2 2-5 0,0-1 1 15,2-1 8-15,-1-1 25 0,1 1-46 16,1-2-9-16,-2 1 26 0,1-3-39 0,1 2 60 0,-3-2-13 0,0 1-25 16,-2-4 29-16,3 3-42 0,-4-1 17 0,0-1 13 15,0 0-17-15,-2-1 12 0,-1 0 18 0,-1 0-22 16,2 0 26-16,-1-4-22 0,2 1-16 0,-2-3 25 16,1 2-26-16,0-1 26 0,2-2-13 0,0 0-12 15,0-1 12-15,2-1-25 0,0-1 25 0,-1 3 0 16,1-2-12-1,-1 2 25-15,0-1-43 0,0 1 14 0,-1 1 16 16,2 0 9-16,-2-1-1 0,-1 1-3 0,4 0-13 16,-3 0-13-16,-1-1 25 0,1 0 5 0,0 1-5 15,0-1-25-15,2-2 0 0,-2 2 13 0,0-1-4 16,0-1-1-16,1 0 26 0,0 3-30 0,-1-1 9 16,2 0 25-16,-4 0-42 0,2 1 17 0,-1 0 29 15,-2 1-12-15,2 2 25 0,-2-1 1 0,-1 1-31 0,1 1-8 16,-2 0 0-16,0 2 5 0,0 0-1 0,0-3 5 15,0 2 4-15,0 0-22 0,0 0-17 0,0-3 35 16,0 3-14-16,0-1 14 0,0 0 21 0,0 0-34 16,2 0 21-16,-2-2-22 0,0 4-8 0,0 0 22 15,0 0-26-15,0 0 13 0,0 0-1 0,0 0-20 16,0 0 12-16,0 4-4 0,0-2 8 0,0 2 35 0,0-1-26 16,0 1-8-16,0 2 20 0,0-1-25 0,0 4 5 15,0 0 38-15,0 1-43 0,0 2-4 0,0 0 43 16,0 1-43-16,0 1 29 0,0-1 31 0,0 1-60 15,0 0 47-15,0-2-39 0,0 1-8 0,0-2 39 16,0 0-40-16,0 0 40 0,0 1 4 0,0-2-26 16,0-1 13-1,0 2-9-15,-4-4-17 0,3 0 22 0,-1 0-14 16,2-1-12-16,-1 0 17 0,1-1-8 0,-3 1 12 16,3-5 17-16,0 2-38 0,0-1 8 0,0-2 31 15,0 0-35-15,0 0 52 0,0 0-9 0,0 0-17 16,0-2 34-16,0-1-3 0,0 2 21 0,0-4-39 15,0 2 5-15,0 0-44 0,0-1-18 0,0 0 40 16,-3-2-27-16,0 1 22 0,3 0 10 0,0 0-32 0,0-1 23 16,-2 0-23-16,2 0 1 0,0-3 17 0,0 2-13 15,0 0 21-15,0-2-25 0,3-1 0 0,0 0 17 16,2-1-13-16,-2-1 30 0,0-1-17 0,2-1-17 16,0 1 12-16,0 1-12 0,1 0 4 0,3-2 18 15,-1 4-10-15,-1 0 9 0,2-1 5 0,0 2-22 16,-1 0 9-1,2 2-9-15,2-1 4 0,-2 1-4 0,1 1 22 16,3 0-13-16,-1 0 12 0,1 0-4 0,1-1-30 16,-2 1 26-16,0 0-8 0,3 1 4 0,-2-2-5 15,-1 2-8-15,3 0 4 0,-2 0 0 0,0 0 17 16,-2 1 9-16,1-2-21 0,0 4 16 0,-3-3 10 16,1 2-27-16,-2 0 9 0,-2 0 17 0,0 0-21 15,0 0 4-15,-2 0 4 0,-1-1-17 0,0 2-4 0,-1 0 21 16,0 1 5-16,1-1-9 0,-4 0 0 0,0 2-17 15,0 0 0-15,0 0-5 0,0 0 18 0,0 0-9 16,0 0 21-16,0 0-8 0,0 0-13 0,0 0 39 16,0 0-13-16,0 0-30 0,0 0 21 0,0 0-38 15,0 0-22-15,0 0 69 0,0 0-43 0,0 0 22 16,0 0-5-16,0 0-4 0,0 0 4 0,0 0-33 0,0 0 46 16,-4 0-21-16,1 0 16 0,1 0 18 0,1 0-43 15,1 2 26-15,-4 0-4 0,1-1-13 0,2 0 25 16,-1 1-25-16,0 1 21 0,-3-1 4 0,2 1 5 15,-4 0 3-15,2 3 5 0,-1 0 12 0,-3 0-3 16,2 1-26-16,-1 0-34 0,1 3 17 0,-1-3-4 16,4 2 26-16,-5 0 3 15,4-3-16-15,1 1-9 0,1 0-9 16,0 0 22-16,1-2-8 0,2 0-1 0,0-3-3 16,0 1-14-16,0-1 39 0,2-1-9 0,3 0 4 15,-2 0 30-15,-1 2-47 0,1-3 5 0,0 0 16 16,0 2-21-16,2-2 17 0,-4 2 0 0,2-2 0 15,1 1 13-15,0 1-38 0,1-2 13 0,0 2 4 16,3 1-29-16,-2-1 66 0,2 2-12 0,-1 0-33 0,3 0 24 0,-2 2-20 16,2 0-9-16,-2 0 33 0,1 0-12 15,-1 2 9-15,2-1 8 0,-1 0-17 0,-1 0 22 16,-2 1-34-16,-1-1 33 0,0-1-25 0,1 0-13 16,-3-1 9-16,-3 0-26 0,0-1 68 0,0 2-34 15,0 0 17-15,0-1 17 0,-6-1-34 0,1 2 9 16,-1-2 0-16,3-1-5 15,0 2-16-15,-1-1 50 0,1 1-16 0,-2-3 21 16,1 1 21-16,2 1-51 0,-2-2 52 0,-3 0-39 16,2 0 27-16,-3 1 17 0,-2-3-31 15,-3 2 14-15,0 0-22 0,1 0 9 0,-1 1 0 16,-1-3 9-16,1 3-17 0,-1-1 8 0,4-2-35 16,-1 1 14-16,0 0-14 0,5-1-9 0,-1 0 36 15,1 0-41-15,-2 0 37 0,2 0-10 0,1 0-31 0,0-2 36 0,1-3-45 16,-2 4 14-16,1-3 26 0,0 0-40 0,0 0 9 15,0-2-18-15,-1-1-40 0,0 0 0 0,1-1-4 16,-1-1-13-16,1 1-12 0,0-2-22 16,2 2-11-16,-3-2-63 0,4 3 3 0,-1 1-71 15,2 1-60-15,-3 0-84 0,1 1-171 0,1 1-216 16,-1 1-243-16</inkml:trace>
  <inkml:trace contextRef="#ctx0" brushRef="#br0" timeOffset="146536.156">13815 17561 1144 0,'-6'0'51'15,"1"0"53"-15,2 0 28 0,1 0 48 0,2 0-14 16,0 0-18-16,0 0 20 0,0 0-127 15,0 0-12-15,0 0 3 0,4 0-2 0,-3 0 124 16,1 0 46-16,-1 0 27 0,-1-2 4 0,2 2 47 16,-2 0-39-16,0 0 3 15,0-3 11-15,0 3-61 0,0 0-12 0,0 0-36 16,0 0-26-16,0 0-18 0,-2 0-10 0,2 0 5 16,-3 3-29-16,3-3 8 0,0 2 7 0,0-2-40 15,0 1 19-15,0-1-30 0,-1 0 7 0,-1 2 20 16,2-2-38-16,0 0 49 0,0 0-22 15,0 0-8-15,0 0 31 0,0 0-42 0,0 0 4 16,0 0-8-16,0 0-4 0,0 0 12 0,0 0-11 0,0 0 11 0,0 0-23 16,0 0-8-16,0 0 27 0,0 0-11 0,0 0 43 15,3 0-12-15,-1 4 0 0,-1 0 17 0,1-3-32 16,1 2 12-16,2 0-16 0,-2 1-12 0,0-1 20 16,0-1-16-16,0 2 4 0,1-1-8 15,0 0-16-15,-2 0 20 0,1 0 1 0,2-2 3 16,-2 2 4-16,0 1-7 0,2-2 11 0,-2 3 1 0,4-1-9 0,-3 0 34 15,2 0-42-15,1 4-4 0,-1 0 17 0,2 0-41 16,1 2 32-16,1 1 22 0,0 0-22 0,2 4 14 16,-1-3 3-16,2 3-24 0,1-1-9 0,-1 1 29 15,2 0-33-15,-2-1 5 0,1-1 20 0,-3-1-42 16,2-1 26-16,0 1 11 0,0-2-11 16,-3 0 20-16,2-1-8 15,-3 1-12-15,3-1 8 0,-2 1-9 0,0-2 26 16,0 1-26-16,-1-2 9 0,-1 2 26 0,0-1-56 15,-1 0 43-15,1-2 12 0,0 1-42 0,-3-1 17 16,3-3 9-16,-5 0-22 0,0 0 1 0,0 0 20 16,0-3-46-16,-3 0 4 0,2 3 25 0,-2-3-21 15,0 0 31-15,0 0 7 0,0 0-46 16,0 0 38-16,0 0-21 0,0 0-5 0,0 0 35 0,3 0-48 0,-3 0 44 16,0 0-35-16,0 0 0 0,0 0 17 0,0 0-34 15,0 0 43-15,0 0-26 0,0 0-50 0,0 0-1 16,0-3-67-16,0 3-7 0,0-3-18 0,0 3-56 15,0 0-47-15,0-2-48 0,0 1-63 0,0 0-74 16,0 1-65-16,0-1-100 0,0 1-99 0,0 0-46 16,0 0-127-1</inkml:trace>
  <inkml:trace contextRef="#ctx0" brushRef="#br0" timeOffset="147300.138">14307 17447 1649 0,'-5'0'65'0,"2"0"76"0,2 0 17 0,-1 0 60 15,0 0-10-15,1 0-41 0,-1 0 35 0,2 0-28 16,-2 2 16-16,2-2-4 0,0 0-24 0,-1 3-1 16,-1-3-35-16,2 0 9 0,0 0-3 0,0 3 13 15,0-3 1-15,-1 0-16 0,1 0 19 0,0 0-10 16,0 1-34-16,-2-1 0 0,2 2-9 0,-2-1-10 0,2 0 7 16,-1 0 19-16,-1 0-51 0,-2-1-12 0,2 3 4 15,1-3-57-15,-2 5 31 0,-1-1 15 0,1 3-22 16,-5 1 26-16,3 2 4 0,-5 2-27 0,1 0 4 15,-2 2 0-15,0-2-39 0,2 1 32 0,-2 1 8 16,-2 0-9-16,4-2 32 0,-1 1-36 0,-1-1 21 16,2 2 7-1,-1-1-19-15,-1-2 31 0,2 1-35 0,0-1-12 16,0 3 20-16,5-4-36 0,-5 2 24 0,3 0-4 16,0-3-4-16,-2 1 20 0,3 2-28 0,-3-2 24 15,0 0-12-15,1 1-24 0,0-1 36 0,-1 0-32 16,3-1 12-16,-1-1 32 0,-2 0-48 0,4 0 16 15,0-3 12-15,-2 1-36 0,3-1 36 0,0 0-12 16,-1-2-8-16,0 1 32 0,-1 0-28 0,2 0 12 0,1 1-16 16,-2 0-16-16,-1 0 24 0,0 1-8 0,-1 0 0 15,1 3 24-15,0-3-20 0,1 1 4 0,-3 0 17 16,2 1-37-16,-1-3 19 0,2 0-3 0,0 0-20 16,3-1 24-16,-1-1-24 0,0 0 24 0,2-3-12 15,0 1 0-15,0-1-4 0,0 0-12 0,0 0 12 16,0 0 4-16,0 0-16 15,0 0-32-15,0 0-4 0,0 0-58 16,0 0 20-16,0 0-18 0,0 0-45 0,0 0-21 16,0-4-56-16,0 4-65 0,0-3-66 0,0 1-103 15,2 0-112-15,1 0-12 0,1-1-138 0</inkml:trace>
  <inkml:trace contextRef="#ctx0" brushRef="#br0" timeOffset="148117.608">15528 17465 1284 0,'-2'0'60'0,"2"0"85"0,0 0 75 0,-2 0-31 16,2 0 18-16,0 0-37 0,0 0-28 0,0 0 93 16,0 0-16-16,-1 0-19 0,-1 0 13 0,2 0-13 15,0 0-39-15,0 0 22 0,0 0-39 16,0 0-11-16,0 0-2 0,0 0-48 0,0 0 18 16,0 0-16-16,3 0 0 0,-1 0 11 0,-2 0-28 15,0 0-10-15,0 0 29 0,2 0-21 0,-1 0 25 0,-1 0 13 0,2 0-22 16,-1 4 45-16,3 1-28 0,0 0-4 0,-1 2-30 15,4-1-15-15,-1 1 11 0,0 2 13 0,5-1 16 16,-1 1 4-16,1 3-23 0,1-1-39 0,3-3 4 16,0 4-40-16,0-1 4 0,0 1 20 15,2 1-12-15,0-3 8 0,0 2 32 0,1-1-48 16,-1 0 16-16,2 2 24 0,-2-4-36 0,-1 2 52 0,-2-2-11 0,-1 0-21 16,0 1 33-16,-1-1-32 0,-2 0-1 0,-4-3 5 15,3 2-25-15,-2-1 20 0,1-1-15 0,-3-1-9 16,0-2 8-16,1 2-29 0,-2-2 9 15,0 0 16-15,-3-2-16 0,-1-1 32 0,0 3 5 16,0-3-42-16,0 0 9 0,0 0-12 0,0 0 11 16,0 0 26-16,0 0-13 15,0 0 0-15,0 0-12 0,0 0-8 0,3 0 16 16,-3 0-9-16,0 0-27 0,0 0 23 0,0 0-76 16,0 0-19-16,0 0 0 0,0 0-71 0,0 0 11 15,0 0-32-15,-3 0-69 0,2 0-45 0,1 0-88 16,0-3-96-16,0 3-87 0,0 0-47 15,0 0-143-15</inkml:trace>
  <inkml:trace contextRef="#ctx0" brushRef="#br0" timeOffset="148688.645">16029 17356 1819 0,'-3'0'63'0,"0"0"-12"15,-1 0 65-15,1 0 24 0,1 0-15 0,2 0 60 16,-1 0-17-16,-1 0 22 0,1 0-28 0,-1 0-14 0,0 0 16 16,1 0-34-16,-1 0 1 0,2 0-10 15,-1 0-24-15,-4 5 28 0,2-3 1 0,0 2 11 0,-2-1-23 16,0 2-13-16,-1 0 12 16,-2 0-39-16,0 0 8 0,-1 1-24 0,-1 0-19 0,-1 1 1 0,-2 1-7 15,1-1 25-15,-1 5-11 16,3 0 8-16,-3 1 22 0,0 0-10 0,-1 4 0 0,1 0 11 15,2-1-37-15,-5 2-7 0,2-1-11 16,0-1-4-16,1 1 7 0,2-3 9 0,1 3 18 0,-1-3-11 16,2 3-12-16,1-5 1 0,2 1-20 15,-1 0-30-15,1-1 35 0,0 0-32 0,-1-1 20 16,1-1 38-16,1 1-46 0,-1-3 1 0,0 1 10 0,1 0-22 16,-2 1 15-16,3-1 19 0,-1 0-30 15,-1-2 15-15,1 0 0 0,4 0-12 0,-3-1 16 0,-1-4-4 16,4 4 3-16,-2-4-14 15,1 1 7-15,0-2 0 0,1 0-8 0,-1 0 8 0,2-1 0 16,0 0-31-16,0 0-34 0,0 0-26 16,0 0-67-16,0 0-28 0,0 0-26 0,3-3-40 0,-3 1-51 15,2-1-85-15,-2 3-89 0,2-3-110 0,-1 0-45 0,1 1-109 0</inkml:trace>
  <inkml:trace contextRef="#ctx0" brushRef="#br0" timeOffset="150005.194">12291 17692 1864 0,'-5'0'60'0,"2"2"69"0,0-1-1 0,1-1 43 15,-1 1-12-15,3-1-16 0,0 0 45 0,0 0 6 0,0 0 29 0,0 0-16 16,0 0-8-16,0 0-3 0,0 0-54 16,0 0-16-16,0 0 2 0,2 0-17 0,-1 0-13 31,-1 0 12-31,0 0-32 0,2 0-14 0,-1 0 4 15,1 0-13-15,-2 0 10 0,0 0-7 0,2 0-17 16,-2 0-12-16,1 0 0 0,-1 0 27 0,3 2 41 0,-1 2 0 0,3-1 12 16,1 1-33-16,0 1-15 0,4 1 12 15,0 3-58-15,0-2 15 0,3 2-14 0,-2-3 11 16,3 3 4-16,-1-1-12 0,1 1 24 0,-1 1-39 16,3 0 27-16,-5 1 24 0,4-1-16 0,0 3-7 15,-1-1 31-15,3 1-47 0,1 0 15 0,-1 2 9 16,4-1-16-16,-4 0 40 0,2 0-28 0,1-3-8 15,-3 3-4-15,1-4-16 0,-2-1 8 0,-2 1 12 0,1-2-23 16,-1 0-10-16,-3-2 1 0,0-2 17 0,-2 1-1 16,-2 0 12-16,-2-4-24 0,0 1 4 0,-2-1 0 15,-2 1-16-15,1-2 16 0,-2 0-24 0,0 0 8 16,0 0 12-16,0 0-4 0,0 0-21 0,0 0 1 16,0 0-48-16,0 0-32 0,-2 0-26 0,2 0-31 15,0 0-39-15,0-3-25 16,-3 1-35-16,3 1-83 0,-1-1-65 15,-1-1-102-15,2 0-98 0,-3 0 25 0,1-3-83 16,1 1-86-16</inkml:trace>
  <inkml:trace contextRef="#ctx0" brushRef="#br0" timeOffset="150506.672">12814 17508 2002 0,'-6'3'73'0,"1"-3"-9"0,0 4 60 0,-1-1 49 0,3-1-37 0,0 0 66 32,1-1-25-32,-1 1-7 0,2 2 22 0,-1-3-30 0,0 0-5 0,-1 2-22 15,0 0-42-15,0 2 2 0,-2 1-3 0,2-2-14 16,-3 4 22-16,1-1-27 0,-2 2-14 16,-2 1 4-16,3 2-6 0,-4 2-1 0,2-2 1 15,-2 5 28-15,-2-2-16 0,1 5-8 0,-3-2 0 16,1 2-14-16,-2 2-10 0,2-2 18 0,-3 1 11 15,3 2-14-15,-2-1-12 0,0-1 16 0,0 0-19 0,0-1 1 0,1 0 25 16,1-4-36-16,4 1 3 0,-2 0-8 16,1-5-22-16,4-1 23 0,1-1-23 0,0-2 0 15,1-1-4-15,1-3-3 0,1 1 18 0,-1-2-22 16,1 0-19-16,2-2-34 0,0-1-34 0,0 0-28 16,0 0-24-16,0 0-31 0,0 0-54 0,0 0-31 15,0 0-29-15,0 0-42 16,0 0-33-16,0 0-68 0,0 0-15 0,0-1-33 15,0-2-85-15</inkml:trace>
  <inkml:trace contextRef="#ctx0" brushRef="#br0" timeOffset="183808.455">11208 4577 597 0,'0'0'33'0,"0"0"24"0,0 0 19 0,0 0 12 16,0 0-12-16,0 0 4 0,0 0-8 0,0 0 39 16,0 0 3-16,0 0-10 0,0 0 0 0,0 0-32 15,0 0-2-15,0 0 12 0,0 0 12 0,0 0-8 16,0 0-20-16,0 0-11 0,0 0-3 0,0 0-14 0,0 0 30 15,0 3-36-15,0-3 9 0,0 0 1 0,0 0-10 16,0 0 37-16,0 0-30 0,0 0 27 0,0 0-33 16,0 0 10-16,0 0 0 0,0 0-28 0,0 4 18 15,0-4-17-15,0 0-1 0,0 0 25 0,0 0-22 16,0 0 26-16,0 0-7 0,0 0 0 0,0 0 51 16,0 0-38-1,0 0 19-15,0 0 17 0,0 0-25 0,0 0 6 16,0 0 14-16,0 0-49 0,0 0 1 0,0 0-1 15,0 0-9-15,0 0 13 0,0 0-13 0,0 0-3 16,0 0-10-16,0 0 16 0,0 0 4 0,0 0-17 16,0 0 7-16,0 0-7 0,0 0-6 0,0 1 16 15,0-1-16-15,0 0-18 0,0 0 21 0,0 0-10 16,0 0 7-16,0 0 24 0,0 0-41 0,0 3 13 0,0-3 10 16,0 1-40-16,0-1 37 0,0 2-10 0,0-1-13 15,0-1 17-15,0 1-14 0,0 1 23 0,0 1-13 16,0-1 7-16,0 1-4 0,0 1-13 0,0 0 23 15,0 2-13-15,0 1 10 0,0 3-10 0,3-3-10 16,-1 0 40-16,-1 4-3 0,3-2 13 0,-3 2 4 16,-1-2-27-16,2 1 3 0,-1-2 4 0,1 0-4 0,2 1-3 15,-2 2 4-15,-1-2-4 0,3 1 10 0,-3-2-6 16,1 5-11-16,0-2 14 0,-1 1-7 0,2 0 4 16,-3-3-1-16,2 2-16 0,0-2-1 0,1 1 1 15,-2-1 3-15,1 0-7 0,-2 1-4 0,3-2 14 16,-2 3-6-16,1-2 10 0,-1 2-4 0,-1 0-3 15,2-1-4-15,0 0 4 16,1 1 4-16,-1 0-4 0,-1 0 24 16,2 0-20-16,-1 0-11 0,0-1 7 0,-1 0-4 15,1-1-10-15,1 0 32 0,-3-1-29 0,2-2-6 16,0 1 27-16,-2 0-41 0,2-1 38 0,-2 0-4 16,2 0-6-16,-1 0 17 0,-1 0-14 0,2 0-18 15,-1 0 8-15,-1-2 6 0,0 1-13 0,2-1 13 16,-2 0 15-16,0 1-4 0,2-2-11 0,-1 1 8 0,-1 0-22 0,0 1 4 15,0-3 25-15,0 2-25 0,0 0 3 16,0 0 4-16,0 1-3 0,2 0 6 0,-2 0 11 16,0 1-7-16,1 1-7 0,-1-1 21 0,0 2-14 15,2-1-10-15,-2-1 13 0,0 1-13 0,0-1 3 16,0 1 0-16,0-1-4 0,0-1 8 0,2 0-1 16,-2-2 1-16,0 1-11 15,0 0 3-15,1-2 1 0,-1-1 10 0,0 0 17 16,0-1-17-16,0 0 7 0,0 0 22 0,0 0-15 15,0 0 15-15,0 0-8 0,0 0-3 16,0 0 3-16,0 0-10 0,0 0 7 0,0-1-21 16,0 1-4-16,0 0 14 0,0 0 4 0,0 0-7 15,0-2 0-15,0 1 10 0,0 1-21 0,0-2 15 16,0 2 18-16,0 0-8 0,0-2 1 0,0 2 14 0,0-2-33 0,0 1-7 16,0-1 18-16,0 0-29 0,-3-3 22 0,0 0-11 15,0-1-4-15,-1-1 8 0,1 0-19 0,0-2 19 16,-3 0-11-16,1 2 7 0,2-2 18 15,0-1-11-15,0 1-7 0,-2 0 8 0,1 0-16 16,1-1-3-16,-1 1 11 0,-1-1-3 0,2-1 3 16,-2 3 0-16,2-3-4 15,0 3 4-15,-2-3-11 0,2-1 4 0,-2 4 14 16,2-2-25-16,-2 1 22 0,4-3 7 0,-2 1-1 16,-1 3 8-16,3-3-25 0,-3 0 7 0,1 0 0 15,-1 2-18-15,2-4 29 0,-1 3-15 0,0-2-10 16,0 2 14-16,-1 0-7 0,1-1-1 0,0 0 16 15,1 0-1-15,-2 1-4 0,-1 1 4 16,2-1-7-16,2 0-3 0,-1-2 7 0,0 1-23 0,-1 0 8 0,1-1-3 16,1 2-8-16,-1-1 48 0,-1 1-41 0,3 0 30 15,-2 1 6-15,1-1-32 0,-1 3 15 0,1-3-15 16,-1 2 15-16,-1-3-4 0,2 4 11 0,-1 0 18 16,2-3-51-16,-2 3 7 0,2-1 12 0,-1 0-23 15,-1 1 30-15,1-1-4 0,-1 1-14 0,2-1 21 16,-2 0-3-16,1 2 10 0,1-2-10 0,-2 1-15 0,2 1 11 15,0-1-15-15,0 0 19 0,0 2 10 0,0-2-17 16,0 1 3-16,0 0 7 0,5-1-18 0,-3 1 4 16,1 0 21-16,0-1-25 0,0 0 11 0,3-1 11 15,1-2-36-15,-1 0 18 0,2 0 11 0,0 0-19 16,1 0 26-16,-1 1-8 0,0 1-10 0,1-1 18 16,-2 1-4-1,-1 2 1-15,-1 1 6 0,0 0-28 0,-1 0 24 16,-1 1-10-16,2 2-29 0,-3-2 37 0,1 3-23 15,0-2-3-15,-1 0 14 0,1 2 8 0,0-1-8 16,-1 0 22-16,1 1-7 0,-2-1-36 0,1 1 10 16,-1 1-3-16,-1 0 4 0,2 0 28 0,1 0-32 15,1 0 11-15,-1 0-14 0,2 0 3 0,1 0 14 16,2 4-7-16,0-2 11 0,0 1-4 0,1-1 1 0,0 1 10 16,1-2-7-16,-2 0-4 0,1 2 12 0,-1 0-12 15,0-3 4-15,-3 4 7 0,4-2-32 0,-4-1 4 16,0 3 13-16,1-3 1 0,-2 1 18 0,0 1-7 15,1-1-4-15,1 3-18 0,-3-2 0 0,2 1 11 16,2 1 0-16,-3 1-7 0,4-1 17 0,-2 1-10 16,1 0-7-1,-1 2 31-15,1-1-24 0,0 0 0 0,-2 0 18 16,1 1-36-16,-1-2 25 0,0 2 7 0,1-1-10 16,-3 0 24-16,4 0-6 0,-3 1-12 0,0-3 4 15,1 1-14-15,-1 1-15 0,1 1 19 0,-1-2-4 16,-2 1-4-16,3-1 15 0,-2 2 3 0,0-3-18 15,-1 3 11-15,1-1 4 0,0 0-22 0,2 3 28 16,-4-1-2-16,2-1-8 0,-1 2 0 0,3 3-8 0,-2-2-2 16,-1 1-1-16,1-1 4 0,-1-1 0 0,1 1 25 15,0 1 0-15,0-2-18 0,-2 0-4 0,2 1-14 16,-3-3 8-16,2 3 20 0,-2-1 15 0,0 0-22 16,0 1-6-16,0-2 10 0,0 1-14 0,0-2 4 15,0 3 10-15,2-4-15 0,-1 2-6 0,-1-1 25 16,0 0 3-16,0-1 8 0,0 0-15 0,0 1-4 0,0-2-6 15,0 1-19-15,0 0 33 0,0-2-15 0,-3 3-13 16,0-4 17-16,1 3 7 0,-2 0 7 0,2-2 14 16,-1 2-10-16,0-1-25 0,1 2 0 0,-1-4 10 15,1 0-6-15,-1 2 10 0,0 0 4 0,0-1-21 16,0-1 6-16,1 0 0 0,-4 1-3 0,5-2 21 16,-3 1-3-1,1 1 7-15,1-3 7 0,-1 2-25 0,-2 1 28 16,2-2-13-16,-3 2-15 0,3-2 11 0,-2 1-15 15,0 1 1-15,1-3-1 0,-3 4 15 0,1-2-8 16,1 1 8-16,-1-2-18 0,1 2-4 0,0-1 0 16,-1-1-3-16,-2 2 39 0,2 0-14 0,1 0-8 15,-1 0 23-15,-1 0-19 0,-2 1 15 0,3 0-12 16,-1-2-24-16,2 0 7 0,-2 1-22 0,4-2 36 0,-2 1-3 16,3-3-15-16,-3 1 25 0,4 0-17 0,-2 0 17 15,1 0-3-15,-1 1 0 0,0-2-15 0,-3 1 0 16,1 1 8-16,0 0-7 0,0 0 10 0,-1 1-3 15,-2 0-4-15,0 0-11 0,2 1 3 0,-1-2 16 16,-2 0-16-16,1 2 23 0,3-2-4 0,-3 1-22 16,2-1 29-1,0 0-11-15,0-1-10 0,1 0 10 0,0 1 0 16,2-1-18-16,-1-1 11 0,3-1-3 0,-1 1-12 16,2-1 19-16,-1 2-4 0,-2-2 11 0,3 0 3 15,0 0-10-15,-2 0 14 0,2 0-21 0,0 0-5 16,-1 0 8-16,-1 0 0 0,1 0-4 0,-1 0-3 15,2 2 3-15,-2-2-3 0,2 0-14 0,-1 0 17 16,-1 0-21-16,2 0-8 0,0 0-6 0,0 0-57 0,0 0-35 16,0 0-44-16,0 0-53 0,0 0-25 0,0 0-41 15,0 0-39-15,0 0-22 0,0 0-20 0,0 0-51 16,0 0-79-16</inkml:trace>
  <inkml:trace contextRef="#ctx0" brushRef="#br0" timeOffset="186643.431">11747 5148 546 0,'-1'0'33'0,"1"0"32"0,-2 0 33 0,2 1 38 16,0-1-1-16,0 0 24 0,0 0-24 0,0 0-4 16,0 0-4-16,0 0-26 0,0 0 12 0,0 0-22 15,0 0-5-15,0 0-17 0,2 0-11 0,-2 0 15 16,0 0-11-16,0 0-3 0,0 0-12 0,0 0 4 15,0 0-3-15,0 0 9 0,0 0 9 0,0 0-14 16,0 0-3-16,0 0-10 0,0 0-11 0,0 0 0 0,4 0-13 16,-4-2 1-16,0 2 27 0,0-3-12 0,0 3 15 15,0 0-9-15,2-2-31 0,-1 2 7 0,1 0-16 16,-1 0 22-16,1-1-10 0,-2 0 4 0,3-1 2 16,-1 2-34-16,-1-3 16 0,1 2-3 0,1-2 6 15,2 0 13-15,0 0 0 0,1-2-10 0,0 1-10 16,-1-1 7-16,2 0 3 0,-1 0 4 0,3 0-4 0,-1-2-13 15,-1 2 1-15,1-1 0 0,-1-1 15 0,1 1 0 16,-3 0 16-16,1 1-25 0,2 0 0 0,-3-1 6 16,-2 2-22-16,3-1 23 0,-2 0 2 0,0 2-19 31,-2-2 7-31,1 1 9 0,0 1-19 0,-1 0 35 16,-1 1-10-16,-1-2 1 0,0 2-7 0,0 0-12 15,0-1-1-15,0 1-2 0,0-2 21 0,0 2-6 0,0 0-3 16,0-1 0-16,-3 2-16 0,-1-4 4 0,2 4 8 15,0-2-5-15,-1 0 24 0,0-1-21 0,1 2 10 16,-2-3 18-16,0 3-38 0,1-3 22 0,0 2-3 16,1-2-31-16,-4 1 38 0,3 0 6 0,2 2-13 15,-3-2 13-15,1 1-13 0,0 0-13 0,0 0 20 16,-1-3-4-16,1 4-13 0,-1-2 23 0,1 0 0 0,0 1 12 16,-1 2 7-16,1-4-4 0,-2 2-8 0,2 0 5 15,-2 2-2-15,1-1-20 0,-1-1 4 0,2 1-20 16,1 0 14-16,-1 1 2 0,0 0 13 0,1 1-6 15,-1-1-10-15,1 1 13 0,-1 0-22 0,3 0-1 16,-1 0 14-16,-2 0-20 0,1 0 13 0,1 3-6 16,-1 0-7-1,-1 1 16-15,0-1-9 0,-1 0 12 0,1 0 7 16,-2 2-23-16,1-1 7 0,-2 2 3 0,-1 1-3 16,2-1 12-16,1 3-5 0,-3-2-1 0,1 4-10 15,1-3 14-15,-1 3-7 0,1 1 6 0,0-1-6 16,-1 0-6-16,0 0 3 0,3 2-1 0,0-1 8 15,1 0-14-15,0 0 23 0,1 0-10 0,1-2 7 16,0 0 2-16,5 1-15 0,-1-2 10 0,0 1-1 0,0-2-6 16,2 1 6-16,-2-1 11 0,0 0 2 0,3-2 3 15,-1 0 11-15,0 1-14 0,1-2-2 0,-1 1 22 16,2-2-13-16,0-1-10 0,0 2 10 0,-2-4-10 16,2 2-6-16,1-3 36 0,-1 2-20 0,-3-1 11 15,2-1-14-15,-1 0-17 0,1 0 7 0,0 0 4 16,-1 0 3-16,1-3 0 0,2 0-6 0,-3 0-24 0,2 0 20 15,0 0-10-15,2-1 10 0,-2-1 0 0,0 0-10 16,0 0 0-16,1-1-4 0,-1-1 14 0,2 1-3 16,-3 0-10-16,1-3 6 0,0 2-6 0,0 1-1 15,0-1 18-15,0-2-18 0,-2 2 11 0,1-1 3 16,-1 1-16-16,1-2 6 0,-2 3 0 0,0-3-11 16,0 1 11-1,1-1 7-15,0 1-17 0,-1 0 23 0,0 1-9 16,0-3-4-16,-2 3-10 0,3-2 0 0,-4 0-10 15,4 1 13-15,-3-2 20 0,0 1-26 0,2-2 26 16,0 2-9-16,-2 0-21 0,4-1 20 0,-1 0-16 16,-2 1-4-16,3 0 17 0,-2 0-6 0,0 0 6 15,-1 1 0-15,2 0-4 0,-1 3 8 0,-2-1 6 16,2 0 0-16,0-1-7 0,-2 1-13 0,0 3-4 0,0-2 1 16,0 1 16-16,-1 2-3 0,-1-2-3 0,1 1 17 15,-2 1-8-15,3 0-6 0,-3-1 7 0,2 2-21 16,-1-1-9-16,-1 2 17 0,0 0-11 0,0 0 1 15,0 0 9-15,0 0 0 0,0 0-13 0,0 0 17 16,0 0-7-16,0 0-3 0,0 0 26 0,0 0-9 16,0 0-18-1,0 0 14-15,0 0-9 0,0 0-21 0,0 0 30 16,0 0-16-16,0 0-4 0,0 0 29 0,0 0-15 16,0 0 16-16,0 0-7 0,0 0-22 0,0 0 6 15,0 0-7-15,-3 0 4 0,2 0 3 0,1 3 0 16,-2-3-7-16,2 3-3 0,-2-3 4 0,2 0-23 15,-1 1 22-15,-1 0-5 0,2 1-1 0,-1 1 32 16,-4-2-19-16,4 2 13 0,-2 0 6 0,-1 2-9 0,1-1 0 16,-2 2 26-16,0 0-23 0,1 1 6 0,-4 1-15 15,3-1-24-15,0 3 27 0,-1-1-16 0,1 1 25 16,-1 1-3-16,1-1-13 0,-1 2 16 0,3-2-16 16,-2 4 13-16,0-3 0 0,2 1 0 0,-1-1 10 15,0 1-23-15,1 0 20 0,0-1-14 0,1 2-5 16,1-4 28-16,1 4-26 0,0-3 20 0,0 0 2 0,0 0-21 15,3 1 5-15,3-2-2 0,-2-1 6 0,2 0 16 32,-3-1 0-32,2 0 3 0,-1-1-12 0,1 1-7 15,2-2 16-15,-1 1-16 0,-2-3 9 0,3 1-6 0,-2 0-3 0,0-2 7 0,2 2-7 0,-4-1 0 16,2-1 3-16,-2 0-9 0,2-2 9 0,-2 1 13 31,2-1-6-31,-2 0 19 0,3 0 0 0,-1 0-16 0,1-3 10 0,-1 0-23 16,0 0-7-16,3-1 17 0,-2-1-20 15,1 1 23-15,-1-2 0 0,-1 2-13 0,1-2-3 16,-2-1 3-16,1 1 10 0,-1-2-7 0,0 2 20 16,1-3-20-16,-2 1 0 0,-1 1-3 0,2-3 0 15,0 2 4-15,-3-3-11 0,1 1 1 0,-1 0-4 16,-1-1-3-16,0 0 10 0,0-3-1 0,0 2 1 0,0-1-4 16,0 2-22-16,0-3 23 0,-4 1-17 0,0 0 4 15,2 0 25-15,-2 0-16 0,1 1 20 0,2-1 0 16,-3 1-30-16,1 1 24 0,0 1-20 0,0 1 16 15,1 1 9-15,0 2-22 0,-1 0 23 0,2 0-13 16,-2 1 12-16,3 3 7 0,0-1-13 0,0 0 4 16,0 1-20-16,0-1 10 15,0 2-3-15,0 0 9 0,0-1 3 16,-2 0-19-16,2 2-3 0,0 0-19 0,0 0-4 16,0 0 20-16,0 6 3 0,0-1 13 0,0 2 22 15,0 3-16-15,0 1-3 0,0 2 7 0,2 2-10 16,2-1 9-16,-1 2-6 0,-1-1-13 0,1 2 0 15,-1-3-9-15,1-1 41 0,-1 0-13 0,-1-2-2 16,4 1 8-16,-2-4-24 0,-1 4 24 0,4-3 1 0,-1 0 10 0,-2-1 9 16,3 1-16-16,-1-1 7 0,0 1-7 15,3-2-10-15,-2 1 10 0,2-1 0 0,0-1 7 16,1 1-9-16,-1-1 8 0,0-1-9 0,3-1-9 16,-3 1 5-16,0 1-9 0,0-1 13 0,3-1-16 15,-5 1 3-15,2-2 10 0,-1-1-33 0,0 2 17 16,-4-2 22-16,2 0-32 15,-3-1 39-15,3 1 3 0,-2-2-30 0,-1 0 27 16,-1 0 3-16,2 0 4 0,-1 0 13 16,2 0 3-16,0 0-19 0,-3-5-14 0,2 3 1 15,-1-2-1-15,1 0 4 0,2 1-1 0,0-3 25 16,-2 0-18-16,1-1-23 0,0 0 30 0,-1-2-43 16,-2 1-1-16,1 0 21 0,1-3-24 0,-1 1 27 15,-1 0-13-15,3-1 6 0,-3 1-6 0,2-2-4 0,-1 1 17 0,1 0-6 16,0-2 6-16,-1 1-30 0,-1 0 16 0,1-1-2 15,-1 1 16-15,-1-1 3 0,0 2-29 0,2 0 26 16,-2 0-31-16,0-1 11 0,0 1 10 16,0 1 0-16,0 1 7 0,0 1-4 0,0 0 24 15,0 2-34-15,0 2 4 0,0-1 10 0,-3 3-11 16,3-1-6-16,-3 2 10 0,3-1-10 0,0 2-3 0,0 0 20 0,0 0-24 16,-2 0 3-16,2 0-9 0,0 0 3 0,0 0 3 15,0 3 4-15,0 2 9 0,0 2-9 0,0 1 30 16,0 2-17-16,5 3-4 0,-4 2 1 0,3 2-17 15,-1 2 23-15,0 1 1 0,0-2 13 16,1 3-11-16,0-2-6 0,-1-1 4 0,0-1-7 16,2-1 3-16,0 0 6 15,-2-2 1-15,0 0-11 0,2-1 1 0,-2-1-4 16,-1 0 1-16,2-2 6 0,-1-1 3 0,-3 0 7 16,2-3 3-16,0 1 7 0,-1-3-23 0,-1 0-11 15,0-2 21-15,0 0-20 0,0-1 30 0,0 1 6 16,0-2-46-16,0 1 23 0,0-1 10 0,0 0-10 15,0 0 13-15,0 0 7 0,0 0-33 16,0 0 9-16,0 0 11 0,0 0-4 0,0 0 7 0,0 0-3 0,0 0-7 16,0 0-13-16,0 0 23 0,0 0 13 0,0 0 28 15,0-1-7-15,0 1-14 0,0-3 4 0,0 3-20 16,0 0 27-16,0-2 27 0,0 2-37 0,0-1 10 16,0-2-10-16,0 1-34 0,0 0 24 0,0-3-7 15,0-1-11-15,0 0 4 0,0-1 0 0,0 0-17 16,-5-2-4-1,2-1 0-15,-1 1 4 0,2-1 3 0,-1 0 28 16,2-1-15-16,-3 1-6 0,3 0 7 0,-1 1-31 16,0-3 17-16,2 1-17 0,0 3 24 0,0-3 0 15,0 0 10-15,0 2 11 0,0-2-28 0,0 2 7 16,2-2-7-16,1-1-3 0,2 0 0 0,0 2 27 16,1-2-24-16,0-1-3 0,-1 0 27 0,3-1-41 15,1 0 27-15,1-1 0 0,-2 0-13 0,4 1 10 0,-4-1-7 16,4 0 24-16,2 2-20 0,-3 1 6 0,0 0-16 15,1 3-8-15,1-1 7 0,0 2 1 0,-2 1 16 16,0 0-3-16,1 2-3 0,-3 2-1 0,0 1 18 16,0 1-18-16,-1 1 18 0,-1 0-10 0,-1 0-22 15,-1 0 11-15,-1 0-13 0,1 1 10 0,-2 2 3 16,1 0 14 0,-1 0 0-16,0 1 3 0,0-1-3 0,0-1-14 15,-1-1 0-15,0 2-21 0,0-1-26 0,0-1-14 16,0-1-46-16,-2 0-39 0,0 0-15 0,0 0-56 15,0 0 10-15,0 0-23 0,0 0-27 0,0 0-11 16,0 0-90-16,0 0-79 0,0 0-93 0</inkml:trace>
  <inkml:trace contextRef="#ctx0" brushRef="#br0" timeOffset="-117529.988">14108 16442 305 0,'0'0'19'0,"0"1"16"0,0-1 33 0,0 0 18 16,0 0-12-16,0 0 21 0,0 1-1 0,0 1-10 15,0-2 18-15,0 0-17 0,0 2-21 0,0-2 3 16,0 0-21-16,0 0-14 0,0 0-4 0,0 0-15 15,0 1-2-15,0-1-2 0,0 2 7 0,0-2 28 16,0 0 25-16,0 0 28 0,0 3-5 0,0-3-5 16,0 0 9-16,0 0 2 0,0 0-23 0,3 0 3 0,0 0-11 15,-1 0-17-15,-1 0 29 0,-1 0-11 0,0-3-29 16,0 0 3-16,2 3 6 0,-2 0-12 0,0 0 22 16,0-2-1-16,0 2-8 0,0 0 9 0,3-2 1 15,-3 2-1-15,0 0 5 0,0-1 2 0,0 1 7 16,0-1 7-16,1 0 1 0,-1-1 6 0,0 2-8 15,0 0-1-15,0 0 2 16,0-2-14-16,0 2 8 0,0 0-7 16,0 0-3-16,2 0 28 0,-2 0-10 0,0-1-7 15,0 0-2-15,0 1-10 0,0-1 0 0,0 0 0 16,0 1 5-16,0-2-1 0,0 2-2 0,0 0-8 16,0 0 1-16,0-2 0 0,0 2-7 0,0 0 0 15,0 0-3-15,0-2-18 0,0 1 22 0,0-1 3 16,3 2-3-16,-3-1 8 0,3 1 7 0,1-3-10 0,-3 3-12 15,-1-1 5-15,2-1-15 0,-1 0-16 0,1 2 5 16,0-3-12-16,1 2-3 0,0-2 29 0,0 0-3 16,0 0 0-16,0 0-7 0,-1 0-15 0,3 0 3 15,-4 1-4-15,1-2 1 0,-1 3 3 0,3-2 8 16,-1 1 23-16,0 0-4 0,1-1 4 0,1 1-7 16,-2-1-27-16,4 0 15 0,-1-1 8 0,1 0-4 0,0 0-4 15,3-1-15-15,-2-1-8 0,1 1 23 0,-1 0-3 16,2-1 15-16,-2 1-15 0,1 1-28 0,-3-1 16 15,2 1-16-15,-3-1 0 0,0 3 23 0,2-2 1 16,-3 2 4-16,-1 0 20 0,0-1-12 0,-1 2-24 16,1-1 8-16,-1 1-12 0,-1-1-4 0,2-1 36 15,-1 0-24-15,2 1 8 16,1-3-4-16,2 2-16 0,-3-1-8 16,1-1-4-16,0 1 8 0,3-2 8 0,-2 2 0 15,0-1 16-15,1-1-8 0,-2 2-4 0,1 0 12 16,-2-1-20-16,1 2 12 0,-2-1 1 0,2 1-5 15,-1 0 4-15,-1-2-8 0,1 3-4 0,-2 0 28 16,1-2-8-16,-2 1 8 0,4 0-7 0,-2-2-29 16,1 1 12-16,1 0-12 0,-1 0 12 0,1 0 8 0,-1-1 0 15,0 0 4-15,0 0-8 0,1 0 5 0,-1 0-1 16,-3 0 12-16,4 0-15 0,-1 0 11 0,-1 3-16 16,-1-3 1-16,0 0 3 0,-1 1-8 0,1-1-21 15,0-1 1-15,-1 1 28 0,1-1-20 0,-1-1 32 16,1 2-20-16,-2-3-24 0,3 1 15 0,-3 0-3 15,3-1 20 1,-1-1-4-16,1 1 13 0,-2-1-17 0,-1 2 4 16,2 0 0-16,-1 0-8 0,-1-1 16 0,2 1-16 15,-2-1 4-15,0 1-4 0,0 1-8 0,0 0-9 16,0 0 25-16,0 0-16 0,0 2-4 0,0-1 3 16,0 1-11-16,0 0 4 0,0 2 20 0,-2 0 8 15,-1-3-12-15,3 2 28 0,0 0-28 0,-1 0-20 16,-2-1 28-16,1 1-37 0,2 0 17 0,-1 0 28 0,-1 0-24 15,2 3 8-15,-1-2 16 0,-1 0-24 0,0-1 0 16,-1 1 0-16,2 2 3 0,-3-2-3 0,3 1 0 16,-1 0 0-16,0 0 0 0,-1 0 0 0,2 1 20 15,-2 0 8-15,1 0-16 0,1 0 12 0,-1 0-36 16,2 0 12-16,-1 0-12 0,1 0 28 0,-2 0 0 16,0 3-16-16,1-3 12 0,-1 0-16 0,0 0 24 0,1 1-8 15,-1-1 8-15,-1 0-8 0,3 2-16 0,-2-2 20 16,-1 0-20-16,2 2-8 0,-1-2 16 0,-1 3 4 15,0-1-4-15,0 0 24 0,0 3-16 0,-1 0-8 16,1 1 8-16,-2 0-4 0,2 2-8 0,0-1-16 16,-1 2 8-16,1-2-12 0,-1 3 20 0,1-3 28 15,1 1-20-15,-1 1 24 16,2-2-20-16,-1 2-24 0,-1 0 28 16,1 1-32-16,-1 0 32 0,-1 1 0 0,0-1 16 15,3 0-8-15,-4-1-16 0,3 1 20 0,-1 1-24 16,2-1 0-16,-1 0 12 0,0 1-4 0,-1-3-12 15,2 4 16-15,-3-1-12 0,4-3 4 0,-4 4 8 16,4-1 12-16,-2-1 4 0,1 1-4 0,-1 0 4 16,1-1-16-16,-3 0-4 0,3 1-8 0,-1 0 12 0,1 0 20 15,-1 0-16-15,0 0 8 0,-1 1-28 0,0-1 0 16,0-1 36-16,0 2-8 0,0 0 0 0,0-1-4 16,-1-2-36-16,1 3 20 0,2 0 4 0,-1-1 0 15,0-3 16-15,1 3-12 0,-1-3 0 0,2 3-8 16,-2-4 4-16,1 2-12 0,-1-1 20 0,-2 1 4 15,4 1 4 1,-2-3 0-16,-1 3-12 0,2-1 20 0,-1 1-20 16,0-1 4-16,-3 1 9 0,2-1-38 0,0 1 29 15,1-1 4-15,-1 0-12 0,-3 0 9 0,3-3-13 16,2 0 0-16,-3-2 8 0,3 2 0 0,-1-3 0 16,-1 2-8-16,1 1 8 0,-1-1-25 0,1 1 13 15,1 1 8-15,-2 1-16 0,1-2 20 0,-4 2-4 16,5-2-4-16,-3 0 4 0,3-1 16 0,-1-1-8 0,0-1-24 15,1 1 16-15,-1-1-8 0,1 0 4 0,-1-1 4 16,2 0-8-16,-2 0-4 0,2 0 8 0,-1-2 36 16,1 1-16-16,0 0 1 0,-2-1-25 0,2 0-21 15,0 0 13-15,0 0-4 0,0 0 12 0,0 2-8 16,0-2 8-16,0 2 0 0,0-2 4 0,0 1 0 16,0-1-20-16,0 0 0 0,0 0-20 0,-3 0 12 0,3 0-4 15,-3 0 1-15,0 0 23 0,1 0-16 0,1 0 20 16,-1 0-8-16,1 0 1 0,-1 0-13 0,0 0 8 15,1 0 9-15,-1 0-5 0,2 0 12 0,-1 0 12 16,-1 0 3-16,0 0-11 0,2 0 8 0,0 0-31 16,0-3 7-16,0 3-3 0,-1-2 11 0,1 1 4 15,-2 0-8-15,1 1 24 16,1-2-31-16,-4 1 11 0,2 0-12 16,0 0 9-16,-1 0 22 0,1 0-7 0,1 0 4 15,1 0-24-15,0 1 24 0,0 0-27 0,0-2 11 16,0 2 31-16,0 0-19 0,0 0 4 0,0-1 8 15,0 0-20-15,0 0 4 0,0-2 35 0,0 3 0 16,0-1-16-16,0-2-11 0,0 3-11 0,0-2-25 16,0 0 13-16,0-1 15 0,0 0 15 0,4-1 13 0,2-1-9 15,-2-3-7-15,0 3-12 0,4-4-4 0,-1 1-8 16,2-2 12-16,-3 1-12 0,4 0 24 0,-2 1 0 16,1-1-8-16,1 0 8 0,0 2-16 0,0-4 27 15,-2 3-7-15,2 0-4 0,-2-2-4 0,1 3-24 16,-1-3 16-16,0 2 0 0,1 1 4 0,-1 1 0 15,-1-2-4-15,-1 1 4 16,1 0 4-16,2 1 11 0,-3-3-11 16,2 3 16-16,0-1-8 0,1 0-28 0,-1-1 4 15,2-1-8-15,-1 2-3 0,2 1 23 0,1-1 15 16,-2 1-19-16,2-1 8 0,-3 0 4 0,2 2-16 16,-3 0 4-16,0 0 28 0,1 2-20 0,-2-2-16 15,-2 0 8-15,1 0-32 0,-1-1 44 0,0 1 12 16,2 0-12-16,-2-1-4 0,0 0-28 0,1-1 0 0,-1 0 20 15,3 0-8-15,-4-1 4 0,1 1 16 0,3 0-12 16,-3 1 16-16,3-3-24 0,-2 3 4 0,0-1-4 16,1 0-16-16,-2-1 28 0,1 1 0 0,0 1 4 15,-1 0 8-15,-2-1-4 0,0 1-20 0,2 0 4 16,-3-1 12-16,1 2-16 0,-3-1 8 0,3 2-12 16,-2-2-4-16,-1 1 9 0,3 0-5 0,-3 0 8 0,2 0-4 15,0 0 0-15,-1 0 12 0,-1-1 4 0,2 0-12 16,0 3 24-16,-2 0-20 0,0-1 19 0,0 0-3 15,0 2-36-15,0 1 16 0,0 0-12 0,0-2 12 16,0 1 28-16,0 1-12 0,0 0-20 0,0 1-4 16,0-2 4-16,0 2-4 0,0 0 20 0,0 0-4 15,0 0 0-15,0 0 4 16,0 0-24-16,0 3 32 0,0 0-32 0,0 1 9 16,0-3 27-16,0 3-25 0,0-1 13 0,0 1-12 15,0 1-4-15,0 3 13 0,0 1-9 16,0 0 4-16,-4 2-4 0,3 2-1 0,1 0-6 15,0 3 34-15,0 0-23 0,0 0 5 0,0 0 26 16,0 2-23-16,0-2 12 0,0 0-8 0,0-1-8 16,3-1 0-16,-1 0-16 0,-1-2 12 0,2 0-8 0,-1-1 0 15,0 0 12-15,1-2-12 0,-2-1 16 0,1 0-4 16,-2-4 20-16,3 1-8 0,-3-3-20 0,1 0-8 16,-1-1-20-16,0-1 16 0,0 0 12 0,0 0 0 15,0 0 28-15,0 0 4 0,0 0-12 0,0 0 0 16,0 0-16-16,0-3-32 0,0 3 32 0,0 0 8 15,0 0-20-15,0 0 36 16,0 0-40-16,0-2 0 0,0 2 16 0,0 0-12 16,0 0 20-16,0 0 0 0,0 0-4 0,0 0-8 15,0 0 24-15,0-2-32 0,0 1 12 16,0-1 20-16,0 1-36 0,0-2 24 0,0 0-4 16,0-1-16-16,0 1 0 0,0-3-4 0,0 1 12 15,0-1-8-15,0-3 0 0,2 1 4 0,1-2-12 16,0 0 17-16,1-2-1 0,0 1 16 0,0-1-8 0,2-1-16 0,1-1-12 15,-2 1 0-15,3 0 8 0,-1 1-3 0,2-1 27 16,-1 1-16-16,0 2 15 0,0-3-15 0,4 3 12 16,-2 0-23-16,-2 2-1 0,4 1 5 15,-4 0-13-15,1 2 36 0,0-1-35 0,0 2 38 16,-1 1 1-16,0-1-28 0,3 2 24 0,-1-3-36 16,1 3-7-16,1-2 32 0,0 2-13 0,2-1 12 0,-2 0 4 0,-2 0-19 15,2 0 7-15,-2-1 12 0,-2 3 0 0,1-1 20 16,-4 0 3-16,1 0-27 0,-1 2 4 0,0 0-23 15,-2 0 4-15,3 0 22 0,-4 0-3 0,-1 0 20 16,3 0-9-16,-3 0 1 0,2 0-20 0,-1 0 8 16,-2 0-15-16,2 0 3 0,-1 0 20 15,-1 0-4-15,0 0 15 16,0 0-11-16,0 0-8 0,0 0-8 0,0 0 0 16,0 0-11-16,0 0 19 0,0 0 0 0,0 0 0 15,-3 0 23-15,3 0-11 0,-2 5-28 0,-1-4 9 16,2 2-9-16,-1-1-3 0,0 0 15 0,-1-1 15 15,2 2-15-15,-5-2 1 0,3 1 18 0,-2 1-11 16,1 1 4-16,-2 0 15 0,1 2-34 16,-4 0-13-16,1 3 21 0,0 0 10 0,-3 1 20 0,0 1 12 0,0 3-11 15,-2-2-36-15,2 3 16 0,-2-1-12 0,1 1 12 16,2 1-1-16,-2 0-15 0,6 0 8 0,-1 1-11 16,2 0 15-16,2-3-4 0,1 1-4 0,2 2 4 15,0-3 11-15,0-1-11 0,2 1 0 0,3-2 4 16,-2 0-27-16,4-1 42 0,-3 0-15 15,4-1 8-15,0-1 7 16,-2-2-15-16,2 2-4 0,1-2-7 0,0-1 7 16,-1-1-4-16,0-2 4 0,-1 1 0 0,1-4-12 15,0 3-11-15,0-3 19 0,-2 0 15 0,2 0 17 16,-3 0-12-16,2 0-12 0,2-3-16 0,-5 0-7 16,0 0 34-16,2 0 9 0,-1 0-9 0,0 0-3 15,2-1-12-15,-2-1 0 0,0 0-16 0,1-1 12 16,-1 0-11-16,0 1-13 0,1-1 20 0,-3 0 1 0,2 1 3 15,-2-3 12-15,2 4-24 0,-2-3-8 0,-1 2 12 16,1-2-23-16,1 1 39 0,-1-1-15 0,-1 1-17 16,0-2 28-16,-1 1-54 0,3 1 8 0,-4-1 12 15,1-1-16-15,-1 3 16 0,0-3 22 0,0 1-3 16,0-1-8-16,0 4 23 0,0-3-15 0,0 2-12 16,0-1 27-1,-3 1 0-15,0 0 8 0,1-1 11 0,-3 3-35 16,4-1 20-16,-4-1-23 0,4 0-7 0,-2 2 14 15,1-3-10-15,0 1 29 0,-1-1 4 0,2 2-3 16,-1-2-8-16,0 2-23 0,1-1 12 0,-1 1 7 16,2 1 4-16,0 0 8 0,-2-1-8 0,2 2-4 15,0-1 8-15,0 0 7 0,0 0-7 0,0 2 15 16,0-2-12-16,0 0-18 0,0 0 3 0,0 0 5 0,2 0 6 16,1 0 12-16,1 1-11 0,0-2 4 0,0 1-27 15,0-1 15-15,2 1 12 0,1 0-16 0,-1-1 12 16,1 1-12-16,-1-2 16 0,5 1 7 0,-3 1 8 15,1 0 0-15,1-1-31 0,-1 1 12 0,-1-1-4 16,0 0 0-16,1 3 19 0,-2-2-8 0,-2 1-7 16,-2 1-8-16,0 0-3 0,0 1 3 0,0-2 8 0,-1 2 7 15,-1 0-3-15,-1 0-8 0,0 0 0 0,0 0 0 16,0 3 27-16,0 0-5 0,0 0-6 0,0 1 10 16,0 1-22-16,3 0 0 0,2 1 7 0,-2 0-15 15,1 2 12-15,1-1 0 0,1 2 19 0,0 1 8 16,-1-2-4-16,1 0 11 0,-3 3-18 0,2 0-1 15,-2 0 4-15,3 0-15 16,-3 2 15-16,-1 1-15 0,1 1 4 16,-3-1 7-16,2 0-11 0,0-1 27 0,-2-1-19 15,1-1-8-15,-1 2 8 0,0-2-40 0,0-2 20 16,0 0 0-16,0-1-16 0,0 1 36 0,0-1-12 16,0-1-12-16,0 2 20 0,0 0-8 0,0 0 3 15,-3 1-14-15,1-2 3 0,1 2-8 0,1-2 4 16,-2 1 23-16,2 1-27 0,-2-1 8 0,2 1-12 0,0-1 9 0,0-1 14 15,0 0-7-15,0-2 12 0,-1 0-12 0,1-1 4 16,0-1-12-16,0-1-4 0,0-2-4 16,0 2 4-16,0 0 28 0,0-3-12 0,0 2 20 15,0-2-24-15,0 0-8 0,-2 0 0 0,2 0 0 16,0 0 24-16,0-4-8 0,0 0 36 0,0 3-24 16,0 1-4-16,0 0 8 15,0 0-24-15,0 0 12 0,0-3-16 0,0 1-40 16,0-3 4-16,0-2-12 0,0 0 4 0,0-1 32 15,0-1-24-15,-1-2 16 0,-4 0-3 0,4-1 3 16,-1-1 24-16,2 1-12 0,-1-1 0 16,1-2-15-16,0 2 7 0,0-1 8 0,0 1 0 15,0-1 16-15,0 0-20 0,0-1-3 0,0 1 7 16,1-1 0-16,2 0-7 0,3 3 7 0,-3-1-4 0,1 0 8 0,1 1-8 16,1-1 28-16,0 1-28 0,2 1 0 0,-2 0 12 15,-1 0-11-15,3 2 18 0,-3 1 1 0,3 1 16 16,-4 1-32-16,1 0 20 0,0 3-16 0,-2 0-4 15,0 1 24-15,1 0-16 0,0 2 8 16,-2-3-8-16,2 3 3 0,-2-1-7 0,1 1 4 16,0-2 4-16,2 1-19 15,0 0 19-15,3-1-20 0,-4 2 0 0,3-2 16 16,-2 2 12-16,1-2 8 0,-1 1 7 0,2 1 4 16,-2 0-19-16,-1 0 12 0,-3 5-20 0,2 1-12 15,1 0 23-15,-1 1-19 0,0 0 20 0,0 4 0 16,0-3 0-16,0 3-4 0,0 0-4 0,2 0-4 15,-2 0-32-15,1 0 36 0,-1-1-16 16,0 0 12-16,1 1 19 0,-1-1-7 0,1 0 8 0,1 1-16 0,-4-1-12 16,1 0-4-16,-1 0 8 0,1 1 8 0,0-2 16 15,-1 0-8-15,-1 1 4 0,0-2-8 0,0 0-4 16,0-1-12-16,0-2 4 0,0-1-4 0,0-1-4 16,0 0 12-16,0-3-8 0,0 1 4 0,0-1 16 15,0 0-24-15,0 0 24 0,0 0-16 0,0 0-16 16,0 0 32-16,0 0-44 0,0 0 28 0,0 4 8 0,0-4-12 15,0 4 20-15,0-3 0 0,0 1-8 0,0-1 4 16,0 1-20-16,0 1 12 0,0-2-20 0,-3 2 20 16,3-3 8-16,0 2-24 0,0-1 12 0,0 0-16 15,0-1 8-15,0 0 8 0,0 0 16 0,0 0-8 16,0 0-4-16,0 0 8 0,0-2-4 0,0 0 16 16,0-1 8-1,0 0-20-15,0 0 8 0,0 0-12 0,0 0-20 16,0 0 12-16,0-1-20 0,0-1 8 0,0 0 16 15,0 0-4-15,-3 0-4 0,1-3-12 0,1-1-12 16,1 0 0-16,0-1 0 0,0 0 4 0,0-2 12 16,0 0 4-16,0 0-8 0,0-2 8 0,0 0-16 15,1 1 5-15,2 1 19 0,-1-1-20 0,1 0 24 16,0 1-4-16,1 0-16 0,-2 2 40 0,2 0-24 0,-3-2-12 16,2 4 4-16,1-2-32 0,-1 2 36 0,0 0 12 15,0-1 24-15,0 1-20 0,-1 0 0 0,4-1-24 16,-3 1-4-16,0-1 16 0,2 1-20 0,-2 0 32 15,2 0-16-15,-1 3 4 0,-1-1-8 0,3 0-12 16,-3 1 9-16,0 3 14 0,0-2-3 0,0 0 0 16,2 2-11-1,-1 0-9-15,-3-3 28 0,2 2-12 0,3 0 24 16,-3 1-1-16,1-2-35 0,-1 2 32 0,0 1-28 16,0-2 1-16,1 3 7 0,-1 0-8 0,0-2 20 15,1 2-20-15,-1 0 12 0,2-2 8 0,-1 2-12 16,0-1 4-16,1 1 12 0,0 0-44 0,1 0 21 15,-1 0-1-15,0 0-4 0,-4 0 24 0,2 3-11 16,1 2 11-16,0-2-8 0,2 1 7 0,-2-1-7 0,-1 1-8 16,2-1 4-16,-1 2 12 0,-2-2-16 0,1 0 8 15,2 3-8-15,-2-1-11 0,2-1 3 0,-4 2 20 16,2 1-4-16,2 1 4 0,-2-2 12 0,1 4-16 16,-1 0 8-16,0 2-1 0,0 0-7 0,2-2 4 15,-4 1 12-15,2 0-16 0,-1 1 27 0,-2 0-11 16,2-2-28-16,-1 1 20 0,2 1 4 0,-3 0-24 0,2-2 28 15,0 2-20-15,-1-2-20 0,1 0 36 0,0-1 11 16,-1 1 5-16,2-2 0 0,2 0 7 0,-4-3-31 16,2 1 8-16,-1 0 12 0,1-1-28 0,2-3 20 15,2 2 8-15,-4-4-12 0,3 2 8 0,-2-2 8 16,0 0-8-16,-1 0-12 0,2 0 12 0,0 0-12 16,-1 0-12-1,2 0 16-15,1 0-20 0,-1 0-12 0,2 0 40 16,1 0 0-16,-1 0-8 0,-1 0 8 0,1 0-16 15,-2 0-16-15,3 0 28 0,-2 0-16 0,1-2-24 16,1 2 20-16,-1-4-12 0,0 2-4 0,2-2 0 16,-1 2-20-16,0-1-12 0,0 0-4 0,-3-2-11 15,1 3-3-15,-2-1-5 0,0 0-30 0,-2-3-18 16,1 1-37-16,-3 2-54 0,1-1-7 0,-1-1-58 0,-1 3-63 16,0 0-78-16,0 1-175 0,0-1-141 0,-4 0-188 15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8191" units="in"/>
          <inkml:channel name="T" type="integer" max="2.14748E9" units="dev"/>
        </inkml:traceFormat>
        <inkml:channelProperties>
          <inkml:channelProperty channel="X" name="resolution" value="1612.54919" units="1/cm"/>
          <inkml:channelProperty channel="Y" name="resolution" value="1612.54919" units="1/cm"/>
          <inkml:channelProperty channel="F" name="resolution" value="1023.875" units="1/in"/>
          <inkml:channelProperty channel="T" name="resolution" value="1" units="1/dev"/>
        </inkml:channelProperties>
      </inkml:inkSource>
      <inkml:timestamp xml:id="ts0" timeString="2021-02-18T10:07:52.260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17300 1439 711 0,'0'2'26'0,"0"-2"13"0,0 1 26 0,0 1 30 16,0-2 9-16,0 0 11 0,0 0 4 0,0 0 4 15,0 0-4-15,0 0 6 0,0 0-24 0,0 0 19 16,0 0 6-16,0 0-15 0,0 0 11 0,0 0-33 16,0 0-24-16,0 0 4 0,0 0 16 0,0 0-22 15,0 0 1-15,0 0 22 0,0 0-24 0,0 0 47 16,0 0 10-1,0 0-15-15,0 0 7 0,0 0-24 0,0 0-10 16,0 0-8-16,0 0 9 0,0 0-12 0,0 0 0 16,0 0-13-16,0 0-16 0,0 0-1 0,0 0 15 15,0 0 30-15,0 0-3 0,0 0 7 0,0 0-9 16,0 0-3-16,0 0-28 0,0 0 7 0,0 0-13 16,0 0-8-16,0 0 29 0,0 0-21 0,-5 0 10 15,5 0-35-15,0 0 11 0,-4 0 14 0,4-3-17 0,-2 1 17 16,2 1-31-16,0-2 6 0,0 1-7 0,-3 1 1 15,3-4 24-15,0 4-21 0,-5-1 43 0,5-1-21 16,-2 1-12-16,2-3 1 0,-4 3-15 0,4-2 34 16,-4 1-34-16,4 0 4 0,0 0-22 0,0 0 0 15,0 1 37-15,-4 0-8 0,4 0 19 0,0 0-23 16,0 0 20-16,0 0-1 0,-6 1-7 0,6-1 18 0,0 1-25 16,0-2 11-16,-5 3-8 0,5-2-41 0,0 0 23 15,-7 0 0-15,7 0 15 0,0 0 14 0,-4-1-36 16,4 2 10-16,0-1-14 0,-7-1 18 0,7 0-4 15,-5 0-3-15,5 0 0 0,-6 0-12 0,6 1 35 16,-4-2-24-16,4 2 12 0,-7-1 4 0,7 0-11 16,-5 0 14-1,0 0-14-15,5 0-8 0,-9 0 26 16,5 0-22-16,4-1 16 0,-9 2-1 0,3-1-42 0,1-1 38 16,-2 1-27-16,2 1 20 0,0-1-4 0,5 2-23 0,-8-2 15 15,3 3 4-15,5-3 19 16,-9 3-15-16,9-1 11 0,-5-1-26 0,5 1 11 0,-6 1-4 0,6 0-23 15,-7 0 31-15,7 0-19 16,0 0 41-16,-4 0-18 0,4 0-8 0,-8 0 7 0,8 0-45 16,-6 0 61-16,-1 0-19 0,1 0-8 15,-1 0 20-15,1 0-43 0,-2 0 31 0,-1 4-16 0,1-1 28 16,-1 0-16-16,1 0-4 0,-1 0 15 16,0 1-34-16,0-1 12 0,2 2 0 0,2-3-1 15,-2 2 12-15,2-2 0 0,5 1-8 16,-8-1 8-16,8 2 4 0,-5-1 11 0,5 1 0 0,-6 0-22 15,6 1 3-15,-9 1 8 0,2-1 4 0,1 1-1 0,6 0 9 16,-8 0-5-16,0 0-26 16,2 1 30-16,6 0-38 0,-7 0 23 0,7-1 8 0,-8 2-27 15,8 0 26-15,-4 0-18 0,4 1 15 16,-10-1 7-16,10 1 1 0,-6-1-12 0,6 2-12 0,-6-1 5 16,6 0-9-16,0 0 24 15,0 1-4-15,0-2-4 0,-7 2 15 0,7-2-34 0,0 1 26 16,0-3 1-16,0 2-4 0,0-1-8 0,0 1 4 15,0-2 19-15,0 2-38 0,0-1 42 0,0 0-38 16,0 1 11-16,0 0 19 0,0 0-26 16,0 0 22-16,0 0-3 0,0-1 15 0,0 1 0 0,0-1-12 15,5 0-30-15,-5 0 0 0,6 1 19 0,-6-2 0 0,5 0 23 16,-2 1-23-16,-3-1-4 16,8 1 19-16,-5-1-30 0,-3 1 30 0,7 0-7 0,-3-3-8 15,-4 1 34-15,5 0-11 0,-5-2 0 16,5 2-15-16,-2-2 3 0,3 0 13 0,-6-1-17 0,5 0 13 15,-5 1-43-15,5-2 15 0,-5 0 12 0,6 2-24 0,-2-2 28 16,-4 2-28-16,4 0 12 16,-4-2 12-16,0 1 4 0,6 1 0 0,-1-1-4 15,-5 1 8-15,0-1 3 0,3 0-19 0,-3 0 0 16,5 0 8-16,0 0 0 0,-5-1-4 0,3 2 8 0,0-2-20 16,-3 1-15-16,6-1 46 0,-1 1-27 15,-5 0 12-15,7 2 8 0,-4-3-19 0,2 0 22 0,-5 1-7 16,4-1-8-16,-2 0 0 15,4 0 4-15,-3-1-16 0,2 1 20 0,-2 0-4 0,-3 0-16 0,3-1 35 0,1 0-30 16,0 0 10-16,-4 3-3 0,6-3 4 0,-3 0 16 16,2 0-20-16,0 0 11 0,-2 0-19 15,2 0 12-15,2 0-7 0,-1 0-9 0,-3 0 16 16,3 0-16-16,-1-4 24 0,1 2 11 0,2 0-19 16,-2-1-12-16,2 2-3 0,-3-2 11 0,3 1-20 15,0 0 20-15,-2 0 12 16,1 1-24-16,-2-2 43 0,-1 0-12 0,4 1-30 15,-3 1 26-15,-1-3-26 0,1 3 14 0,-5 0 20 16,5 0-30-16,0 0 26 0,-5-2-38 16,6 3 31-16,-6-2-1 0,3 2-26 0,-3-3 46 15,5 1-43-15,-5 1 24 0,0 1-9 0,5-1 9 16,0-1-4-16,-5 2-12 0,4-3 24 0,2 2-16 16,-6 1-4-16,5-2 0 0,-5 0 0 0,0 1-12 0,5-1 28 0,-5 1-16 15,0-1-12-15,0 2 24 0,0 0-20 0,5-1 12 16,-5 0 4-16,6 1-12 0,-6-3 19 15,5 1-19-15,-5 1 8 0,8-3 4 0,-2 3-28 16,-6-2 40-16,6 0-20 0,1-1-16 0,-2 2 16 16,-5 0-7-16,7-1 30 0,-7 1-19 0,8 1 12 15,-8-2-32-15,5 1-11 16,-5 1 46-16,0-3-38 0,0 3 26 0,0 0-7 16,6-1-7-16,-6-1 38 0,0 3-31 0,0-2 8 15,8 2-24-15,-8-2 4 0,0 1 24 0,6-1 0 16,-6 1-20-16,8 1 20 0,-8-3-1 0,0 1-42 15,5 1 62-15,-5 0-46 0,0 0 23 16,0 0 23-16,0 1-35 0,0 0 12 0,0 0-36 16,0-1 56-16,0 1-8 0,0 0-12 0,0 0 3 0,0 0-39 0,0 0 25 15,0 0 3-15,0 0-4 0,0 0-8 0,0 0 12 16,0 0 0-16,0 0 0 0,0 0 4 0,0 0-24 16,0 0-23-16,0 0-3 0,0 0-36 0,0 0-29 15,0 0-23-15,0 0-32 0,0 0-20 16,0 0-38-16,0 0-38 0,0-4-40 0,0 3-77 15,0-1-95-15,0 2-125 0,0-2-153 0</inkml:trace>
  <inkml:trace contextRef="#ctx0" brushRef="#br0" timeOffset="1964.92">17768 1313 701 0,'0'0'57'0,"0"0"38"0,0 0 48 16,0 0 49-16,0 0-4 0,0 0 2 0,0-2 19 16,0-1-21-16,0 3-29 0,0-2 21 0,0 1-43 15,0 0-17 1,0 1 17-16,0-2-29 0,0 2 1 0,0 0 22 16,0-1-14-16,0 1-5 0,0-1-3 0,0 1 2 15,0-1-9-15,0 0-7 0,0-1-12 0,0 1-23 16,0 1 21-16,0-1 7 0,0 1-9 0,0-2-1 15,0 2-19-15,0 0-24 0,0-1 13 0,0-1-6 16,0-1 0-16,-5 2 32 0,5-2-3 0,0-2-7 16,-3 1-8-16,3 0-31 0,0-1-7 0,-6 1-4 0,6-2-3 15,-5 3 0-15,5-2-4 0,-6 1 36 0,6 0-17 16,-7 0 17-16,7 0 4 0,0 0-29 0,-6-1 22 16,6 3-14-16,0 0 3 0,-9-2-11 0,9 1-6 15,0 0 10-15,-10-2 4 0,10-1 7 0,-10 1-26 16,4 1-3-16,6-2-12 0,-11 2 12 0,11 0 29 15,-8 1-14-15,8 2 14 0,0-2-18 0,-8 1-4 0,8 1-11 16,0 1-11-16,0 0 11 0,0 0 4 0,0 0 15 16,0 0-12-16,-11 0 8 0,11 0-7 0,0 0-5 15,0 0 12-15,0 0-15 0,0 0 8 0,0 0-4 16,0 0-16-16,0 0 16 0,0 3-19 0,-11 0 11 16,11-1 19-16,-13 0-15 0,1 1 0 0,1 0-7 15,11 1 7 1,-14 0 4-16,3-2 11 0,11 3-4 0,0-3-34 15,-13 1 23-15,13 0-22 0,0-2 11 0,-11 3 26 16,11-3-38-16,0 2 46 0,-10 0-35 0,10 0 9 16,-8 0-5-16,8 0-3 0,-10 1 15 0,10-1-16 15,0-1 16-15,-10 2-23 0,10-2 31 0,0 1-16 16,-8 1 0-16,8 0 19 0,0 1-26 0,-11 2 30 16,11-1-4-16,0 1-8 0,0 1 4 0,0 1-33 0,-6-1 14 15,6 1-21-15,0-2 25 0,0 1 15 0,0 2 8 16,0-2-1-16,0 0-33 0,0 1 23 0,0-1-8 15,0 0 0-15,0-1 22 0,0 2-18 0,0-3 0 16,0 2 15-16,9 0 3 0,-9-1-14 0,11-2-5 16,-11-1 20-16,8 1-19 0,-8-2 18 0,0 0-18 15,11-1 0 1,-11-1 3-16,0 1-3 0,0-1 3 0,0 0-3 16,11-1 4-16,-11 3 3 0,0 0 24 0,11-1-12 15,-3-1-8-15,3 0 0 0,-1 1-15 0,-1-2-4 16,0 1-3-16,1 1 7 0,-2-2-8 0,1 2 4 15,-9-2 12-15,8 1-24 0,-8 0 43 0,10 0-19 16,-10 2-16-16,6-2 12 0,-6 0-27 0,11 1 19 16,-11 1 23-16,10-2-19 0,-10 1-3 0,8 1 14 0,1 1-15 15,-3-2 23-15,-6-1-3 0,8 4-28 0,-1-3 5 16,-7 1 3-16,6 0 11 0,-6 0-18 0,9 0 22 16,-9 0 1-16,0 0 3 0,7 2 4 0,-7-3-23 15,6 3-3-15,-6-1-5 0,7 2 24 0,-7-2 7 16,9 1-4-16,-9 1-23 0,6-3 16 0,-6 1-12 15,5 1 12-15,-5-2 11 0,8 0-15 0,-8-1-1 0,0 3 1 16,0-3-8-16,8 2 8 0,-8 0-4 0,0 1 12 16,0 0 3-16,0 1-22 0,0 1 18 0,0-1-26 15,6 0 15-15,-6 2-11 0,0-2 3 0,0 3 20 16,0-4-1-16,0 1 24 0,0 2-39 0,0-2 4 16,0 0 3-16,0 0-3 0,0-1 28 0,0 3-28 15,0-4 4 1,0 1 15-16,0 0 8 0,0 2 4 0,0-1-20 15,0 0 9-15,-11 1-28 0,11 0 32 0,-9-2-1 16,9 1-11-16,-10 0 39 0,10 1-20 0,-11-1-7 16,11-1 19-16,-9 0-39 0,9 1 32 0,-10-2 8 15,10 1-20-15,-12 0 4 0,12-1-52 0,-12 0 24 16,12 0 12-16,-12 0 12 0,-1-1-4 0,13 2 0 16,-11-1-36-16,1-1 16 0,10 0 8 0,-14 0-20 0,14-1 28 15,-13 0-20-15,13 1 16 0,-12-2 0 0,12 1 4 16,0-1 28-16,-11 1 13 0,11-2 16 0,0 1-37 15,-16 1 1-15,16-2-9 0,-12 0-32 0,12 0 25 16,-13 0-25-16,13 0-8 0,0-3 32 0,-14 0-4 16,14 0 5-16,-13-2-17 0,13 0-12 0,-12 2 12 15,12-2 0-15,-15-2 8 16,3 0-20-16,2 1 0 0,10-2 24 0,-13 0-28 16,2 0 16-16,11 1 17 0,-11-2-54 15,2 0 46-15,9 3 7 0,-11 0-20 0,11 1 12 16,0-1-8-16,-10 3-4 0,10-2-20 0,0-1 7 15,0 4 5-15,0-1-45 0,0 0 36 0,0 0 9 16,0 1-29-16,0 0 37 0,0 0-68 0,0 1-13 16,0 0-16-16,0 0-35 0,0-1-1 0,0 2-39 0,0 0-24 15,0 0-24-15,0 0-44 0,0-1-45 0,0-1-63 16,0 0-51-16,0 0-39 0,0 0-64 0,0 0-96 16,11-3-93-16</inkml:trace>
  <inkml:trace contextRef="#ctx0" brushRef="#br0" timeOffset="3783.184">17951 1358 496 0,'0'-3'56'0,"0"-1"13"0,0-1 58 16,-5 1 14-16,5 0-12 0,0 1 35 0,0 0-28 0,0 0 11 0,0 0-22 15,0 0-21-15,0 1 9 0,0 0 19 16,0 2-7-16,0-2 0 0,0-1-19 0,0 2-10 16,0-1-1-16,0 0-22 0,0 1 0 0,0-2-37 15,0 0 13-15,0 2 13 0,0-1 3 0,0-2 38 16,0 1-25-16,0 0 17 0,0 2-10 0,0-2-14 15,0 0 6-15,0 1 8 16,0-1-4-16,0 2 11 0,0-1 1 0,0 1-30 16,0 1 3-16,0 0-5 0,0 0 27 0,0 0-23 15,0 0-7-15,0 0 10 0,0-2-23 0,0 2 32 16,0 0-8-16,0 0-20 0,0 0 7 16,0 0 5-16,0 0 24 0,0 0-21 0,0 0-32 15,0 0-4-15,0 0 1 0,0 0 8 0,0 0 24 16,0 0 8-16,0 0-43 0,0 0 18 0,0 0-4 0,0 0-33 0,0 0 19 15,0 0-4-15,0 0 8 0,0 0-4 0,0 0 15 16,0 0-34-16,0 0-3 0,0 0 22 0,0 0-26 16,0 0 18-16,0 3-14 0,0-3 0 15,0 3 0-15,0-2 18 0,0 1-26 0,0-2-14 16,-4 2 21-16,4-1-18 0,-8 2 30 0,8 0 12 16,0 0-24-16,0 4 43 0,0 2-24 0,0 2-3 0,0-1 38 0,0 2-46 15,0 2 42-15,9-2 0 0,-4 4-14 16,-5-3 3-16,6 1-23 0,-6 0 12 0,7 0-15 0,-7 0-9 15,6 1 36-15,-6 0-8 0,9-1-24 16,-9 1 28-16,5-1-43 0,-5-1 12 0,5 0 39 16,-5-1-31-16,7 2 31 0,-7-2-28 0,0 0-19 15,6 1 36-15,-6 2-28 16,0-2 0-16,7 0 35 0,-7 1-7 0,0 0-16 16,7-2 16-16,-7-1-20 0,0 0-28 0,6-1 28 15,-6 1-16-15,0-3-4 0,0 2 8 16,0-2 0-16,7-1 0 0,-7 3-8 0,0-3-8 15,0 1 4-15,0-1 4 0,0 1 20 0,5 0 4 16,-5 0-8-16,0 0 0 0,0-1-24 0,0 0 24 16,7 0 8-16,-7-1-4 0,0-1 0 0,0-1-8 0,0 1-12 0,0-3-8 15,0 2 4-15,0-3 4 0,0 2 0 0,0-3 12 16,0 2-12-16,0-1 20 0,0-1-36 16,0 0 32-16,0 2-4 0,0-1-32 0,0-1 48 15,0 0-32-15,0 0 28 0,0 0-8 0,0 2-8 16,0-2 4-16,0 0-16 0,0 0 20 0,0 0 17 15,0 0 19-15,0 0-11 16,0 0 20-16,0 0-21 0,0 0 26 0,0-2-4 16,0 2-9-16,0 0 5 0,0-3-50 0,0 3 63 15,0 0-38-15,0-1 8 0,0-1-20 0,0 1-29 16,0-2 12-16,0-2-17 0,0-1 13 0,0-1-5 16,0 0-3-16,0-2 3 0,0-1-7 0,0-2 7 15,0-1 9-15,0 0 0 0,0 0 38 16,-9-1-55-16,9 0 5 0,0 1 4 0,-6-1-38 0,6 1 42 0,0-2-5 15,0 1 5-15,0 1 21 0,-8 0-1 0,8 0-3 16,0-1-21-16,0 1 16 0,0 2-8 0,0-1-13 16,0 0-3-16,-9 1-9 0,9 0 12 15,0 0 9-15,0 0 12 0,0 0-4 0,0-2 5 16,0 2-30-16,0-1 0 0,0 0 9 0,0 0-13 16,0 1 21-16,0 0 4 0,0 0-13 0,0 0-8 0,0 2 42 0,0-2-29 15,0 0 16-15,0 2 9 0,0-1-33 0,0-1 36 16,0 2-20-16,0-2-12 0,0 2-1 0,0 0 13 15,0 1 8-15,0-1-8 0,0 3 25 0,0-1-46 16,0 1 21-16,0 0 13 0,0 0-17 0,0 1 12 16,0 0-16-16,0-1 8 0,0 1-12 15,0 0 32-15,0-1-44 16,0 0 19-16,0 1-7 0,0 1-13 0,0-2 38 16,0 1-22-16,9-1 22 0,-9 1-18 0,6 0 5 15,-6 1-8-15,0 0-12 0,6-1 3 0,-6 3 5 16,0-4 8-16,11 3 4 0,-11-1 25 0,0 0-34 15,8 1 13-15,-8 0 1 0,8 1-30 0,-8-2 46 16,11 2-34-16,-11-2-3 0,10 3 8 0,-10-2-25 16,12 0 33-16,-2 1 8 0,-10 2-16 0,11-2 16 0,-3 0-4 15,-8 2-25-15,12 0 38 0,-2 0-21 0,-10 0-17 16,10 0 9-16,-10 6-21 0,12 0-3 0,-12-1 12 16,13 1 40-16,-4-1-24 0,-9 2 12 0,14 1 12 15,-4 1-20-15,-10 0-4 0,0 0 12 0,12 0-12 16,-12 0-12-16,0 1 60 0,10-2-44 0,-10 2 20 15,0 1-8 1,0-2-24-16,0 1 32 0,10-1-28 0,-10 1 41 16,0-1-37-16,0 0 20 0,0 0-4 0,0-1-24 15,0 1 32-15,0-1-8 0,0-1-24 0,0 0 12 16,0-1 12-16,0 0-4 0,0-1 16 0,0-1 25 16,0 0-32-16,0-1 20 0,-10-1-1 0,10 1-36 15,0 0 21-15,-10-2-5 0,10 0-4 0,-10 0 17 16,10 2 8-16,-10-3-37 0,10 2 41 0,-11-2-28 0,-2 2-18 15,4-1 26-15,1 1-29 0,-3-1 45 0,1-1-20 16,1 1-18-16,-4 1 22 0,4 0-30 0,-4-1 34 16,4 0-12-16,1 0-9 0,-5 0-9 0,5 1 5 15,0-2-4-15,8 0 16 0,-8 0-16 0,8 0-9 16,-9 0 34-16,9 0-47 0,0 0 39 0,-6 0-5 16,6 0-4-16,0 0 4 0,0 0-4 0,0 0-8 0,0 0-21 15,0-2 12-15,0 0-45 0,0 2-20 0,0-2-48 16,0 0-4-16,0-1-69 0,0 2-25 0,0-1-22 15,0-1-80-15,-8 3 6 0,8-2-60 0,-7 2-38 16,7-4-60-16,0 2-89 0,0 1-100 0,0-3-145 16</inkml:trace>
  <inkml:trace contextRef="#ctx0" brushRef="#br0" timeOffset="5487.446">18849 1295 1230 0,'0'0'90'16,"0"0"77"-16,0 0 73 0,0 0 62 0,0-3-33 16,0 3-30-16,0 0-27 0,0 0-29 0,0 0-10 15,0 0-17-15,0 0-8 0,0 0-5 16,0 0-24-16,0 0 0 0,0 0-32 0,0 0 25 0,0 0 1 0,0 0-28 16,0 3 33-16,0-3-34 0,0 1 18 0,0 1 11 15,0-1-20-15,0 0 7 0,0-1-31 0,0 0 22 16,0 0-18-16,0 0 12 0,0 0-22 0,-4 0-3 15,4 0 3-15,0 0-22 0,0 0 39 0,0 0-39 16,0 0 32-16,0 0-31 0,0 0-12 0,0 0 8 16,0 0-38-16,0 0 27 0,0 2-11 0,0-2 11 0,0 0 23 15,0 3-19-15,0-3 0 0,0 1-19 0,0-1-24 16,0 0 32-16,0 0-8 0,0 0-4 0,0 2 23 16,0-2-19-16,0 1-20 0,0 1 19 0,0-2-34 15,0 0 19-15,0 2 12 0,0-2-16 0,0 1 24 16,0 2-32-16,0 1 40 0,0 1 3 0,0 2-7 15,0 2 19 1,0 1-11-16,0 2 19 0,0 1-11 0,0 0-8 16,0 1 0-16,0 1-12 0,0-2 20 0,0 0-4 15,0 0 0-15,0 2 4 0,0 0-8 0,0-1 21 16,0 1-13-16,0-1-11 0,0 0-5 0,0 1 1 16,0-2-1-16,0 2-16 0,0-2 8 0,0 1-7 15,0 1 3-15,0-1 41 0,0 0-8 0,0 1-16 16,0 0-8-16,0-2-17 0,0-1 4 0,0 0 8 0,0-2 4 15,0-1-28-15,4 1 21 0,-4-1-1 0,0-2-17 16,0 1 43-16,0 1-26 0,0-2 5 0,0 2-1 16,0 1-37-16,0-3 17 0,0 2 4 0,0 0 20 15,0-2 5-15,0-1-17 0,0-1-8 0,0-1 8 16,0 0 5-16,0 1-5 0,0-3 17 0,0 3-38 16,0-3 34-1,0 0-9-15,0 1-12 0,0 0 17 0,0 0-51 16,0 0 46-16,0-1-25 0,0 2 9 0,0-2 33 15,0 0-37-15,0 1 32 0,0-1-3 0,0 0-21 16,0 0 33-16,0 0-33 0,0-2 9 0,0 0-5 16,0 1-17-16,0 0 25 0,0-1-16 0,0 0 16 15,0 0-29-15,0 2 4 0,0-2 5 0,0 0 12 16,0 0 33-16,0 0-33 0,0 3 25 0,0-2-8 0,0 1-38 16,0 1 50-16,0 1-49 0,0-1 11 0,0 1 26 15,0-2-29-15,0 3 45 0,0-4-37 0,0 0-1 16,0 2 9-16,0-3-25 0,0 2 42 0,0-2-16 15,0 0 3-15,0 0 13 0,0 0-25 0,0 0 37 16,0 0-33-16,0 0-8 0,0 0 25 0,0-2-38 16,0 2 29-16,0 0 9 15,0-3-25-15,0 3 12 0,0-1-21 16,0 0 0-16,0-1-50 0,0 1-12 0,0-1-44 16,0 1-89-16,0-2-13 0,0 1-75 0,0 0-2 15,0-2-27-15,0 0-38 0,0 0-42 0,0-1-57 16,0 0-45-16,0 0-87 0,0 0-80 0,0 0-110 15</inkml:trace>
  <inkml:trace contextRef="#ctx0" brushRef="#br0" timeOffset="6356.815">18669 1917 587 0,'0'3'0'0,"-3"-2"23"0,3-1 10 0,0 2 11 16,0-2 32-16,0 1-3 0,0-1 14 0,0 0 32 15,0 0 18-15,0 0 2 0,0 0-3 0,0 0-14 16,0 0-38-16,0 0 6 0,0 0-4 0,0 0 8 0,0 0 2 0,0 0 6 16,0 3-15-16,0-3-31 0,0 0 15 0,0 0-2 15,0 0 34-15,0 0 43 0,0 0 8 16,0 0-18-16,0 0 2 0,0 0-23 0,0 0-3 15,0 0 14-15,0 0-31 0,0 0-14 0,0 0-21 16,0 0-27-16,0 0 14 0,0 0 3 0,0 0 0 16,0 0-10-16,0 0-3 15,0 0-3-15,0 0 3 0,0 0 28 0,0 0 0 16,0 0-10-16,0 0 4 0,0 0-21 0,0 0 22 16,0 0 3-16,0 0-7 0,3 0 7 0,1 0-20 15,-4 0 0-15,0 0 14 0,0 0-14 0,1 0 11 16,2 0 22-16,-3 0 0 0,5 0 34 15,-2 0-26-15,2 5 5 0,1-5-7 0,2 3-10 16,1 1 18-16,2-2-33 0,-1-1 16 0,4-1-31 16,-1 0-19-16,2 0 8 0,0 0-35 0,1 0 16 0,0 0 11 15,1 0-31-15,-3 0 46 0,2-3-22 16,-2 1-16-16,0 0 46 0,-1 0-61 0,-2 0 38 0,0 0-8 16,0 0-18-16,-3 1 30 15,0 1-7-15,-2-2 27 0,-6 1-36 0,8 1 1 0,-3-2-4 0,-5 2-24 16,9 0 40-16,-9 0-32 15,7 0 28-15,-7-1 3 0,9 1-7 0,-1-1 23 0,-8-1-35 16,11 2 16-16,-3-2-16 0,-8 1-4 16,10 0 12-16,-4 1-16 0,-6-2 20 0,11 1 12 0,-11 0-12 15,8 0 0-15,-8 1-12 0,0-1-4 0,10 1-8 16,-10 0 4-16,0-1 24 0,0 1 0 0,0 0 8 16,0 0 0-16,0 0-12 0,0 0 8 0,0 0-8 15,0 0 12-15,0 0-36 0,0 0-24 0,0 0 36 16,0 0-24-16,0 0 52 0,0 0-16 15,0 0-8-15,0 0 8 0,0 0-24 0,0 0 29 16,0 0-17-16,0 0 4 0,0 0 4 0,0 0-12 0,0 0-8 0,0 0-25 16,0 0-23-16,0 0-8 0,0 0-32 0,0 0-22 15,0 0-16-15,0 0-36 0,0 0-40 0,0-2-34 16,-5 0-84-16,5 1-54 0,0 0-41 16,-7-1-91-16,7 0-83 0,0 0-92 0,-8 0-101 15</inkml:trace>
  <inkml:trace contextRef="#ctx0" brushRef="#br0" timeOffset="7544.472">18611 1348 763 0,'0'0'15'0,"0"0"40"0,0 0 24 0,0 0 27 16,0 0 20-16,0 0-7 0,0 0 7 0,0 0 1 16,0 0 7-16,0 0-2 0,0 0 20 0,0 0 10 15,0 0-12-15,0 0-2 0,0 0-25 0,0 0-11 0,0 0-27 16,0 0 8-16,0 0 3 0,0 0-15 0,0 0 13 15,0 0-27-15,0 0-10 0,0 0-6 0,0 0-3 16,0 4 1-16,0-4-1 0,0 0-5 0,0 0 25 16,0 0-6-16,0 0 1 0,0 0 6 0,0 0-9 15,0 0 7-15,0 0 24 0,0 3 14 0,0-3-9 16,7 0 11 0,-2 0-14-16,2 0-9 0,-3 0 11 0,4 0-35 15,2 0-3-15,-2 0-7 0,-2 0-22 0,1 0 41 16,3-3-19-16,-3 2 1 0,1-1 0 0,-2 2-29 15,3-1 18-15,-1-1-11 0,0 1 1 0,0 0 10 16,1-1-29-16,0 0 19 0,-1 1-5 0,1 0-2 16,-3-1 10-16,2-1-26 0,0 3 20 0,1-2-9 15,3 1-18-15,-4-2 38 0,1 2-27 0,2-2 34 0,-1 1 0 16,-1 1 1-16,4-2-12 0,-4 0-38 0,2 0 4 16,-3 0 0-16,0 1 23 0,-1 0 11 0,2 0 12 15,-5-1-34-15,-4 0-9 0,9 2 9 0,-3 0-16 16,-6-1 23-16,11 2-8 0,-7-1-7 0,-4-1 0 15,10 1-8-15,-3-1 27 0,1-1-4 0,-8 2-3 16,10-1 30-16,-2-1-46 0,-8 3 20 0,8-1 10 0,-8-2-37 0,10 3 53 16,-10-2-42-16,0 1 4 0,8 0 27 15,-8 1-38-15,0 0 26 0,0 0 24 0,0 0-54 16,0 0 26-16,0 0-15 0,0 0-20 0,0 0 40 16,0-2-28-16,0 2 12 0,0 0 3 0,0 0-30 15,0 0 11-15,0 0 4 0,0 0 0 0,0 0 20 16,0 0-20-16,0 0 20 15,0 0-28-15,0 0 39 0,0 0-19 0,0 0-4 16,0-1 0-16,0 1-28 0,0-2 44 16,9 1-36-16,-9 0 24 0,11 0-8 0,-11-2 4 15,11 3 4-15,-11-2 0 0,10 0 24 0,-10 0-48 16,0 1 40-16,0 1-13 0,0-2-42 0,0 1 59 16,11 1-48-16,-11 0 0 0,0 0-7 0,0 0-33 15,0 0 25-15,0 0-39 0,0 0 24 0,0 0-1 0,0 0-30 16,0 0 31-16,0 0-15 0,0 0 8 0,0 0-11 15,0 0-14-15,0 0-4 0,0 0-37 0,0 0 9 16,0 0-20-16,0 0-35 0,0 0-29 0,0 0-42 16,0 0-30-16,0 0-56 0,0 0-65 0,0 0-79 15,0 0-124-15,0 0-113 0</inkml:trace>
  <inkml:trace contextRef="#ctx0" brushRef="#br0" timeOffset="15409.274">19103 1594 567 0,'0'0'12'0,"0"0"17"15,0 0 30-15,0 0-5 0,0 0 19 0,0 0 5 16,0 0-17-16,0 0 18 0,0 0-7 0,0 0 6 16,0 0 9-16,0 0 8 0,0 4 7 0,0-4-3 15,0 0 8-15,0 0 14 0,0 3 2 0,0-3 7 16,0 0-11-16,0 0-25 0,0 0-5 0,0 0 16 15,0 0-18-15,0 0 19 0,0 0 1 0,0 0-30 0,0 0 38 16,0 0-22-16,0 0-17 0,0 0 0 0,0 0-15 16,0 0 13-16,0 0 17 0,0 0-4 0,0 0-2 15,0 0-22-15,0 0-10 0,0 0-4 0,0 0-15 16,0 0 22-16,0 0-26 0,0 3 4 0,0-3 17 16,0 0-28-16,0 0 25 0,0 0-11 0,0 0-23 15,0 0 3-15,0 0-7 0,0 0-10 0,0 0-10 0,0 0-4 16,0 0 14-16,0 5 18 0,0-1 30 0,0-2 17 15,0 3-13-15,0-1 21 0,0 2-24 0,3 1 7 16,-3 1 0-16,6 2-6 0,-6-1 24 0,4 2-17 16,1 0-3-16,-5 1-37 0,0-2-17 0,4 3 15 15,-4-2 10-15,0-2 22 0,4 2 7 0,-4 0-3 16,0-3-18 0,0 3 0-16,0-2 4 0,0 1-34 0,0-1 30 15,5 0 1-15,-5-2-31 0,0 0 30 0,0 0-21 16,0 1-12-16,8-2 22 0,-8 0-18 0,0-2 14 15,0 1-14-15,0 0-8 0,0-1 19 0,0 0-26 16,0 0 7-16,4 2 26 0,-4-3-29 0,0 2-4 16,0-1 18-16,0 0-11 0,0 1 8 0,0-1 15 15,0-1 7-15,0-2-34 0,0 1 31 0,0 1-19 0,0-2-31 16,9 1 27-16,-9-1-3 0,0 0 25 0,0-1 4 16,0 1-18-16,0 0 14 0,0-1-37 0,0 0 15 15,0 0 0-15,0 0-30 0,0 0 27 0,0 2-1 16,0-2 19-16,0 2 4 0,0-1-8 0,0-1-4 15,0 1-7-15,0-1 0 0,0 0 0 0,0 0-3 16,0 2 18 0,0-2 3-16,0 0 5 0,0 0-1 0,0 0-18 15,0 0-4-15,0 0 38 0,0 0 8 0,0 0 0 16,0 0 11-16,0 0-19 0,0 0 16 0,0 0 27 16,0 0-27-16,0 0 12 0,0-2-38 0,0 0-24 15,0 2 15-15,0-2-19 0,0 0 24 0,0 2-1 16,0-2-3-16,0 0 0 0,0-1-8 0,0 0-8 15,0-1 8-15,0-1-12 0,0 0 0 0,0-2 16 0,0 1-24 16,0 1 8-16,0-4 15 0,0 1-23 0,0-2 12 16,0 2 0-16,0-3-11 0,0 1 3 0,0 0 4 15,0-1-12-15,0 0 0 0,0 2 19 0,0 0-26 16,0 1 31-16,0 1-20 0,0 1 8 0,0 0 31 16,0 0-62-16,0 0 51 0,0 1-24 0,0 0-8 15,0 1 59-15,0-2-63 0,0-1 1 0,0 1 19 0,0-1-24 16,0 0 20-16,0 2 24 0,0-3-44 0,0 2 16 15,0-1 16-15,9 1-36 0,-9 0 40 0,0 0-8 16,0 0-8-16,0-1 11 0,12 3-11 0,-12-1 8 16,0 1-31-16,0-1 27 0,0 2-20 0,10 1 12 15,-10-4 12-15,0 3-12 0,0-1 11 0,13 0-30 16,-13 0 27 0,0 0-12-16,12-1 24 0,-12 2-12 0,0-1-4 15,0-1 4-15,13 2-16 0,-13 0 4 0,0 2-12 16,0 0 12-16,0 1-3 0,0 0 15 0,0 0 8 15,0 0-20-15,0 0 8 0,13 0 0 0,-13 0-8 16,0 0 8-16,0 0-16 0,0-2 4 0,0 2 24 16,0 0-24-16,0-1 20 0,0 1-8 0,0 0 8 15,0 0-20-15,0 0 20 0,0 0-20 0,0 0-19 0,0 0 58 16,0 0-54-16,0 0 42 0,0 0-26 0,0 0 15 16,0 0 11-16,14 3-3 0,-14 1 20 0,0 0-40 15,16-1 16-15,-16-1-24 0,9 2 8 0,-9 1 12 16,12-2-28-16,-12 2 24 0,10 0 4 0,-10-1-8 15,0 1 24-15,10 1-8 0,-10-2-24 0,0 2-4 16,0 0 36-16,11-1-36 16,-11 0 28-16,0 1 8 0,0-2-20 15,11 2 7-15,-11-1-15 0,0-1-7 0,0 0 7 16,10-1 16-16,-10 3 4 0,0-3-4 0,0 1-12 16,0 2-4-16,9-1 0 0,-9-1 4 0,0 1-12 15,0 0 32-15,9 1-5 0,-9 0-7 0,0-1 4 16,0 1-24-16,0-2 13 0,10 2-1 0,-10 1 19 15,0-3 5-15,0 2-32 0,10-1 32 0,-10 1-44 0,0-3 28 16,0 3 8-16,0-3-31 0,0 3 38 0,0-4-34 16,8 3 26-16,-8-3 21 0,0 2-20 0,0-1 16 15,0 0-28-15,0 1-12 0,0-2 0 0,0 0-8 16,0 3-4-16,10-1 20 0,-10-1 4 0,0-1-7 16,0 2 30-16,0-1-31 0,0 0 4 0,0 0 12 15,0 0-24-15,0 0 20 0,0 1 8 0,0-2-24 0,0 1 16 0,0 0 24 16,0 0-44-16,0-2 20 0,0 0 8 0,0 1-28 15,0-1 24-15,0 2 0 0,0-3-20 16,0 1 28-16,7-1-8 0,-7 2-4 0,0-2 4 16,0 2-32-16,0-2 52 0,0 3-28 0,0-2 8 31,0 1-12-31,0-1-24 0,0 2 24 0,0-3-16 16,0 2 28-16,0 0-24 0,0 0 20 0,0-1-12 0,0 1 16 0,0-1 12 15,0-1-8-15,0 2 15 0,0-1-42 0,0-1 15 16,0 0-20-16,0 0 12 0,0 0 32 15,0 0-28-15,0 1 23 0,0-1-23 0,0 0-12 16,0 0 16-16,0 1-3 0,0-1 3 0,0 0-8 16,0 1 8-16,0-1 0 0,0 1 0 0,0-1 23 15,0 1-19-15,0-1-16 0,0 0 16 0,0 0 12 0,0 0-4 0,0 0 0 16,0 0-12-16,0 0-8 0,0 0-12 0,0 0 28 16,0 0 16-16,0 0-32 0,0 0 40 15,0 0-28-15,0 0-8 0,0 0 24 0,0 0-40 16,0 0 28-16,0 0-28 0,0 0 4 0,0 0 12 15,0 0-4-15,0 0 28 0,0 0-28 0,0 0 32 16,0 0-8-16,0 0-32 16,0 0 28-16,0 0-16 0,0 0-12 0,0 0 12 15,0 0 16-15,0 0-16 0,0 0-4 0,0 0 36 16,0 0-48-16,0 0 16 0,0 0 12 16,0 0-32-16,0 0 36 0,0 0-24 0,0 0 24 15,0 0-8-15,0 0-16 0,0 0 28 0,0 0-28 16,0 0 16-16,0 0-4 0,0 0-8 0,0 0 8 15,0 0 20-15,0 0-8 0,0 0 4 0,0 0-16 0,0 0-8 0,0 0 4 16,0 0-4-16,0 0-8 0,0 0 20 0,0 0 0 16,0 0-4-16,0 0 32 0,0 0-44 15,0 0 16-15,0 0-12 0,0 0 8 0,0 0 16 16,0 0-24-16,0 0 52 0,0 0-36 0,0 0-32 16,0 0 40-16,0 0-44 0,0 0 24 0,0 0 24 15,0 0-20-15,0 0 16 16,0 0-36-16,0 0 16 0,0 0 0 0,0 0-20 15,0 0 16-15,0 0-4 0,0 0 12 0,0 0 12 16,0 0 12-16,0 0 0 0,0 0-24 16,0 0-4-16,0 0 12 0,0 0-16 0,0 0 8 15,0 0-4-15,0 0-20 0,0 0 24 0,0 0-4 16,0 0 12-16,0 0-4 0,0 0 0 0,0 0 0 16,0 0 4-16,0 0 16 0,0 0-24 0,0 0-8 0,0 0 0 0,0 0-16 15,0 0 12-15,0 0 16 0,0 0-24 0,0 0 36 16,0 0 0-16,0 0-4 0,0 0 4 15,0 0-16-15,0 0-8 0,0 0 4 0,0 0 8 16,0 0-16-16,0 0 12 0,0 0-8 0,0 0 12 16,0 0-4-16,0 0 4 0,0 0-12 0,0 0 8 15,0 0-8-15,0 0 16 0,0 0 16 0,0 0-36 0,0 0 20 0,0 0 4 16,0 0-28-16,0 0 36 0,0-3-28 0,0 3-24 16,0 0 20-16,0 0 0 0,0 0 24 15,0 0 0-15,0 0 4 0,0 0-8 0,0 0-8 16,9 0 4-16,-9 0-8 0,0 0 20 0,0 0 4 15,0 0-4-15,0 0 8 0,0 0-32 0,0 0 28 16,0 0-4-16,0 0 12 16,0 0-16-16,0 0 0 0,0 0-4 0,0 0-4 15,0 0 32-15,0 0-40 0,0 0 13 0,0 0 27 16,0 0-36-16,0 0 28 0,0-3-28 16,11 3-12-16,-11 0 16 0,0 0-4 0,0 0 25 15,0-3-29-15,0 3 20 0,0 0-20 0,0 0 12 16,0 0 12-16,0-2-12 0,0 2 17 0,0-1-1 15,0 1-15-15,0 0-9 0,0 0 8 0,0 0-4 0,0 0 12 0,0 0-11 16,0 0-26-16,0 0 1 0,0 0-17 0,0-2 49 16,10 1 25-16,-10 0-9 0,0 1-3 0,0 0-37 15,0-2-9-15,0 2 21 0,0-1 8 16,0 1 1-16,0-2 3 0,0 2-41 0,0 0 46 16,0-1-25-16,9 1 12 0,-9-2 21 0,0 2-34 15,0-1 34-15,10-1-42 16,-10 1 9-16,0 1 4 0,0-2-4 0,0 2 16 15,0-2-8-15,8 1-12 0,-8 1 20 0,0-1-20 16,0-1 28-16,0 2-8 0,0-1-16 0,0 1 20 16,0 0-20-16,0 0 33 0,8-2-25 15,-8 2 24-15,0-1-24 0,0 0-12 0,0-1 25 16,0 1-26-16,0-1 17 0,0 1 17 0,0 1-29 16,9-1 8-16,-9 1-9 0,0 0-3 0,0 0 28 0,0 0-3 0,0-2 8 15,0 2-38-15,0 0 25 0,0-2-4 0,0 2-12 16,0 0 29-16,0 0-34 0,0-1 18 15,0 1 15-15,0 0-44 0,0-1 28 0,0-1-13 16,9 2-11-16,-9-2 36 0,0 1-32 0,0 1 12 16,0-3 0-16,0 1-5 0,8 1 9 0,-8-2-8 15,0 1 12-15,0 0-4 0,7-1 16 0,-7 2-11 0,0-1-10 0,0 1 22 16,0 0-34-16,0-2 30 0,0 2-9 0,11-2-21 16,-11 1 34-16,0 2-38 0,0-1 46 15,6 0-33-15,-6-1 8 0,0-2 20 0,10 1-40 16,-10 0 61-16,0-1-45 0,8 1 30 0,-8-1-22 15,9-1-17-15,-9 2 1 0,6-2-22 0,-6 1 47 16,0 1-25-16,8 1 36 16,-8-1-20-16,0 1-24 0,8-2 24 0,-8 2-17 15,0-2-7-15,0 2 32 0,10-1-12 0,-10-1 12 16,0 0 25-16,6 3-49 0,-6-2 4 0,0 2-17 16,0-2 0-16,8 0 46 0,-8 1-21 15,0 1 13-15,0-1-5 0,6-1-25 0,-6 3 30 16,0-2-5-16,0-2 8 0,10 4-24 0,-10-2-9 15,0-1 5-15,0 1-5 0,0 1 42 0,0 0-16 0,0-1-1 0,0 0 25 16,0 2-41-16,0-1 16 0,8 0-8 0,-8 0-33 16,0 0 41-16,0 0-12 0,0 0 12 0,6 0-4 15,-6-1-12-15,0 2 4 0,0-1 16 0,8-1-7 16,-8 2-1-16,0-1 4 0,0 0-25 16,0-3 17-16,0 4 0 0,9-2 13 0,-9-2-5 15,0 3-4-15,0-1 9 16,8-2-30-16,-8 1-3 0,0 0 15 0,0 1-7 15,7 0 28-15,-7-1-3 0,0 2-18 0,0 1 5 16,0-3-12-16,0 1 20 0,0 2-12 0,0 0-8 16,0 0 12-16,8 0-16 0,-8 0 28 0,0 0-8 15,0 0 0-15,0 0 34 0,0-3-55 16,0 0 42-16,7 0-29 0,-7 0-33 0,0 1 49 16,0-2-25-16,8-1 5 0,-8 3 46 0,0-1-38 0,0-1 0 0,0 1 16 15,8 1-41-15,-8 0 33 0,0-2-4 0,0 3-12 16,0 0 16-16,0 1-20 0,0-2 3 0,0 1 9 15,0 0 30-15,0 0-9 0,0 1-13 16,0 0 5-16,0-2-18 0,0 1 13 0,0 0-8 16,0-1 25-16,0 2-29 0,0-1-4 0,8 0 38 15,-8 0-39-15,0-2-16 0,0 1 9 0,0 0 7 0,0-1-12 0,0 2 34 16,0-2 4-16,0 0-30 0,0-1 38 0,0 3-29 16,0-2 12-16,0 0-12 0,0 2 0 0,0 0 8 15,0-1-17-15,0 1 26 0,0-2-30 16,0 1 13-16,0-1-13 0,0-1 9 0,0 1 8 15,0 0-8-15,0-3 24 0,0 2-24 0,0 0 21 16,0 1 7-16,0-1-20 16,0 2 9-16,0-2-26 0,0 2-16 0,0 0 58 15,0 1-25-15,0-2 4 0,0 1 29 0,0 0-62 16,0 0 29-16,0 0-8 0,0 0 4 16,0 0 16-16,0 0-20 0,0-1 20 0,-11 2-33 15,11 0 13-15,0-3 4 0,-6 2 8 0,6 1 9 16,0-1-26-16,0 0 13 0,0 0-29 0,0 2 12 15,-10-4 30-15,10 4-9 0,0-1 4 0,0 1 21 0,0 0-29 0,0-2 4 16,0 2 34-16,0-1-59 0,0 1 17 0,0-2-17 16,0 2-12-16,-9 0 33 0,9 0-17 0,0 0 17 15,0 0-4-15,0 0 12 0,0 0-8 0,0 0 0 16,0 0-24-16,0 3-5 0,0-3 0 16,0 0 21-16,0 0 16 0,0 0-29 0,0 5 46 15,0 1-29-15,-10-2 20 16,10 3 9-16,-9 0-33 0,9 1 8 0,-13 0-8 15,5 2 8-15,0-1-9 0,8-2 1 0,-11 0 25 16,11-1-1-16,-11 2-8 0,3-3 5 0,8 1-5 16,-11-1-33-16,11 1 38 0,-8-2-34 15,8 0-4-15,0 1 34 0,-8-1-1 0,8-1 8 16,0 2-20-16,-8-1-4 0,8 0-13 0,0 1 33 16,0 0-7-16,-10-1-9 0,10 3-9 0,0 0-7 0,-12 1 20 0,12-1 8 15,0 0 13-15,-8 3-21 0,8-2-5 0,0-1 10 16,-10 3-1-16,10-2 8 0,0-1-8 0,-9 4-16 15,9-2 8-15,0-2 12 0,-9 2 13 16,9-1-13-16,0 0-4 0,0 0 0 0,0 1-29 16,-9 0 42-16,9-1-9 0,0 1-37 0,0-2 37 15,0 2-24-15,0-2-1 0,-10 0 42 0,10-1-46 0,0 2 38 0,0-2-9 16,0-1-12-16,0 2 12 0,-10 1 1 0,10-2-18 16,0 1 17-16,0 0 9 0,0 0-17 0,0 0-4 15,0-1 8-15,-9 1-4 0,9 1-33 16,0 0 58-16,0-2-46 0,0 2 21 0,0-1 13 15,-9 0-5-15,9 0 4 0,0 1 5 0,0-1 12 16,-8 0-8-16,8 0-5 16,0-1-20-16,-13 2-21 0,13-1 4 0,0 0 21 15,-9 0 0-15,9 0 17 0,0-2-25 0,0 4 20 16,-12-4-12-16,12 2 17 0,0-1 4 0,0-2-9 16,-12 3-16-16,12-2-13 0,0 1 26 15,0-1-18-15,-10 0 18 0,10 1-5 0,0 0-29 16,0-2 17-16,-11 2 3 0,11 1 26 0,0-3-4 15,0 2-26-15,-11-1 22 0,11 2-29 0,0 0 12 0,0-2 12 0,-12 2 0 16,12-2-20-16,0 2-1 0,-12-1 26 0,12 0-34 16,0 1 54-16,-10-3-20 0,10 2-30 15,0-1 30-15,-13 2-30 0,13-3 34 0,0 3 4 16,-14 0-9-16,14-3 17 0,0 2-34 0,-15-1 1 16,15-1 4-16,0 0-16 0,0 1-1 0,0-3 30 15,-11 2-1-15,11-4-16 16,0 2 38-16,0-2-47 0,0 2 9 0,0-2 21 15,0 0-38-15,0 1 33 0,0-1-24 0,0 0 29 16,0 0-5-16,0 0-12 0,0 0 25 0,0 2-63 16,0-1 43-16,0-1-9 0,0 0-1 15,0 0 26-15,0 0-8 0,0 0-13 0,-14 0-12 16,14-3-1-16,0 3 9 0,0-3 20 0,0 3-8 16,0 0 26-16,0-1-50 0,0 0 16 0,0 1 8 0,0-2-29 0,-11 0 37 15,11 2-37-15,0-2 5 0,0 1 12 0,0-1-5 16,0 0 14-16,0 1-22 0,0 0-8 0,0-1 8 15,0 0 5-15,0 1 12 0,0-1 21 16,0-1-1-16,0 2-36 0,0-2 28 0,0 0-37 16,0-1 4-16,0-1 17 0,0 2-21 0,0-3 42 15,0 2-30-15,0-1 30 0,0 0 0 0,0 0-38 0,0 1 16 0,0 1-20 16,0-2-4-16,0 0 0 0,0 0 8 0,0 0 30 16,0-1-30-16,0 0 38 0,0-2-9 0,0 1-21 15,0-2 46-15,0 2-49 0,0-2 12 16,0-1 12-16,0 1-29 0,0-1 13 0,0-1-8 15,11 1 11-15,-11 0-7 0,14 1 29 0,-14 0-21 16,11-1-21-16,-11 2 21 16,13 1 4-16,-13 0-25 0,14 1 25 0,-3-2 12 15,-11 0-24-15,10 2 37 0,-10 0-1 0,12 1-44 16,-12 0 36-16,10 0-7 0,-10 0-38 0,11 2 41 16,-11-1-24-16,0-2 7 0,11 1 22 15,-11 0-13-15,11-1-8 0,-2 0 4 0,-9 1-21 16,12-2 38-16,-4 2-13 0,-8-1-4 0,12 0 25 15,-2 0-50-15,-10 0 29 0,8 0 0 0,-8 0 0 0,12 2 21 0,-12-2-17 16,10 2-3-16,-10-1-18 0,8-1-7 0,-8 4 3 16,9-4 21-16,-9 3-20 0,9-1 36 0,-9 0-28 15,10 0-8-15,-10 1 40 0,7 0-44 0,-7-1 49 16,9 0-29-16,-9 0-9 0,8 0 9 16,-8-1-8-16,9 1 12 0,-9 0 5 0,8 0-1 15,-8 0-17-15,11 0 26 16,-11-1-42-16,10 3 29 0,-10-3 13 0,8 3-29 15,-8-3 24-15,0 2-16 0,11 1-9 0,-11-1 13 16,0 0 25-16,8 2-29 0,-8 0 0 0,0-1 16 16,8 0-24-16,-8 0 28 0,8-1 1 15,-8 1-17-15,10-1-9 0,-2 0-3 0,0-3 4 16,0 4-4-16,0-3 32 0,-2 0-32 0,3-1-1 16,0 2 13-16,-9-1-20 0,9 0 28 0,-1 1-4 0,-8 0-21 0,10 1 17 15,-3-1 0-15,-7 1 13 0,10 1 16 0,-3-3-21 16,-7 1-8-16,10 2 8 0,-10-4-20 0,10 4 16 15,-4-2 9-15,-6 2-42 0,13-3 37 0,-5 1-21 16,0-1 9-16,-8 2 21 0,9-3-21 16,1 4 0-16,-10-2 4 0,8 1 4 0,-8-1 4 15,8 3-8-15,-8-2-29 0,8 0 21 0,-8 0 4 0,10 1 16 0,-10 1 13 16,8 0-17-16,-8-3-28 0,9 2 20 0,-9-2-17 16,10 1 9-16,-10-1 4 0,11 1 12 0,-1-2-12 15,-10 3 0-15,12-1 28 0,-2 0-36 0,-10-1 41 16,11 2-21-16,-11-1-20 0,14-1 12 15,-14 2-17-15,13 1 9 0,-13 0 4 0,11 1 8 16,-11 0-4-16,0 0 21 16,11 0-25-16,-11-2-13 0,0 2 25 0,0 0-20 15,0 0 29-15,0-1-17 0,0 1 4 0,0 0-13 16,0 0-11-16,11 0 28 0,-11 0-33 0,0 0 34 16,0 0-5-16,0 0-8 0,0-2 20 0,0 1-37 15,0 1 21-15,0-1 17 0,11-1-5 16,-11 0-8-16,0 1 9 0,0 0-5 0,0-1-37 15,0 2 58-15,0 0-37 0,0 0-4 0,0 0 32 0,0 0-45 0,0 0 17 16,0 0-4-16,0 0 16 0,0 0-8 0,0 0 45 16,0 3-66-16,0-2 17 0,0 1 8 0,0-2-33 15,0 0 78-15,0 1-20 0,0 0 4 0,0-1-33 16,0 0-4-16,0 0 3 0,0 0-24 0,0 0 54 16,0 0-29-16,0 0-8 0,0 0 32 0,0 0-20 15,0 0 9 1,0 0-22-16,0 0 38 0,0 0-54 0,0 0 21 15,0 0 8-15,0 0-54 0,0 0 87 0,-11 0-53 16,11 2 36-16,-11-2-12 0,11 3-24 0,-11-1 57 16,0-1-50-16,11 0 21 0,-11 4-20 0,1-1 4 15,0 1-13-15,1 1 17 0,-2 2 25 0,2 1-21 16,-1 0 20-16,2 0-3 0,-4 2-21 0,4-2-4 16,-2 3 33-16,0 0-42 0,2-1 13 0,0 2 4 0,8-3-17 15,-8 0 30-15,-2 1-13 0,10-2 8 0,-8 1-29 16,8-2 29-16,0 0 1 0,0 1-26 0,0-2 13 15,0-1-4-15,0 1 4 0,0 0 8 0,0-1 8 16,0 0-32-16,0 0 24 0,0 0-4 0,0 0 8 16,0-1 13-16,0-1-30 0,0 2 5 0,0-1 4 15,0 0 0-15,0-2-16 0,0 0 12 0,0 0-1 0,8-1-7 16,-8-1 32-16,10 2-3 0,-10 0-13 0,0-2-4 16,8 0-16-16,-8-1-5 0,9 3 13 0,-9-1 4 15,7-1 12-15,-7-1-8 0,0 0 0 0,9 0 12 16,-9 0-24-16,0 0 20 0,9 0 1 0,-9 0 3 15,9 0 13-15,-9 0-33 0,13-3-9 0,-5 0 1 16,-8 1-17-16,10-1 53 16,-10 0-16-16,12 0 17 0,-12 1-1 15,10 0-28-15,-10-2 12 0,10 1-20 0,-10 0 20 16,10-1 4-16,-10 0 5 0,12 0-34 0,-12-1 13 16,11 1 24-16,-11-2-20 0,9 3 29 0,-9-3-33 15,0 1-21-15,11 0 29 0,-11-1 0 0,0 1 12 16,0-1-20-16,12 0-9 0,-12 0 5 0,0 1 12 15,0-1 4-15,0 1-12 0,10-2 24 0,-10 1-16 0,0 0-8 16,0-2 21-16,0 1-26 0,0-2-20 0,0-1 17 16,0 0 24-16,0-1-8 0,0 0 21 0,0-1-9 15,0 0-33-15,0 1 17 0,0 2 4 0,0-2 4 16,0 4 17-16,0-1-21 0,0 0 0 0,0 4-4 16,0-2-17-16,0 4 13 0,0-1 16 0,0 2 9 15,0-1-1-15,0 1-12 16,0 1-20-16,0 0 16 0,0 0-12 0,0 0 28 15,0 0-16-15,0 0-12 0,0 0-5 0,0 0 9 16,0 0 0-16,0 0-17 0,0 4 5 16,0-1-13-16,0 3 33 0,0 0 29 0,0 3-21 15,0 1-8-15,0 2 4 0,0 2-12 0,0 1 16 16,0 0-4-16,0 1-12 0,0-1 0 0,0 0-13 16,0-1 42-16,0 1-38 0,0-1 5 0,0-1 37 0,0-1-58 0,0-2 41 15,0 2-12-15,0-2 0 0,0 0 12 0,0 0 17 16,12-2-1-16,-12 0-8 0,0 0-12 0,9-2-20 15,-9-2 28-15,0 0-28 0,0-1-4 16,14 0 20-16,-14 0-29 0,0-1 21 0,0-2 41 16,12 1-33-16,-12 1 28 0,12-1 17 0,-12-1-53 15,0 0 32-15,13 0-40 16,-13 0 8-16,14 0 20 0,-14 0-8 0,0-4 13 16,0 2-34-16,12-2 42 0,-12-1-53 0,12 3 40 15,-12-4-16-15,0 1-17 0,14-1 33 0,-3 0-32 16,-11 0 45-16,12-1-34 0,-12-1 18 0,13 0-1 15,-13-1-21-15,11 0 5 0,-11-2 12 16,0 2-24-16,14-1 32 0,-14-2 8 0,0 0-16 16,0 1 1-16,10-2-5 0,-10 4 0 0,0-4-8 0,0 3 12 0,0-2-21 15,0 2 5-15,0 1 4 0,11-3 16 0,-11 4-16 16,0 0-1-16,0-1 26 0,0 1-13 0,0-1 8 16,0 1-16-16,0 1-4 0,0 1-4 0,0 1 12 15,0 1 16-15,0 1-16 0,0 1 5 0,0 0-22 16,0 1 13-16,0-1-4 0,0 2-9 15,0 0 21-15,0-1-28 0,0 1 19 0,0 0 9 0,0 0-24 0,0 0 20 16,0 0-4-16,0 0-24 0,0 0 40 0,0 6-16 16,0-4 4-16,0 5 16 0,0 1-28 0,0 1 16 15,0 4-16-15,0 0 20 0,0 1 4 0,0 0 0 16,0 1-8-16,0 1-8 0,0-1-12 0,0-2 24 16,11 3 9-16,-11-2-17 0,0-2 8 0,0 1-20 15,0-2-1 1,0 0 13-16,0-2-8 0,10-1 29 0,-10-1-25 15,0 0 28-15,0-3-4 0,0 1-36 0,0-3 20 16,0 2-28-16,0-1 11 0,0-2 22 0,0 2-5 16,0-2-9-16,0 0 22 0,0 0-30 0,0 0 22 15,0-1-5-15,0 2 8 0,0-2-20 0,0 0-20 16,0 0 23-16,0 0-3 0,0 0 20 0,0 0 5 16,0 0-9-16,0 0-8 0,0 0 0 0,0 0 16 0,0 0-12 15,0 0-4-15,0 0 8 0,0-3 1 0,0 3 11 16,0 0-12-16,0-2 5 0,0 1-22 0,0-3 1 15,0 1 21-15,0-1-17 0,0-2 4 0,0 1-13 16,0-3-3-16,0 0-9 0,0-2 45 0,0 1-24 16,0-1-8-16,0 2 33 0,0-3-58 0,0 0 41 15,0 2-12 1,0-4-9-16,0 2 25 0,0 1-8 0,0-2-8 16,0 1 21-16,12 0-17 0,-12 0 4 0,11 2-4 15,-11-2-17-15,8 1 29 0,-8 0-8 0,11 2 12 16,-11 1 5-16,0 1-17 0,10 0-21 0,-10 0 17 15,9 3-8-15,-1-1-25 0,-8 2 37 0,11-2-12 16,-11 0 8-16,11 3 20 0,-3-3-36 0,-8 3 16 16,9-2-16-16,-9 0 12 0,9 0 24 0,-9 3-16 0,8-3 4 15,-8 3-16-15,8-3 16 0,-8 2 0 0,0 0-12 16,9 0 32-16,-9 0-40 0,8 1 8 0,-8 0 16 16,9-2-32-16,-9 2 24 0,10 0 0 0,-10 0 0 15,8 0 20-15,-8 0-24 0,9 0 12 0,-9 0-20 16,7 0-33-16,-7 3 33 0,0 0-28 0,9 0 20 15,-9 0 12 1,0 0-16-16,6 0 16 0,-6 1-32 0,0 0 16 16,5 1 40-16,-5-1-24 0,8 3 24 0,0 1-16 15,-8 0-16-15,8 2 20 0,-2 1 8 0,1 1 4 16,-1 1-24-16,0 0 20 0,-6 0-4 0,8-2-16 16,-8 2 4-16,6-1 16 0,2-1-4 0,-8 1 16 15,8-1-28-15,-8-2-20 0,8 2 8 0,-8-2 0 16,6-1 40-16,-6 0-16 0,5 0-4 0,-5 1 12 0,9-2-24 15,-9 1 20-15,5-2-12 0,-5 1-12 0,0-1 24 16,8 0-12-16,-8 1 12 0,7-1-16 0,-7-1 4 16,0-1-8-16,4 0-16 0,-4 1 52 0,0-3-40 15,10 0 28-15,-10 1 36 0,0-2-60 0,0-1 65 16,4 0-21-16,-4 0-28 0,0 0 25 0,0 0-25 16,8 0-21-16,-8 0 17 0,0-3 17 0,7 0-17 0,-7 2 4 15,11 0-8-15,-3-4-16 0,0 3 12 0,-2-2-5 16,3 0 17-16,-2 1 5 0,1-2-9 0,-2 1 12 15,3 0-12-15,-9-1 4 0,8-1 29 0,0 0 0 16,-8 2-25-16,8-2 26 0,-8 0-38 0,8-1 4 16,-8-1 4-16,0 1-29 0,10 0 21 0,-10-2-4 15,0 0 8 1,0 0 4-16,8 1-12 0,-8-3 8 0,0 0 9 16,0 0-30-16,0-1 25 0,0 0-20 0,0-1 8 15,0 2 12-15,0-4-12 0,0 2-12 0,0 0-5 16,0-2 29-16,0 0-36 0,0 2 56 0,0-2-28 15,0 0-4-15,0 2 25 0,0-1-21 0,0 2 37 16,0-1-37-16,0 0 8 0,0 1-24 0,0-1 7 16,-8 1 30-16,8 0-45 0,0-1 44 0,0 1-20 0,0 1-12 15,-12-1 32-15,12 2-16 0,0 0 1 0,0-1-26 16,0 2 17-16,0-2-25 0,0 4 25 0,0 0 12 16,0-3 0-16,0 3 21 0,0 0-37 0,0 0 24 15,0 1-7-15,-9 0-9 0,9-1 8 0,0 1-4 16,0 1 9-16,0 1 3 0,0-1-12 0,0 1-4 15,0 1-16 1,0 0 20-16,0 0-8 0,0 1 20 0,0 0 26 16,0 1-42-16,0 0 29 0,0 0-17 0,0 1-20 15,0 0 8-15,0 0 17 0,0 0-34 0,0 0-4 16,0 0 13-16,0 0-34 0,0 0 42 0,0 0-20 16,0 0 7-16,0 3 1 0,0 1-9 0,0-2 29 15,0 2-12-15,0 2 17 0,0 0-13 0,0 2 4 16,0 3 12-16,0-1-24 0,0 2 33 0,0 2-25 0,0 0-8 15,0 2 37-15,0 0-58 0,0 0 41 0,0 2-25 16,0-1-11-16,0 1 61 0,0 0-49 0,0 1 37 16,0-3-25-16,0 3-5 0,9-2 22 0,-9-1-30 15,0 0 38-15,0-1-29 0,0-1 8 0,0 1 4 16,0-2-37-16,0 2 13 0,0-2 12 0,0 1-13 16,0 0 42-16,0-1-21 0,0 0-8 0,0-1 21 0,0 0-17 15,0 1 33-15,0-2-37 0,0 1 29 0,0-2-13 16,12-1-12-16,-12-1 21 0,0-1-13 0,9 0 5 15,-9-1-26-15,0 1 22 0,0-2-26 0,9 0-4 16,-9 0 50-16,0 1-37 0,0-2 21 0,0 2 3 16,10-2-20-16,-10 1 25 0,0 1-21 0,0-2 5 15,10 0-1 1,-10 0-4-16,0-2-21 0,10 2 29 0,-10-3-29 16,0 0 0-16,0 1 34 0,10-2-5 0,-10 0 9 15,0 0 8-15,0 0 0 0,10 0-25 0,-10 0 8 16,0 0 13-16,0-3-33 0,9 2 12 0,-9-1 16 15,11 0-37-15,-11 2 42 0,11-2-25 0,-11 0-13 16,13-1 38-16,-13 0-42 0,14 0 34 0,-14 0 0 16,16 0-30-16,-5-1 42 0,-11-1-37 0,16 0-9 0,-2-1 25 15,-14 1-13-15,14 0 5 0,-14 1 21 0,14-1-13 16,-14 1-4-16,0-1 8 0,0 2-12 0,13 0-4 16,-13-1-9-16,0 2 9 0,0 1-13 0,0 0-8 15,0 0 8-15,0 1-46 0,0 0-24 0,0 0-20 16,0 0-47-16,0-2-27 0,0 1-32 0,0-1-59 15,0 2-82-15,0-1-36 16,0 0-71-16,0-2-70 0,0 0-65 16,0-2-142-16,-11 2-112 0</inkml:trace>
  <inkml:trace contextRef="#ctx0" brushRef="#br0" timeOffset="16156.635">20536 1481 1025 0,'0'0'51'0,"0"4"69"16,0-4 58-16,0 3 43 0,0-3 10 0,0 0-42 15,0 0-5-15,0 0-7 0,0 0-27 0,0 1 8 16,0 0-10-16,0-1-8 0,0 1 12 0,5 2-22 16,-5-3-11-16,0 0-12 0,2 0-29 0,-1 1 35 0,1 0-34 15,-2-1 11-15,2 0 15 0,-2 0-34 0,1 0 46 16,2 0-21-16,1 0 1 0,2 0-13 0,-2 0-28 16,4 0 29-16,0 0-21 0,3 0-4 0,0 0-21 15,-1 0-14-15,4 0-10 0,-1 0 14 0,1 0 29 16,-3 0-22-16,2-2-7 0,1-1 11 0,-3 2-33 15,1-1 15 1,0 2 26-16,-3-2-11 0,1 1 7 0,-1-1-4 16,-1 1-28-16,0 0-5 0,0 1 19 0,1-4-22 15,0 3 26-15,0-1-4 0,-1 1-15 0,-2-1 15 16,-6 1 15-16,10 0-33 0,-10 1 11 0,10-2 11 16,-10 1-49-16,0 0 49 0,7 1-38 0,-7 0 5 15,0 0 33-15,0 0-49 0,0 0 34 0,0 0-26 16,10 0 11-16,-10 0 22 0,0 0-22 0,0 0 19 0,0 0-42 15,0 0 23-15,0 0 16 0,0 0-12 0,0 0 15 16,0 0-27-16,0 0 16 0,0 0-1 0,0-2-7 16,0-2-4-16,9 4-7 0,-9 0 19 0,0 0-20 15,8 0 35-15,-8 0-38 0,0 0-8 0,0 0 42 16,0 0-38-16,11 0 38 0,-11 0-8 0,0 0-22 16,0 0 38-16,0 0-43 0,0 0 16 0,0 0 12 0,0 0-43 15,0 0 39-15,0 0-42 0,0 0 4 0,0 0 0 16,0 0-34-16,0 0 12 0,0 0-59 0,0 0-29 15,0 0-47-15,0 0-56 0,0 0-56 0,0 0-77 16,0 0-79-16,0 0-110 0,0 0-118 0</inkml:trace>
  <inkml:trace contextRef="#ctx0" brushRef="#br0" timeOffset="18616.697">21599 1308 794 0,'0'0'50'0,"0"0"29"0,0 0 35 0,0 0 41 0,0 0-19 15,0 0 4-15,0 0-4 0,0 0 2 0,0 0 2 16,0 0-8-16,0 0-16 0,0 0 5 0,0 0-2 16,0 0 7-16,0 0 35 0,0 0-20 0,0 0-11 15,0 0 5-15,0 0-15 0,0 0 12 0,0 0-3 16,0 0 19-16,0 0-29 0,0 0-9 0,0 0 14 15,0 3-36 1,0-3 4-16,-5 0-23 0,4 0 11 0,1 0-28 16,-4 0 14-16,4 0 1 0,-3 0-18 0,0 0 4 15,3 0 11-15,-3 0-17 0,0-3-26 0,3 1 11 16,0 0-11-16,-5 0 8 0,2 1-14 0,3-1 21 16,-5-1-10-16,5 2 6 0,-1 1 8 0,1-3-29 15,-5 2 15-15,2-1-16 0,-2-1 16 0,2 2-15 16,-3-2-18-16,2-1 25 0,0 2-7 0,-3-1 41 0,2 1-23 15,1 0 5-15,-2 0-1 0,2 1-22 0,0-1 4 16,4 1-4-16,-7 1 11 0,4-1-18 0,3 0 19 16,-5 0-20-16,5-1 5 0,-5 2 3 0,5-1-15 15,-1 1 16-15,1-1-20 0,0 1 16 0,-5 0-16 16,5 0 12-16,0 0-12 0,0 0 1 0,-4 0 18 16,4 0-7-16,-4 0 3 15,4 0-18-15,-4 0 11 0,0 4-15 16,1-1 15-16,-2 1 8 0,-1 0-12 0,2 1 8 15,-3-1-4-15,2 1 15 0,0-1-4 0,1 2-11 16,-4-1-11-16,5-1-8 0,-2 0 34 0,2 1-30 16,0-1 30-16,-1 0-11 0,1-2-34 0,2 2 41 15,1 0-15-15,-6-2 0 0,3 2 8 0,-1 0-8 16,4 0 4-16,-1 0 19 0,1 0-4 0,-4 1-11 0,4 0 3 0,-3-2-7 16,3 2 4-16,0-1-11 0,0 1 3 15,0-2-4-15,0 2 16 0,0-1 14 0,0 0-7 16,0-1-11-16,0 0-4 0,0 1 0 0,0-2-15 15,3 3 41-15,-3-4-14 0,4 1 14 0,-1 1-11 16,0-1 4-16,0 0-12 0,-3 0 5 0,6 0 33 16,-3 1-10-16,1 0 3 0,2 2-4 0,-1-2-19 0,0 1-15 0,2 0 20 15,0 1-16-15,-3-1 19 0,5 1-15 0,0-2 22 16,-3 0-6-16,1-1-13 0,1 1 24 16,-2-1-23-16,1-1 15 0,0 1 12 0,-1 0-16 15,-1-2-3-15,2 1-4 0,-1 0-28 0,-2 1 16 16,1-1-20-16,2 1 24 0,-3-1 0 0,1 0 4 15,1 3-1-15,-6-3-3 16,8 0 4-16,-1 1-28 0,-7 0 28 0,8 0-16 16,-1 1 8-16,-7 0 23 0,8 0 1 0,-8 0-28 15,8 2 24-15,-8-3-4 0,11 4-20 0,-11-2 15 16,6 1-3-16,-6-2-12 0,8 3 0 16,-8-2 16-16,9 1-20 0,-9-1 16 0,9-1 4 15,-9 0-16-15,0 3 8 0,8-2-20 0,-8 2 16 16,0-1 12-16,9 1-32 0,-9 1 40 0,0 0-28 0,0-1 0 0,8 2 12 15,-8-1-32-15,0 0 40 0,0 1-36 0,0 0 36 16,0 0-4-16,0-1-36 0,0 0 40 0,0 2-20 16,0-3 8-16,0 2 4 0,0-3-4 15,0 1 16-15,0 1-36 0,0-3 16 0,0 1 4 16,0 2 4-16,0-1 0 0,0 1 4 0,0-3 0 16,0 1-12-16,0 1 16 15,0 1 8-15,0-3 8 0,0 0-40 0,0 2 48 16,0-2-8-16,0 2-24 0,0-2 57 0,0 1-61 15,0 0-4-15,-9-1 20 0,9 0-20 0,0 0 37 16,-8 0-17-16,8 0-16 0,0 0 4 0,-8 0 13 16,8-1 3-16,0 0 21 0,0 0-41 0,-13-1 21 15,13 2-29-15,0-3-4 0,-8 2 24 16,8-2-36-16,0 1 36 0,-8 1 9 0,8-1-5 0,0-1 26 0,0 0-13 16,-10-1-20-16,10 2 37 0,0-2-50 0,-9 2 25 15,9-2 5-15,0 1-26 0,0-1 38 0,0 0-30 16,-8 0 13-16,8 0 0 0,0 0-12 0,0 0 4 15,0 0-13-15,0 0 34 0,-9 0-38 0,9-3 13 16,0 1 12-16,-11 0-50 0,11 0 29 0,-11-1-12 16,2 0-18-1,9 0 26-15,-10 2 9 0,10-3-9 0,-10 2 17 16,10-1-5-16,-10 2-20 0,10-1 25 0,-10 0-34 16,10-1 0-16,-8 2 21 0,8 0-8 0,-8-3 29 15,8 3-20-15,0 0-1 0,0-1 4 0,-8-1-12 16,8 2 8-16,0-2-4 0,-8 0-4 0,8-1 0 15,0 2 4-15,-8-1-9 0,8-1 22 0,0 0-13 16,0 2-13-16,-8-1 18 0,8-1-1 0,0 1-17 0,0 1 26 16,-7-1-13-16,7 0-26 0,0 2 43 0,0-3-4 15,-7 2-9-15,7-3 1 0,0 2-10 0,0-2-12 16,0 1 13-16,-8-1 0 0,8 0 17 0,0 1-1 16,0-2 5-16,0 1 0 0,-8-1-12 0,8 1-18 15,0 1 4-15,0 0-12 0,0 1 4 0,0 0 21 16,-9-1-29-16,9 1 12 0,0 0 0 0,0 0 1 0,0 1 20 15,0 1 9-15,0-2-8 0,0 0 20 0,0 0-29 16,0 3 0-16,0-1-4 0,0 0-17 0,0-1 21 16,0 2-17-16,0 0 4 0,0 0-21 0,0 0-4 15,0 0 9-15,0 0-55 0,0-1-7 0,0-1-36 16,0 2-41-16,0-1-16 0,0 1-42 0,0-2-39 16,0 2-55-1,0 0-40-15,0 0-48 0,0 0-59 0,0 0-56 16,0 0-57-16,0 0-68 0,9 0-53 0</inkml:trace>
  <inkml:trace contextRef="#ctx0" brushRef="#br0" timeOffset="24824.698">21956 1631 649 0,'0'0'46'0,"0"0"62"15,0 0 32-15,0 0 46 0,0 0 14 0,0 0-15 16,0 0 25-16,0 0 1 0,0 0-20 0,0 0 12 15,0 0-29-15,0 0-20 0,0 0-20 0,0 0-28 16,0 0-7-16,0 0-10 0,0 0-13 0,0 0-16 16,0 0-2-1,0 0 3-15,0 0 10 0,0 0 14 0,0 0-6 16,0 0 16-16,0 0-25 0,0 0-3 0,0 0 3 16,0 0 1-16,0 0 14 0,0 0-34 0,0 0-3 15,0 0-45-15,-3 0 8 0,3-4 23 0,-3 1-17 16,3 0 32-16,-3 1-15 0,3-2 1 0,0 2 7 15,-8 2-24-15,8-2 6 0,-2 1-6 0,2 1 3 16,0 0 24-16,0 0-20 0,0 0-4 0,0 0 7 0,0 0-24 16,0 0 28-16,0 0 11 0,0 0-29 0,0 0-7 15,-4 0 7-15,4 0-10 0,0 0 7 0,0 0 6 16,0 0-6-16,-5 0-14 0,5 0 24 0,0 0 5 16,-3 0-26-16,3 0 25 0,0 0-11 0,-5 0 1 15,5 0 13-15,0 0-6 0,0 0-18 0,0 0-4 16,-3 0 4-16,3 0-8 0,-8 0 0 0,8 0 12 0,-6 0 2 15,1 0 5-15,5 3 18 0,-8 1-26 0,1-2 4 16,0 0-7-16,7 0-15 0,-7 1 14 0,-1 0-14 16,8 0 26-16,-6 0-1 0,-2-1 5 0,8 1-16 15,-8 1-10-15,8-2 11 0,-6 1 14 0,6 0 11 16,-8 0-29-16,8 0 23 0,-9 2-27 0,9-4 4 16,-8 4 33-1,8-3-11-15,0 4 0 0,0-3 12 0,-8 0-12 16,8 0-26-16,0 1 0 0,0 0-3 0,0 0 3 15,0 0-7-15,0 0 15 0,-8 0 18 0,8 0-22 16,0 1 15-16,-8-3 7 0,8 4-18 0,0-1 7 16,-8 1 19-16,8-2-34 0,-6 0 8 0,6 0-4 15,0 2-15-15,-7-2 49 0,7 1-27 0,0 0 20 16,0-1-5-16,0 1 12 0,0 1-23 0,0-2 12 0,0 1-4 16,0 1-46-16,0-1 65 0,0 0-4 0,0 1 8 15,0-2-15-15,0 2-19 0,0-1-16 0,0-1 12 16,0 2 22-16,0-1-18 0,0 0 31 0,0-2-16 15,0 1 7-15,0 0 20 0,0-2-27 0,0 3-3 16,0-4-5-16,11 0-3 0,-11 2-24 0,0 0 16 16,0 0 4-1,0-1-8-15,0 2 46 0,0-1-34 0,10-1-16 16,-10 1 16-16,0-1-28 0,0 1 36 0,0-1 7 16,11-1-15-16,-11 2 8 0,0-1 3 0,9-1-31 15,-9 0 12-15,0 0 0 0,9 0-16 0,-9 1 16 16,10-2-8-16,-10 1-7 0,8 0 26 0,-8 1 9 15,8-2-16-15,-8 0 11 0,10 2 5 0,-3-1-8 16,-7 0 0-16,10-1 15 0,-10 2-47 0,8-2 8 0,1 0 28 16,-1 1-27-16,-8 1 14 0,8-2 5 0,0 0 4 15,2 0-20-15,-10 1 4 0,8-1 4 0,-8 0 4 16,8 0 4-16,-2 0 16 0,-6 0-32 0,11 0-20 16,-5 0 40-16,2 0-28 0,-3 0 28 0,3 0 0 15,0-1-28-15,-4-2 24 0,-4 3 20 0,10-2-12 16,-2 2 24-16,-8-1-12 0,8-2-24 0,-8 3 57 0,8-2-41 15,-8 1 12-15,8 0 9 0,-8 1-29 0,0-2 33 16,7 1-29-16,-7 0 21 0,0-1-45 0,8 0 13 16,-8-1 11-16,7 1-20 0,-7-3 29 0,6 2-33 15,-6-1 29-15,9-1-29 0,-9 0 24 0,0 0 5 16,7-1-33-16,-7-1 24 0,6 1 1 0,-6 0-9 16,0 0-8-1,8-1 9-15,-8-1-14 0,0 2 5 0,0-1 17 16,9 0-5-16,-9 0-24 0,0 1 20 0,0-3-3 15,7 1 3-15,-7 1-4 0,0 0-4 0,0-2 9 16,0 0-18-16,0 0 9 0,0 0-17 0,8-1 13 16,-8 0-8-16,0-1-13 0,0-1 33 0,0 2-29 15,0-1 42-15,0 0 0 0,0 1-17 0,0 0-4 16,0-1-17-16,0 1 17 0,6 1-16 0,-6 1 24 0,0 0-12 16,0 0 0-16,0 0 8 0,0 1-8 0,0 1 4 15,0 0 16-15,0 0 5 0,0-3-8 0,0 0-13 16,0 2 0-16,0 0-9 0,0-1 9 0,0-1 9 15,0 1-34-15,0-3 25 0,0 3-13 0,0 0 13 16,0-1 25-16,0 1-33 0,0-1 25 0,0 1-5 16,0 2-16-1,0-2 12-15,0 2-8 0,0 0-12 0,0 0 3 16,0 1 22-16,0-2-30 0,0 1 30 0,0 0-22 16,0 2 5-16,0 0 38 0,0-4-64 0,0 4 30 15,0-3-4-15,0 2-12 0,0-1 32 0,0 0-3 16,0 2-18-16,0 0 14 0,0-1 3 0,0 2-7 15,0 1-14-15,0 1-7 0,0-1 16 0,0 1-9 16,0 1 18-16,0 0-5 0,0 0-4 0,0 0 33 0,0 0-45 16,0 0 16-16,0 0-37 0,0 0-9 0,0 0 54 15,0 3-33-15,0 0 25 0,0 1 5 0,0 2-34 16,0 2 38-16,0 1-13 0,0 2 12 0,0 3 0 16,0 0-7-16,0 5 24 0,0-1-50 0,0 2 25 15,0 1-21-15,0 0-4 0,0-2 21 0,0 0 0 16,8 1 13-16,-8-2-9 0,9 0 13 0,-9 0-30 0,0-1 1 15,0-1 24-15,8 1-20 0,-8 0 41 0,0-1-12 16,0 1-21-16,0-2 21 0,7-1-25 0,-7 1 21 16,0-3-22-16,0 0 5 0,0 1 4 0,0-3-37 15,0 0 46-15,6 1-13 0,-6-1-25 0,0-1 37 16,0 1-16-16,0-1-4 0,0-2 16 0,0 0 5 16,0 1-26-1,0-1 9-15,0-1 8 0,0-1 4 0,0-1 13 16,0 0-8-16,0-1-13 0,0-1-17 0,0-1 13 15,0-1 17-15,0 0 24 0,0 0-24 0,0 0 8 16,0 0-34-16,0 0 9 0,0 0 8 0,0 0-21 16,0 0 38-16,0 0-38 0,0 0 17 0,0 0 9 15,0-1-5-15,0 1 0 0,0 0 13 0,0 0-17 16,0 0-21-16,0-2 42 0,0 2-42 0,0 0 17 0,0 0 4 16,0-1-30-16,0 1 18 0,0 0 12 0,0 0 12 15,0 0-3-15,0 0 16 0,0 0-34 0,0 0-7 16,0 0 16-16,0 0 21 0,0 0 4 0,0 0-13 15,0 0 1-15,0 0-38 0,0 0 17 0,0 0 3 16,0 0-3-16,0 0 12 0,0 0-21 0,0 0 22 16,0 0 11-1,0 0 1-15,0 0 8 0,0 0-33 0,0 0 4 16,0 0-9-16,0 0 17 0,0 0 9 0,0 0-26 16,0 0 9-16,0 0-17 0,0 0 17 0,0 0 0 15,0 0 8-15,0 0 9 0,0 0-18 0,0 0 1 16,0 0-13-16,0 0 17 0,0 0 17 0,0 0-8 15,0 0-5-15,0 0-25 0,0 0 12 0,0 0 9 16,0 0-16-16,0 0 41 0,0 0-38 0,0 0 22 0,0 0 16 16,0 0-54-16,0 0 41 0,0 0-37 0,0 0 33 15,0 0-4-15,0 0-20 0,0 0 36 0,0 0-40 16,0 0 45-16,0 0-9 0,0 0-28 0,0 0-5 16,0 0 0-16,0 0-8 0,0 0 21 0,0 0 29 15,0 0-41-15,0 3 28 0,0 0-7 0,0-2-31 16,0 2 51-16,0-1-21 0,0 0-8 0,0 0 0 0,0 0-5 15,0-1-7-15,0 0 24 0,0 0 5 0,0 0-17 16,0-1 8-16,0 1-12 0,0-1 33 0,0 0-17 16,0 0 5-16,0 0-5 0,0 0-21 0,0 0-12 15,0 0 25-15,0 0-4 0,0 0-4 0,0 0 33 16,0 0-33-16,0 0 8 0,0 0 16 0,0 0-16 16,0 0 25-1,0 0-4-15,0 0-29 0,0 0 3 0,0 0 14 16,0 0-9-16,0 0 21 0,0 0-13 0,0 0-16 15,0-3-5-15,0 3 18 0,0-2-5 0,0 2-21 16,0-1 29-16,0 0-16 0,0-1 29 0,0 2 4 16,0 0 0-16,9 0-25 0,-9 0-9 0,0 0 31 15,0-3-56-15,0-2 47 0,0 0-13 0,0 1 0 16,0-3 21-16,0-1-30 0,0 0 26 0,0-2-54 0,0 0 16 16,0 0 0-16,0-1-5 0,0 0 39 0,0 1-9 15,0-2-8-15,12 2-13 0,-12 1-12 0,0-2 4 16,6-1 46-16,-6 4-13 0,0 0 9 0,9-1-1 15,-9 1-32-15,0-1-1 0,8 1 4 0,-8 0 9 16,0 0-8-16,8-1 29 0,-8 2-30 0,5 1 9 16,-5-1 0-1,0 0-34-15,9 0 42 0,-9 1-12 0,8-1 12 16,-8 2 4-16,7-1-8 0,-7 1-16 0,8-1 16 16,-8 3-13-16,9-2 5 0,-9 2 33 0,8 0-38 15,-8-2 25-15,8 2-20 0,-8 0-13 0,10 0 30 16,-10 0-13-16,9 2 8 0,-9 0-20 0,6-1 20 15,-6 2 4-15,0 0-20 0,8 0 41 0,-8 0-50 16,0 0-8-16,0 0 33 0,8 0-21 0,-8 0 17 0,0 0 0 16,0 0 4-16,0 0-37 0,0 0 12 0,0 0 9 15,0 0-13-15,8 0 13 0,-8 0 4 0,0 4 12 16,9 2-21-16,-9-1 46 0,8-1-41 0,-8 2 16 16,11 2 0-16,-11-2-24 0,8-1 11 0,-8 3 1 15,8-3 0-15,-8 2-13 0,0-1 42 0,8 1-37 16,-8 0 24-16,0 0 8 0,0-1-28 0,8 1 8 0,-8 3 12 15,0-2 8-15,0-1-4 0,0 2 17 0,0-1-45 16,8 0 8-16,-8-2 4 0,0 2 8 0,0-2 8 16,0-1-8-16,0 4-20 0,0-4-9 0,0 2 33 15,0-1-20-15,0-1 20 0,0 2-12 0,0-3-8 16,0 1 16-16,0 1-4 0,0-3-8 0,0 2-13 16,0 0 17-1,0-1-4-15,0-2 32 0,6 0 1 0,-6 3-29 16,0-4 20-16,0 2-32 0,0-1 12 0,0 0 12 15,0-1 5-15,0 2-5 0,0-1-4 0,0 0-8 16,0 1-5-16,0-2 17 0,0 1-8 0,0-1 9 16,0 1-22-16,0-2 13 0,0 1 0 0,0 1 0 15,0-2 13-15,0 0 3 0,0 0-7 0,0 2-1 16,0-2 0-16,0 0-20 0,0 1 20 0,0 0-20 0,0-1 12 16,0 0 0-16,0 2-5 0,0-2 30 0,0 3-25 15,0-3-8-15,0 1 0 0,0 1 3 0,0-1-15 16,0 1 24-16,0-2 4 0,0 0-16 0,0 0 24 15,0 0 1-15,0 0-21 0,0 0 0 0,0 0 8 16,0 0-4-16,0 0 4 0,0 0 0 0,0 0 5 16,0 0-14-1,0 0 5-15,0 0 13 0,0 0-34 0,0 0 21 16,0 0 0-16,0 0 4 0,0 0 4 0,0 0 9 16,0 0-17-16,0 0 0 0,0 0 12 0,0 0-36 15,0 0 53-15,0 0-29 0,0 0 0 0,0 0 20 16,0 0-20-16,0 0 29 0,0 0-16 0,0 0 12 15,0-3-4-15,0 3-9 0,0-3 21 0,0 2-33 16,0-1-12-16,0 0 20 0,13 0-12 0,-13-2 4 0,0 1-8 16,0 0-17-16,0-1 17 0,0 0 20 0,9-3-8 15,-9 1-12-15,0-2-5 0,0 1 1 0,0-1 12 16,8 0-4-16,-8-1 0 0,0 2 20 0,0 0 1 16,0 0 4-16,10 0-30 0,-10-1-7 0,0 0-5 15,0 1-4-15,12 0 62 0,-12-1-50 0,0 2 13 16,12-3 13-16,-12 1-38 0,0 1 25 0,10-1-8 0,-10-2 8 15,10 2-17-15,-10-2 30 0,10 2-9 0,-10 1-8 16,0 1 4-16,12 0-17 0,-12 1 9 0,0 1 16 16,11 0 9-16,-11 1-26 0,0 1 22 0,0-2-42 15,0 2 25-15,10 0-9 0,-10 0 1 0,0 0 12 16,0 0-17-16,0 2 42 0,12-2-25 0,-12-1 4 16,0 0-12-1,11 2-5-15,-11-2-12 0,12 1 42 0,-12-1 25 16,0 0-79-16,15 0 61 0,-15 3-53 0,13-1-4 15,-13 0 50-15,0-1-42 0,12 2 29 0,-12-1 0 16,0 1 25-16,0 0-12 0,0 0-30 0,0-2 5 16,0 2-21-16,0 0 46 0,0 0-1 0,0 0-20 15,0 0 21-15,0 0-34 0,0 0 34 0,0 0-17 16,0 0-17-16,0 0 0 0,0 0-8 0,0 0 34 0,0 0-9 16,0 0 25-16,0 0-38 0,0 0 17 0,0 0 5 15,0 0-42-15,0 0 58 0,0 0-58 0,0 0 37 16,0 0 21-16,0 0-34 0,0 0 26 0,0 0-38 15,0 0-4-15,0 0 17 0,0 0 8 0,0 0 0 16,0 0 12-16,0 0-24 0,0 0-25 0,0 0 45 16,0 0-28-1,0 0 3-15,0 0 26 0,0 0-46 0,0 0 41 16,0 0-17-16,0 0 30 0,0 3-13 0,0 0-8 16,0 0 41-16,0 1-62 0,0 1 21 0,-12 2 8 15,12 2-45-15,-10 1 58 0,10 1 15 0,-11-1-27 16,11 1 15-16,0 1-16 0,-14 0-20 0,14 1 3 15,0 0-7-15,-9-1 24 0,9 0-12 0,0 0-8 16,0-2 44-16,0-1-61 0,0 1 46 0,0-1 3 0,0-2-32 16,0 1 44-16,0-2-36 0,0 0 20 0,0 2 13 15,0-2-33-15,0 0 12 0,0 0-21 0,0-2-3 16,0 2 16-16,0-2 4 0,0 0 16 0,0-1-28 16,0 0 12-16,0 1-20 0,0-3-5 0,0 1 45 15,0 1-28-15,0-3 20 0,0 1-7 0,0 1-5 16,0-2 0-16,0 2 4 0,0-2-9 0,0 0-19 0,0 0 24 15,0 0-16-15,0 0 8 0,0 0 4 0,0 0 20 16,0 0-24-16,0 0 24 0,0 0 5 0,0 0-50 16,0 0 25-16,0 0-8 0,9 0-9 0,-9 0 9 15,0 0 20-15,0 0-12 0,0 0 16 0,13 0-8 16,-13 0-20-16,0 0 24 0,12 0-16 0,-12 0 28 16,13-4 13-16,-13 4-21 15,0-1 13-15,16-2-37 0,-16 3 20 16,0 0-28-16,0-2 7 0,13 2 25 0,-13 0-40 15,0-1 36-15,0 1-8 0,0-1 12 0,0-2 29 16,0 1-25-16,14 1-3 0,-14-2-38 0,11 0 1 16,-11 0 20-16,0 1 4 0,15-2 20 0,-15 1-8 15,13 0-20-15,-13-1 4 0,10 0 4 0,-10 0-4 16,0 0 28-16,12-1-28 0,-12 3-4 0,0-4 4 0,13 3-4 0,-13-1 8 16,0 1 12-16,0 1-20 0,13-3 4 15,-13 3 20-15,0-1-12 0,0 1 17 0,0-2-13 16,0 2-28-16,0 0 15 0,0-2-3 0,0 1-4 15,0-1 32-15,0 0-12 0,0-2-8 0,0 1-4 16,0-1-16-16,0-1-5 0,0 0 30 0,0 0 11 16,0 0 0-16,0 0-3 15,0-1-34-15,0 1 1 0,0 0 20 16,0 1 8-16,0 0-8 0,0 0 4 0,0-1-29 16,0 2 17-16,0 0 12 0,0-1-12 0,0 1 16 15,-14 1-28-15,14-2 20 0,0 3 0 0,0-3 0 16,0 4-4-16,-12-2 16 0,12 2-32 0,0 2 11 15,0-2 1-15,0 2-8 0,0-1 8 0,0-2 4 16,0 0 16-16,0 0-12 0,0 1 29 0,0 0-33 0,0 0 4 0,0-1-17 16,-17 1 9-16,17 1 8 0,0 1-12 15,0-1 28-15,0 1-32 0,0 0 32 0,0 0-12 16,0 0-20-16,0 0 20 0,0 0-48 0,0 0 48 16,0 0-4-16,0 0 8 0,0 0 0 0,0 0-28 15,0 0 12-15,0 0-25 0,0 0 21 0,0 0-20 16,0 0 20-16,0 0-20 0,0 0 12 0,0 0 20 0,0 0-24 0,0 0 44 15,0 0-40-15,0 0 40 0,13 0-36 16,-13 0 8-16,11 0 20 0,-11 0-20 0,13 0 24 16,1-2-12-16,-5 1-4 0,2 1-20 0,-1-2 40 31,1 1-28-31,0 1 8 0,1-1 36 0,-2 0-48 0,2 1 8 0,-2 0 20 0,0 0-52 0,-1 0 52 31,-1 0-20-31,-8 0-16 0,10 0 16 0,-2 0-12 0,-8 0 28 0,9 0-4 16,-9 0 12-16,0 0-48 0,0 0 48 15,8 0-8-15,-8 0-8 0,0 0 0 0,0 0-20 16,0 0 4-16,6 0 24 0,-6 0 4 0,0 0-20 16,0 0 20-16,0 0-16 0,0 0 4 0,8 0-8 15,-8 0-12-15,0 0 12 0,9 0 20 0,-9 0-20 16,0 0 24-16,8 0-20 0,-8 0-12 0,0 0 16 0,0 0-16 0,7-3 0 16,-7 3 16-16,0 0 8 0,0 0-8 0,0 0 12 15,0 0-36-15,0 0 20 0,0 0-4 16,9 0 0-16,-9 0 24 0,0 0-24 0,0 0 16 15,0 0-32-15,0 0 36 0,0 0-16 0,0 0-24 16,0 0 16-16,0 0-12 0,0 0 24 0,0 0 8 16,0 0 12-16,0 0-36 15,0 0 4-15,0 0 16 0,0 0-24 0,0 0 32 16,0 0-24-16,0 0 4 0,0 0 4 0,0 0 0 16,0 0 0-16,0 0-12 0,0 0 4 0,0 0-4 15,0 0 8-15,0 0-16 0,0 0 28 0,0 0-20 16,0 0 8-16,0 0 8 0,0 0-12 15,0 0-4-15,0 0 16 0,0 3-24 0,0-3 12 16,0 0 24-16,0 0-4 0,0 0 8 0,0 0-16 0,0 0-4 0,0 0-32 16,0 0 32-16,0 0-4 0,-9 0-4 0,9 0 20 15,0 0-16-15,0 0-4 0,-8 2-4 0,8-2-4 16,-8 4 12-16,8-2 12 0,-9 0 0 0,1 4 4 16,8-1-4-16,-12 1-12 0,2 0 8 0,2 2-12 15,8 1 0-15,-12 1 4 0,3-1 0 16,-2 0 0-16,11 1 0 15,-11-1-4-15,-2 0 8 0,13 1 32 0,-11 1-20 16,11-3 8-16,-10 3-20 0,10-2-12 0,-13 1 16 16,13 0-16-16,0-1 0 0,-12 1 28 0,12-2-24 15,0-1 20-15,0 0 0 0,0-1-36 0,0-1 16 16,0 1-4-16,0-2 20 0,0-1 0 0,0-1 8 16,0 2 4-16,0-3-16 0,0 1-16 15,0 1 20-15,0-2-12 0,0 2 4 0,0 0 20 0,0 0-4 0,0 1-12 16,10-1 20-16,-10-1-20 0,11 0-16 0,-11-1 8 15,0 2 4-15,9-3-4 0,-9 1 24 0,12 0 4 16,-12-1-32-16,9 1 32 0,-9-1-16 0,9 1 8 16,-9-1-4-16,8 0-4 0,-8 0-8 0,8 0 4 15,-8 0-4-15,0 0 29 0,9 0-5 0,-9 0-16 16,0-3 4-16,0 2-8 0,10-2-4 0,-10 2 8 0,0-1 4 16,8-1-12-16,-8 0 12 0,9-2-4 0,-9 3-4 15,10 0 4-15,-10-2-28 0,6-1 12 0,-6 0 20 16,0 2-28-16,10-1 40 0,-10-2-28 0,0 1-8 15,8-1-4-15,-8 0 8 0,0 0 16 0,9-1 8 16,-9 1 0-16,0-2-24 0,8 3 12 0,-8-3-36 16,0 1 32-1,8 2 8-15,-8-1 8 0,0 1-4 0,0 0 9 16,0 1-29-16,0-1 8 0,0 3 8 0,0-3-33 16,0 1 42-16,0 0-30 0,0 0 1 0,0 1 37 15,0-1-13-15,0 0-16 0,0 1 12 0,0-3-16 16,0 1-17-16,0-2 17 0,0 2 4 0,0-2 8 15,0 1 0-15,-9 2 17 0,9 0-5 0,0-2-12 16,0 1 4-16,0 2-16 0,0 0 28 0,0 0-44 0,0-1 20 16,0 1-16-16,0 0-1 0,0 2 37 0,0-1-24 15,0-1 8-15,0 0-28 0,0 1 49 0,0 1-17 16,0 1 20-16,0-1-4 0,0 1-36 0,0-2-1 16,0 1 26-16,0-1-5 0,0 2-21 0,0-1 13 15,0 1-36-15,0-1 20 0,0 1 12 0,6 0 16 16,5 0 8-16,-2 0 4 15,0 0-24-15,3 0 20 0,1 0-28 16,-2-2 16-16,5 1 4 0,-4-1-12 0,2 1 16 16,1-1-8-16,0-1 0 0,-2 2-4 0,0-2 0 15,-4 0-20-15,2 0 32 0,-3 1-12 0,-8 1 16 16,10 0 1-16,-10-1-1 0,0 0 17 0,0 1-13 16,0 0 5-16,0-1-17 0,6-2 0 0,-6 1-4 15,0-3 8-15,0 2-12 0,0-2 5 0,0-2-5 0,8-1-17 0,-8 1 13 16,0-1 0-16,0 0 4 0,0 0-4 15,9-3 8-15,-9 1 4 0,0 0-20 0,0 3 16 16,0-4 4-16,0 1-32 0,0 1 24 0,0 1 24 16,0-1-40-16,8 1 32 0,-8 0-8 0,0-2-28 15,0 0 36-15,0 3-24 0,0-3 0 0,0 1 4 16,0 0 20-16,0-1-8 16,0 3 1-16,0-3 7 0,0 1-53 0,0 0 29 15,0-2-8-15,0 2 12 0,0 1 0 0,0-2-9 16,0 3 34-16,0-1-50 0,0 3 57 0,0 0-19 15,0 2-30-15,0-1 46 0,0 4-37 16,0 0 16-16,0 0 0 0,0 1 4 0,0 0-24 16,0 0 24-16,0 0-4 0,0 0-21 0,0 0 21 15,0 0-16-15,0 0 0 0,0 0-5 0,0 0 21 0,0 0-44 0,0 0 36 16,0 3 4-16,0 0-17 0,0 1 26 0,0 1-1 16,0 2-16-16,0 3 24 0,0-1 0 0,0 4-28 15,0-1 20-15,-9 5-12 0,9-4 16 16,0 3 5-16,0-1-1 0,0-1-16 0,0 1-4 15,0 0-12-15,-8 0-1 0,8-1 17 0,0 1-4 16,0-1 8-16,0 0 0 0,0 1 5 0,0-1-13 0,0 0 24 0,0 0-8 16,0 0-3-16,0-1-1 0,0 1 12 0,0 1-12 15,0-1-4-15,0-1 34 0,0 0-47 0,0-1 38 16,0-1-17-16,0 1-28 0,0-2 20 0,0 2 0 16,0 0-8-16,0-1 20 0,0 0-3 0,0 0-42 15,0 0 54-15,0 2-17 0,0-4-4 16,0 1 13-16,0 1-9 15,0-2-16-15,0 2-9 0,0-2 29 0,0 0-24 16,0 1 8-16,0-2 28 0,0 0-19 0,0 2 7 16,0-3-16-16,0-1 8 0,0 1-12 0,0-1 16 15,0 0 30-15,0 0-30 0,0-4-8 0,0 3-25 16,0-2 21-16,8 0 0 0,-8-1 25 0,0-1-5 16,0-1-28-16,0 0 12 0,0 0 12 0,0 0-8 15,0 0 5-15,0 0-18 0,0 0 13 0,0 0 9 0,0 0 0 16,0 0 16-16,0 0-63 0,0 0 26 0,0 0 16 15,0 0-3-15,0 0 37 0,0 0-47 0,0 0-16 16,0 0 5-16,0 0 7 0,0 0 13 0,0 0-4 16,9 0-8-16,-9 0-17 0,0 0 13 0,0 0 33 15,0 0-21-15,0 0-9 0,0 0 13 0,0 0-21 16,0 0 13 0,0 0 17-16,0 0-1 0,0 0 9 0,7 0-4 15,-7 0-9-15,0-1-20 0,0 1 12 0,0-2 16 16,0 2 5-16,0-1-8 0,0 0-17 0,0 1 21 15,0-1-17-15,0-1 8 0,0 2-16 0,0 0-21 16,0 0-30-16,0-1 5 0,0 0-41 0,0 1-32 16,0-2-6-16,0 0-52 0,0 1-54 0,0-2-43 15,0 0-69-15,0 0-44 0,0-1-15 0,0-1-81 0,0-1-88 16,0 4-142-16,0-4-160 0</inkml:trace>
  <inkml:trace contextRef="#ctx0" brushRef="#br0" timeOffset="28012.824">17148 2096 867 0,'-2'0'21'0,"2"-2"29"0,0 2 25 0,0 0 59 15,0 0 4-15,0 0 13 0,0 0 15 0,0 0-45 16,0 0-20-16,0 0-9 0,0 0 0 0,0 0 2 15,0 0 20-15,0 0 7 0,0 0 8 0,0 0 4 16,0 0-15 0,0 0-4-16,0 0-17 0,0 0 3 0,0 0 11 15,0 2-6-15,0 1-12 0,0-2-2 0,0 0 7 16,0 0-3-16,0 0 4 0,0-1-5 0,0 2 6 16,0-2-1-16,0 2-11 0,0-2 15 0,0 0-30 15,0 0-10-15,0 0 21 0,0 0-24 0,0 0 14 16,0 0 0-16,0 0-27 0,0 0 10 0,0 0-7 15,0 0-6-15,0 0 32 0,0 0-6 0,0 0-23 0,0 0 30 16,0 0-51-16,0 0 7 0,0 0 19 0,0 0-33 16,0 0 15-16,0 0-19 0,0 0 0 0,0 0-12 15,0 0 5-15,0 0-1 0,0 0 8 0,0 0-3 16,0 0-1-16,0 0-4 0,0 0-25 0,0 3 33 16,0 0 0-16,0 0 34 0,0 0 23 0,0 4-19 15,0-1-3 1,0 1 15-16,0 2-19 0,5 0-23 0,0 0 12 15,-5 1-38-15,3-3 30 0,-3 2 35 0,4-1-19 16,-4-1 8-16,1 3 16 0,-1-1-39 0,0 2 19 16,0-2 25-16,8 3-48 0,-8 1 28 0,0 0 0 15,0 2-24-15,3-1 21 0,-3 0-1 0,0 0 21 16,0 1-20-16,0 0 5 0,0 1-9 0,0-2-41 16,0 1 21-16,0-2-9 0,0 3-3 0,0-3 12 0,0 2 4 15,3-2-12-15,-3 1 4 0,0-1 12 0,0 0-50 16,0 0 17-16,0 0 13 0,0-2-5 0,0 0 26 15,0 0-18-15,0 0 5 0,0 1-29 0,0-1 3 16,0-2 9-16,0 2-4 0,0-2 4 0,0 0 9 16,0 1-13-16,0-1-8 0,0-2 20 0,0 1-12 15,0 2 5-15,0-2 7 0,0 0-3 0,0 1 12 0,0-3-5 16,0 3-16-16,0-1-8 0,0 1 8 0,0-1 4 16,0 0 17-16,0 0-16 0,0-1-1 0,0-1-17 15,0 1 9-15,0-2 8 0,0 1-21 0,0-2 22 16,0-1-10-16,0-2 5 0,0 1 5 0,0 1-1 15,0-3-12-15,0 1 16 0,0 1-12 0,0-1 16 16,0-1-8 0,0 2-8-16,0-2 25 0,0 0-12 0,0 1-5 15,0-1 5-15,0 0-1 0,0 0-25 0,0 0 34 16,0 0-17-16,0 0 0 0,0 0-8 0,0 0 8 16,0 0 4-16,0 0 13 0,0 0-4 0,0 0-9 15,0 0 0-15,0 0-4 0,0-3 21 0,0 3-21 16,0-1-4-16,0 1 8 0,0-2 18 0,0 1-14 15,6-1 1-15,-6 1-22 0,5-1 13 0,-5 2 34 0,0-2 0 16,5 0-17-16,-5 0-17 0,0 1 0 0,0 0-13 16,5 1 44-16,-5-1-31 0,0-1-13 0,0 1 39 15,0-1-57-15,0 2 36 0,0-1-5 0,7-1-30 16,-7 0 21-16,5 1 1 0,-5-2 20 0,5-1-12 16,3-1 13-16,-3-2-9 0,2 1-16 0,0 0 16 15,-1-1 0 1,2 2-21-16,0-2 13 0,0 1 25 0,-2 1-42 15,2 0 34-15,0-1-9 0,-8 2-30 0,10-1 48 16,-6 2-18-16,-4 0-17 0,7 2 22 0,-7-2-18 16,6 1 5-16,-6 1-1 0,0 1 5 0,8-2-8 15,-8 0 17-15,0 1 3 0,6 0-20 0,-6-1 21 16,8-1-22-16,-8 1 5 0,8 2-5 0,-8-3-4 16,11 0-4-16,-3 0 17 0,0 0 9 0,-8 2 4 0,11-2-9 15,-3 2-13-15,-8 0-3 0,10 1 3 0,-10 0 1 16,10 0-5-16,-10 0 13 0,0 0-9 0,8 0 14 15,-8 0 3-15,12 0-21 0,-12 0 9 0,12 0 13 16,-2 0-1-16,-10 0 5 0,14 0-30 0,-2 1 4 16,-12 1-8-16,15 0 34 0,-3-2 21 0,-12 1-30 15,11 2 4-15,-11-3-25 0,13 2 13 0,-13-2 13 0,13 0-5 16,-13 1 21-16,0-1-16 0,13 0-13 0,-13 0 16 16,0 0-37-16,12 1 4 0,-12-1 29 0,0 0-33 15,0 0 37-15,0 0-3 0,10 0-26 0,-10 0 34 16,0 0-21-16,0 0 8 0,0 0 17 0,0 0-25 15,0 0 21-15,0 0-13 0,0 0-25 0,0 0 29 16,9 0-37 0,-9 0 29-16,0 0 12 0,0 0-29 0,0 0 39 15,0 0-9-15,0 0-13 0,0 0 30 0,0 0-43 16,0 0-4-16,0 0-5 0,0 0-16 0,0 0 34 16,0 0-13-16,0 0 4 0,0 0-13 0,0 0-33 15,0 0-25-15,0 0-20 0,0 0-48 0,0 0-71 16,0-2-53-16,0 0-49 0,0-1-53 0,0 2-36 15,0-3-57-15,0 3-95 0,0-4-88 0,0 3-131 0,-8-1-138 16</inkml:trace>
  <inkml:trace contextRef="#ctx0" brushRef="#br0" timeOffset="31336.142">18019 2403 628 0,'0'-2'18'0,"0"-1"42"0,0 1 18 16,0 0 32-16,0 2 1 0,0-3 1 0,0 1 12 16,0 1-4-16,5 1 23 0,-5-1 6 0,0-1-5 15,3 2 28-15,-3-3-19 0,0 2-3 0,0-1 8 16,0 1-22-16,4 0 0 0,-4 0-15 0,0-1-16 15,0-1 5-15,0 3-6 0,0-2-18 0,0 0 10 16,-4 1-25 0,1-1-9-16,0 1 7 0,0 1-10 0,1-3-4 15,1 3 35-15,-3-1-17 0,3 1-2 0,-1 0 3 16,0 0-20-16,1-1 18 0,-1 1-24 0,-2 0 17 16,2 0-13-16,1-1 4 0,-1 1 3 0,1 0-3 15,-1-1-14-15,0 1 0 0,-1 0 14 0,2 0-41 16,-3 0 2-16,3 0-17 0,-1 0 18 0,0 0-14 15,1 0 13-15,-1-2-9 0,-2 2-19 0,2 0 36 0,-1 0-7 16,0 0 7-16,0 0-22 0,-1 0 8 0,0 0-11 16,0 0 14-16,1 0 1 0,-3 0 6 0,3 0-3 15,0 0 4-15,0 0-7 0,-1 0-37 0,0 3 33 16,0-1-40-16,0 2 32 0,-1-2 19 0,1 2-22 16,-3-2 22-16,2 3-1 0,0 0-17 0,2-3 7 15,-3 3 0-15,3 1 25 16,-2-4-3-16,2 2 3 0,0-1-17 0,1 1-19 15,-1-2 29-15,0 2-25 0,1 0 36 16,1-1-14-16,-3 2-12 0,0-1 8 0,2 1 4 16,-1 1-22-16,0 2 18 0,0-2 27 0,0 3-27 15,-1-2 16-15,1 1-8 0,0-1-15 0,1 2 22 16,-2-2 12-16,4-1-11 0,-3 2-19 0,3 0 7 16,0-1-3-16,0-2-3 0,0 4 25 0,0-1-6 0,0 0-16 0,0-1 15 15,0 1-7-15,0-1-35 0,3 1 35 0,3 0-19 16,-1-1 23-16,-2 1 8 0,0-2 0 15,4 0-24-15,-3-1-19 0,2 3 12 0,-1-2 11 16,0-2 25-16,0 0-25 0,0 1 5 0,1 1-32 16,-3-3 8-16,3 0 8 0,-3-1 4 0,2 1-5 15,0-1 17-15,-2 0-8 0,1 1-4 0,0-2 8 0,2 2 8 0,-3-3 0 16,2 2 8-16,0-1-12 0,0-1-8 0,0 0 33 16,2 0-9-16,0 0-20 0,-1-3-3 15,2-1-13-15,1 2 0 0,-2-1 12 0,-1 0 9 16,2 0-17-16,1 0-28 0,-2 0 37 0,-1-1-42 15,1 1 37-15,-3 0 9 0,-4 1-25 0,6-1 20 16,-6 0-7-16,5 2-5 16,-5 0 33-16,0-1-16 0,7 1-4 0,-7-1 33 15,0 1-46-15,4-2 29 0,-4 1-24 0,0-1-13 16,7 0-8-16,-7 0 4 0,0-2-17 0,0 0 29 16,0-1 0-16,6 1-8 0,-6-2 29 15,0 1-54-15,0-2 38 0,0 1-22 0,0 1 5 16,0 0 21-16,0-3-21 0,0 1 0 0,0 1-9 15,0 1 17-15,0-1-12 0,0 0 33 0,0-2-17 0,0 1-8 0,0 1 17 16,0 1-55-16,0-3 38 0,-6 2-20 0,6 1 24 16,0-1 21-16,-7 3-29 0,7-1 29 0,0 0-46 15,-6 1 25-15,6 1-8 0,-6-1-5 0,6 1 1 16,0 0 4-16,-10 0 0 0,10-2-4 16,0 3 8-16,-6 0-5 0,6-2 1 0,0 0 8 15,-8 0-16-15,8 0 3 16,0-1 30-16,-8 3-29 0,8-4 29 0,0 1-25 15,-8 1-5-15,8 1 22 0,0-2-17 0,0 4-1 16,-6 0 22-16,6-1-34 0,0 2-3 0,0 0 24 16,0 0-37-16,0 0 41 0,0 0-12 0,0 0-1 15,0 0 1-15,0 0-29 0,0-1 8 16,0 1 9-16,0 0 3 0,0-1 22 0,0 0 20 16,0 0-46-16,0 1 5 0,0 0-17 0,0-3-12 0,6 3 37 0,-6 0 16 15,8 0-4-15,-2-1 29 0,-1 1-41 0,3 0 8 16,1-1 0-16,3 0 5 0,-3 1 15 0,4-1-24 15,-1-1 0-15,-2-1-20 0,2 1 15 0,-2-1-7 16,-2 1 20-16,1 2-28 0,-9-3 32 0,8 1-20 16,-8 1 4-16,0 1 4 0,8 0-16 15,-8 0 36-15,0-2-28 16,0 2 41-16,0 0-41 0,0 0 16 0,0 0-16 16,0 0-1-16,0 0 5 0,0 3-16 0,0-3 20 15,0 0 4-15,8 0 0 0,-8 0-8 0,0 0 16 16,0 3-41-16,0-3 17 0,0 0 4 0,0 0-9 15,0 0 13-15,0 0 4 0,0 0-12 0,9 4 24 16,-9-4 5-16,0 4-5 0,9 0-4 16,-9-2 1-16,8-1-30 0,-8 2 1 0,9 1 7 0,-9 1 13 0,9-1 17 15,-9 2-9-15,12 2 29 0,-2-1-29 0,-2 2-4 16,-8 1 0-16,12 0-8 0,-4 2-16 0,-8-1 52 16,14 1-15-16,-5 1-34 0,-9-1 38 0,11 1-17 15,-11 1 4-15,11-1 25 0,-11-1-20 0,12-1-18 16,-12 1 5-16,10-1-4 0,-10-3 0 0,0 2 4 15,11-3 9-15,-11-2-14 0,0 1 9 0,0-1-12 0,0-1 12 16,12-1 5-16,-12-1-17 0,0 0-1 0,0 1 9 16,0-2-8-16,0 0 16 0,0 0 13 0,0-1-13 15,0 1-8-15,0 1 9 0,0-2-18 0,0 0-7 16,0 0 45-16,0 0-38 0,0 0-3 0,0 0 41 16,0 0-42-16,0 0 22 0,0 0 7 0,0 0-28 15,0 0 33 1,12 0 8-16,-12-3 8 0,0 3-3 0,0-1-30 15,0 1-12-15,0-2 8 0,0 2 0 0,0-3 16 16,0 3 5-16,0 0-4 0,0-2 17 0,0 0-17 16,0 1-5-16,0-2-3 0,0-2-26 0,0 2 30 15,0-3-22-15,0 1 13 0,0-4 4 0,0 1-37 16,0 0 50-16,0 0-17 0,0-1-4 0,0 1 26 16,0-1-35-16,0 1 9 0,0 0-17 0,0-4 5 0,0 4 24 15,16-2-45-15,-16-1 24 0,0 2 1 0,0-2-30 16,0 1 55-16,14 1 0 0,-14-1-30 0,0 1 34 15,0 2-21-15,0-3-17 0,0 3 34 0,0 0-30 16,15 1 13-16,-15 0-12 0,0 2 8 0,0 1 8 16,0 0 17-16,15 0 4 0,-15 2-29 0,0-3 8 15,13 2-42 1,-13 1 34-16,0-1 8 0,14-2-29 0,-14 0 34 16,0 3-1-16,11-3 0 0,-11 1 9 0,0-1 8 15,11 0-37-15,-11-1 3 0,0-1 5 0,13 2-30 16,-13 1 30-16,0-2 13 0,0 2 8 0,0 0-9 15,11 1-8-15,-11-1-16 0,0 3 3 0,0-2-8 16,0 0 8-16,10 0 17 0,-10 2-16 0,0 0 41 16,0 0-29-16,0 0-17 0,0 0 34 0,0 0-46 0,0 0 41 15,0 0-3-15,0 0-26 0,0 0 13 0,0 0 4 16,0 0-9-16,0 0 1 0,0 6 8 0,0-3 4 16,0 0-33-16,14 0 33 0,-14 0-16 0,11 2-18 15,-11-2 51-15,12 2-29 0,-12 1 16 0,13-1 5 16,-2 1-13-16,2-2 12 0,-4 0 1 0,5 2-1 15,-1-2 1-15,0-1-21 0,3 1 16 0,-2-1-21 0,2 1 1 16,-3-1 28-16,2 1-24 0,-2 0 33 0,-1 0 4 16,1-2-49-16,-2-1 20 0,3 0-17 0,-2 1 9 15,0-2 8-15,-2 0 16 0,-1 0-3 0,-2 0-5 16,-7 0 9-16,10 0-13 0,-10 0-8 0,8 0 8 16,-8 0 0-16,0 0 9 0,0 0-1 0,0-2-12 15,0 1 30 1,0 0-35-16,8-1 1 0,-8 0-13 0,0 1 5 15,10 0-1-15,-10-1 18 0,8 0 11 0,-8-1-33 16,8 0 38-16,-8 2-29 0,9-2 21 0,-9 0-17 16,13 2 0-16,-13-3 8 0,8 2-21 0,-8 1 29 15,0-1-24-15,9-1 12 0,-9 1 4 0,0-1 4 16,9 1 1-16,-9-1-22 0,0 0 9 0,0-2 4 16,0 0-12-16,0 2 16 0,0-1-8 0,0 0 4 0,0 0-4 15,0-1 21-15,0 2-13 0,0-3-25 0,0 2 37 16,0-2-16-16,0 0-16 0,0 0 24 0,0 0-33 15,0 1 12-15,0 0 34 0,0-1-34 0,0 3 22 16,0 0-14-16,0-1 1 0,0 3-4 0,0-2 12 16,0 1 21-16,-9 1-37 0,9 0 58 0,0 1-50 15,0-2-17-15,0 2 34 16,-8 0-35-16,8 0 14 0,0 0 0 16,0 0 3-16,0 0 1 0,-8 0 21 0,8 0-34 15,-9 4 9-15,9-2-13 0,-11 1-4 0,1 2 25 16,2 0 0-16,-1 2-8 0,3-1 8 0,-2 3-17 15,0 0 9-15,-2 2 8 0,10-1-5 0,-11 1 34 16,3-1-49-16,8 1 45 0,-9-1-34 0,9 1 14 16,-8 0 20-16,8 0-55 0,0 2 43 0,0-4-30 0,0 4 26 15,0-3-22-15,0 2 17 0,0-2-4 0,0 0-25 16,0 1 50-16,0-3-25 0,0 1-13 0,0 0 22 16,0 0 8-16,0 1-17 0,6-1 12 0,-6-1 1 15,9-1-1-15,-9 0 5 0,9 0 4 0,-1-1-30 16,-8 0-16-16,6 1 30 0,2-2-9 0,-8 0 0 15,8-2 24-15,-4 2-24 16,-4-2 8-16,8 0 13 0,0 0-17 0,-2-2 4 16,1 2-4-16,-1-1 12 0,1 0-7 15,0 0-14-15,1 0 22 0,-1 0-25 0,1-1 3 16,-8-1 26-16,10 0-17 0,-2 0 8 0,-8 1 5 16,9-1-26-16,-9 0 9 0,9 0 8 0,-9 0-4 15,6 0 13-15,-6 0-13 0,8 0 0 0,-8-2-17 16,10-2 21-16,-10 1 9 0,12 0-4 0,-4 0-1 0,-8-1-17 0,11-1 1 15,0 0 16-15,-11 1-4 0,11-2 13 16,-1 0-4-16,-1 0-30 0,-9-3 13 0,13 1-1 16,-5 0-12-16,-8 0 5 0,12-1 33 0,-12 1-8 15,12-1 0-15,-12 0 20 0,0 3-11 0,9-3-39 16,-9 2 17-16,0-2 25 0,0 2-42 0,0-2 47 16,0 1-34-16,11-1-30 0,-11-1 21 0,0 2 13 0,0-2 8 0,0 1-3 15,0-2-1-15,0 1-13 0,0 0 31 0,0-4-43 16,0 1 21-16,0-2-30 0,0-1 4 0,0-1 35 15,0-2-5-15,0 1 21 0,0-1-20 16,0 0 16-16,0 1-34 0,0 1-3 0,0 1 28 16,0 2-33-16,0-2 25 0,0 3 13 0,0 1-30 15,0-1 39-15,0 4-5 16,0-2-34-16,0 2 13 0,0 1-17 0,0 1 17 16,0 1-8-16,0 1 16 0,0 1-12 0,0 1-13 15,0-2 22-15,0 3-5 0,0-2 12 0,0 4 5 16,0-2-21-16,0 2-13 0,0 0 30 0,0 0-47 15,0 0 29-15,0 0-20 0,0 0-26 16,0 2 43-16,0 2 17 0,0-2-18 0,0 3 5 16,0 1 17-16,0 0-47 0,0 2 55 0,0 3-4 0,0 0-42 0,0 3 42 15,0 0-13-15,0 1-4 0,0 0 29 0,0 1-25 16,0 0 9-16,0 2-9 0,0-1-21 0,0 1 13 16,0 0-30-16,0 0 47 0,0 0 0 0,0 1-1 15,0-1 22-15,0 0-43 0,0-3 14 16,0 1-14-16,0-2 5 0,0 2-21 0,0-3 29 15,0 1 5-15,0 1-30 16,0-2 37-16,0 1-16 0,0-1 13 0,0 0 21 16,0-3-9-16,0 2-42 0,0-2 21 0,8-1-33 15,-8 1 33-15,0-1 17 0,11 0-8 0,-11-2 8 16,0-1-25-16,13 1 25 0,-13-1-17 0,9-1 0 16,-9 0 5-16,0-2-13 0,14 1 12 0,-14-2 9 15,0 0-17-15,12-1 4 0,-12 1-21 16,0-1 26-16,0 0-5 0,11-1 13 0,-11 0 0 0,0 0-17 0,0 0 21 15,12 0-12-15,-12 0-1 0,15-2-20 0,-15 0 7 16,17 1-12-16,-4-1-4 0,1 1 47 0,-3 0-26 16,-11 1-9-16,17-2 30 0,-3 0-38 0,-1 2 17 15,1-1 13-15,-2 0-13 0,1 0-4 0,-3-1 17 16,1 0 4-16,0 0-38 0,-11-2 38 16,11 3-26-16,-11-1-17 0,10-1 39 0,-10 2-4 0,0-2-14 0,0 0 1 15,0 2 0-15,12-1 8 0,-12-1-4 0,0 0 4 16,0 1 9-16,0 1-26 0,0-2 18 0,0 0-5 15,0 2-13-15,0 0-8 0,0 1 21 0,0-2 12 16,0 1-33-16,0-1-21 0,0 2-25 0,0 0-55 16,0-1-39-16,0 0-27 0,0-1-36 0,0 0-38 15,0 1-26 1,0-1-38-16,0-1-60 0,0 2-45 0,0-2-40 16,0 0-94-16,0 0-179 0,0 0-153 0</inkml:trace>
  <inkml:trace contextRef="#ctx0" brushRef="#br0" timeOffset="33608.082">20333 2126 1036 0,'0'0'62'0,"0"0"55"16,0-3 61-16,0 3 58 0,0-2-1 0,0 2-34 15,0 0-17-15,4 0-12 0,-4 0-21 0,0 0 7 16,0 0-7-16,6 0-19 0,-6 0-6 0,0 0 5 16,0 0 2-16,0 0 7 0,0 0 5 0,0 5 15 15,0-4-11-15,0 2 8 0,0-2-12 0,0 0 2 16,0 1-28-16,0-2-19 0,0 0 11 0,0 0-50 0,0 0 52 15,0 0-18-15,-6 0-39 0,6 0 6 0,0 0-28 16,-3 0-20-16,3 0 9 0,0 0 7 0,0 0-12 16,0 0 24-16,0 0 22 0,0 0-8 0,0 0 9 15,0 0-8-15,-5 0 1 0,5 0-20 0,0 0 8 16,0 0 9-16,-8 0-28 0,8 0-4 0,-9 0-4 16,0-2-23-16,2 0 1 15,-3 1 26-15,1-1-15 0,1 2-8 16,-1-1 8-16,2 0-20 0,-2-1 4 0,9 2 4 15,-10 0 8-15,1 0-12 0,9 0 4 0,-11 0 8 16,11 0-27-16,-10 4 38 0,10-2-11 0,-8 0 4 16,8-1 0-16,-14 2-4 0,14 0-12 0,-11-1-8 15,0 0 16-15,11 1-15 0,-12-2 19 0,12 1 11 16,-15 1-7-16,15-2 4 0,-12 1-12 0,12 0 0 0,0-1-4 16,0 0 4-16,-11-1 4 0,11 0 15 0,0 0 13 15,0 0 11-15,0 2 8 0,0-2 5 0,0 0-29 16,0 0-3-16,0 0-4 0,0 0-24 0,0 0 28 15,0 0-8-15,0 0-28 0,0 0 12 0,0 0 8 16,0 0 4-16,0 0 0 0,0 3-16 0,-13-3-16 16,13 1 8-16,0-1 16 0,0 2 32 0,0-1-20 0,0 1 0 15,0-2 16-15,0 0-36 0,0 0 24 0,0 0-16 16,0 1-12-16,0-1 8 0,0 0 0 0,0 1 12 16,0-1-32-16,0 0 12 0,0 2 12 0,0 1 4 15,0-2 36-15,0 4-8 0,0-1-7 0,0 2-5 16,0 3 12-16,0 2-19 0,0-2 32 0,0 3-25 15,0 1 17-15,0 2 17 16,0-1-38-16,0 1 5 0,0-2-21 0,0 1 4 16,0 1 13-16,0-1-17 0,0 3-4 15,0-3 8-15,0 3-3 0,0-3 7 0,0 3-4 16,0-1 1-16,0 1-18 0,0 1 26 0,0-2-4 16,0-1-5-16,0-1-4 0,0 0 4 0,0 0-12 15,0 0 4-15,0-3 17 0,0-1-34 0,0 1 26 16,0-2-5-16,0 0 0 0,0-1 5 0,0-1 7 0,0 0 13 0,0-3-33 15,0 2 17-15,0-2-18 0,0-2-7 16,0-1 16-16,0 1-4 0,0 0 0 0,0-1-17 16,0-1 30-16,0 0 4 0,0 0-21 0,0 0 16 15,0 0-8-15,0 0-8 0,0 0 4 0,0 0 13 16,0 0-13-16,0 0 4 0,0 0 4 0,0 0-4 16,0 0-16-16,0 0 28 15,0 0-16-15,0 0-16 0,0 0 24 0,0 0-29 16,0 0 38-16,0 0-13 0,0 0 0 15,0 0-4-15,0 0-8 0,0 0 12 0,0 0-8 16,0 0-13-16,0 0 21 0,0 0 0 0,0 0-4 16,0 0 13-16,0 0-13 0,0 0-8 0,0 0 25 15,0 0-17-15,0 0 21 0,0 0 17 0,0 0-51 16,0 0 51-16,0 0-63 0,0 0 25 0,0 0-5 0,0 0-7 0,13-3 20 16,-13 1-17-16,0 2 56 0,12-1-39 0,-12 0 1 15,14 0-5-15,-2 0-21 0,2-1 13 16,-2 1 25-16,6 0-17 0,-1-2 35 0,5 1-18 15,-1 1-25-15,-4-1 29 0,4 0-46 0,1 0 8 16,-5 0 17-16,1-1-16 0,-4 2-1 0,2-1 13 16,-7-1 13-16,2 1-5 0,-1 0 30 0,-2 1-33 0,-8 1-5 0,0 0-9 15,4-2-8-15,-4 2 17 0,0 0 9 0,0 0 16 16,9 0-42-16,-9 0 21 0,0 0-4 0,0 0-34 16,0 0 60-16,0 0-5 0,4 0-25 15,-4 0 4-15,0 0-9 0,0 0 1 0,0 0-1 16,0 0 14-16,0 0-18 0,0 0 30 0,0 0-17 15,0 0 30-15,0 0-5 16,0-1-38-16,0 1 26 0,0 0-30 0,0 0-4 16,0 0 17-16,0 0-22 0,0 0 18 0,0-1-9 15,0 1-13-15,0-2 0 0,0 2-25 0,0-2-28 16,0 2-38-16,0-1-27 0,0 0-55 0,0 0-45 16,0 0-31-16,0 0-44 0,0-1-51 15,0 0-66-15,0 1-79 0,0-1-101 0,0 0-135 16,0-2-153-16</inkml:trace>
  <inkml:trace contextRef="#ctx0" brushRef="#br0" timeOffset="34387.941">20081 2387 1176 0,'0'0'71'0,"0"0"47"16,0 2 45-16,0-2 7 0,0 0-46 0,0 0-7 0,0 0-10 16,0 0 37-16,0 0 3 0,0 0-15 0,0 0 10 15,0 0-4-15,0 0 14 0,0 0 7 0,0 0-26 16,0 0 1-16,0 0-10 0,0 0 7 0,7 0-6 16,-7 0 15-16,0 0-25 0,0 0-6 0,0 5 4 15,6-5-16-15,-6 0 0 0,7 2-9 0,-7 1 7 16,5-1-35-16,-5 0 26 0,8 0 4 0,-3 0-6 0,-5 0 44 15,9 0-29-15,-1 0-6 0,0 1 11 0,0-2-25 16,2 1 12-16,-1-2-4 0,2 1-25 0,-1-1 23 16,-1 1-23-16,2-1 16 0,-1 0-4 0,-1 0-15 15,-2 0-4-15,1 0-4 0,-1 0-7 0,0 0-48 16,-7 0 40-16,9 0-24 0,-4 0 36 0,-5 0 8 16,11 0-36-1,-11 0 8-15,10 0-24 0,-2 5 8 0,-8-5 25 16,9 0-5-16,-3 1 1 0,-6-1-13 0,8 0-16 15,-8 0 0-15,8 0-28 0,-8 0 52 0,7 0-15 16,-7 0-9-16,7 4 37 0,-7-4-37 0,8 3 12 16,-8-3 1-16,7 0-5 0,-7 0-12 0,0 0 12 15,0 0-8-15,0 1-12 0,6-1 8 0,-6 0-21 16,0 0 30-16,0 0-13 0,0 0 24 0,0 0-11 0,0 0-13 16,0 0 24-16,0 0-65 0,0 0 12 0,0 0-28 15,0 0-49-15,0 0-6 0,0 0-55 0,0 0-53 16,0 0-41-16,0 0-48 0,0 0-44 0,0-1-46 15,0 1-82-15,0 0-88 0,0 0-82 0,0 0-132 16</inkml:trace>
  <inkml:trace contextRef="#ctx0" brushRef="#br0" timeOffset="37791.261">20576 2383 836 0,'-3'-2'58'15,"3"-1"51"-15,0 1 49 0,-5-3 29 0,5 4-11 16,0 0-8-16,0-2 15 0,-5 1-11 0,5 1 15 16,0-3-6-16,0 2-9 0,0 1 24 0,-5-1-25 15,5 0-24-15,0 0-7 0,0 0 25 0,0 0-1 16,0 2 34-16,0-1-21 0,0 0-37 0,0 1-6 16,0 0-23-16,0 0 1 15,0 0 4-15,0 0 2 0,0 0-11 0,0 0-35 16,0 0 19-16,0 0-17 0,0 2-8 15,0-2 11-15,0 3-36 0,0-2-19 0,0 0 1 16,0 0-1-16,0 1 16 0,0-2-31 0,0 2 4 16,0-1-11-16,0-1-26 0,-6 1 26 0,6 0 26 15,0 3 31-15,0 0 8 0,0 2 26 0,0 2-38 16,0 0-11-16,0 4-7 0,0 1 7 0,0 0 13 0,0 1-17 0,0-1-3 16,0 2-19-16,0-2 7 0,0 0 20 15,0 1-15-15,0 0-1 0,0-2-7 0,6-1-4 16,-6 3 24-16,0-3-17 0,4-1 5 0,-4-1-12 15,0-1-20-15,0-1 28 0,0-2-24 0,4-1 8 16,-4 1 20-16,0-3-32 0,0-2 4 0,0 4 0 16,0-3-12-16,0 0 24 15,0-1-8-15,0 1 12 0,0 1-16 0,0-2-16 16,0 2 28-16,0-2-4 0,0 0 8 0,0 0-4 16,0 1-4-16,0-1-12 0,0 0 8 15,0 1 8-15,0-1-24 0,0 1 8 0,0 0 0 16,0 1 20-16,0-2-24 0,0 1 0 0,0-1 32 15,0 2-40-15,0-1 36 0,0 1 0 0,0-1-32 16,0-1 28-16,0 0-4 0,0 0-28 0,0 1 44 0,0-1-24 0,0 0 16 16,0 0 12-16,0 0-32 0,0 0 29 0,0 0-13 15,0 0 29-15,0 0-21 0,0 0 21 0,0 0-8 16,0 0 0-16,0 0 16 0,0-1-36 0,0 1 24 16,0-3-24-16,0 3-5 0,0-1 26 15,0-1 12-15,0 1-25 0,0 1-8 0,0-2-25 16,0 1-13-16,0 0 21 15,0 0-4-15,0 0 16 0,0-1-21 0,0 2 5 16,0-2 13-16,0 1-13 0,0 1 8 0,0 0 25 16,0 0-25-16,0 0-12 0,0 0 25 0,0 0-17 15,0 0 8-15,0 0 30 0,0 0-71 0,0 0 12 16,0 0 8-16,0 0-4 0,0 3 38 0,0-1-29 16,0-2 3-16,0 1-11 0,0-1-1 15,0 1 13-15,0 0-13 0,0 0 21 0,0 1-21 0,0-2 9 0,0 0 12 16,0 1-4-16,0-1 13 0,0 2 8 0,0-1-17 15,0 1-8-15,0-1-13 0,0-1 9 0,0 1 3 16,0 3-15-16,0-2 45 0,0 3-34 0,0-3-3 16,0 3 41-16,0-2-37 0,0 1 16 0,0-1 17 15,0 0-29-15,0 1-9 0,0-3 9 16,0 0 12-16,0 1-12 0,0-2 21 0,0 2-13 0,0-2 9 0,0 0-26 16,0 0 13-16,0 0 4 0,0 0-29 0,0 1 13 15,0-1 8-15,0 0 0 0,0 1 12 0,0 1 4 16,0 1 1-16,0-1-17 0,0 1-1 0,0 0 18 15,0-2-21-15,0 3-5 0,0-3 13 0,0 1-8 16,0-1 25-16,0 1-9 0,0-2-8 0,0 0 13 16,0 0-30-1,0 0 29-15,0 0-16 0,0 0 17 0,0 0-1 16,0 0-16-16,0 0 21 0,0 0-9 0,0 0-4 16,0 0 9-16,0 0-18 0,0 0 1 0,0-2 34 15,0 0-22-15,0 1 17 0,0 1-25 0,0-1-4 16,0-3 25-16,0 4-21 0,0-2 13 0,0-1-26 15,0-1 9-15,0 1 0 0,0 0 12 0,0-3-4 16,0 0-12-16,0 0 21 0,0-1-18 0,0-2 27 0,0 1-39 16,0 0 8-16,0-3-16 0,0 3 9 0,0-3 28 15,0 2-21-15,-8 0 26 0,8 0-17 0,0-1-13 16,0 2 22-16,0-3-38 0,0 3 16 0,0-1 13 16,0 0-17-16,0 2 42 0,0-2-17 0,0 1 1 15,0 0-18-15,0-1 18 0,0 1-30 0,0 1 34 16,0 0-1-1,0 0-20-15,0-1 16 0,0 2-16 0,0-1 8 16,0 3 12-16,0-1-12 0,8-1-8 0,-8 2 21 16,0-1-38-16,0 1 46 0,8-1-29 0,-8 1-13 15,0 0 33-15,7 1-42 0,-7 0 22 0,0 0 24 16,11-1-16-16,-11-1-12 0,6 0 16 0,-6 3-20 16,0 0 20-16,10 0 8 0,-10 0 1 0,6-1-5 15,-6 2-37-15,9 1 33 0,-9 0-20 0,8 0 7 0,-8 0 34 16,8-1-46-16,-8 0 30 0,8 1-1 0,-8 0-20 15,9 0 41-15,-9 0-37 0,0 0-9 0,8 0 17 16,-8 0-25-16,0 0 46 0,0 0-30 0,0 0 13 16,0 0 5-16,0 0-9 0,0 0 8 0,0 0-33 15,0 0 17-15,9 0-9 0,-9 0 9 0,0 0 3 16,0 3 22-16,10 1-29 0,-10-1 3 0,8 1 22 0,-8 1-26 16,8 0 51-16,-8 1-21 0,0-2-30 0,13 1 9 15,-13 1-34-15,0-1 42 0,8 1 30 0,-8-2-22 16,0 0 21-16,0 2-33 0,0-1-25 0,9 1 25 15,-9 1-4-15,0-1 13 0,0 1-1 0,0-1 5 16,0 1-9-16,8 1-4 0,-8 1 17 0,0-2-38 16,0 2 21-1,0 0-9-15,0-1 1 0,0 0 12 0,0 0-25 16,0-1 17-16,0 1 4 0,10 0 21 0,-10-1-13 16,0 0-4-16,0 0-4 0,0 1-4 0,0-1 4 15,0 0 5-15,0-2-1 0,0 3 4 0,0-3-16 16,0 0 29-16,0-1-34 0,0 0 13 0,0 0 5 15,0 0-1-15,0-1 4 0,0 1-12 0,0-1 16 16,0 2-33-16,0-3 29 0,0 3-8 0,0-2-16 0,0 0 16 16,0 0-21-16,0 0 0 0,0-1 38 0,0 1-13 15,0-3 17-15,0 1 0 0,0 0-30 0,0 1-3 16,0-2 7-16,0 0-11 0,0 0 7 0,0 0 26 16,0 0-5-16,0 0 5 0,0 0-12 0,0 0-9 15,0 0-17-15,0 0 8 0,0 0 30 0,0 0-4 16,0 0-1-1,0 0-8-15,0 0-8 0,0 0-17 0,0 0 38 16,0 0 0-16,0 0-21 0,0 0 8 0,0 0-4 16,0 0-17-16,0 0 9 0,0 0 4 0,0 0-17 15,0 0 25-15,0 0 4 0,0 0 0 0,0 0-8 16,0 0 4-16,0 0-12 0,0 0 16 0,0 0-8 16,0 0 17-16,0 0-17 0,0 0 9 0,0 0 12 15,0 0-38-15,0 0 33 0,0 0-11 0,0 0-9 0,0 0 12 16,0-4 18-16,0 2-13 0,0 2-5 0,0-1 21 15,0 0-37-15,0 0 4 0,12 1 12 0,-12-3-8 16,0 1 9-16,0 0-1 0,0-2 9 0,12-1-25 16,-12 2 12-16,0-3-17 0,0 0 5 0,10-1 16 15,-10-1-4-15,0 2-4 0,10-2 9 0,-10-2-35 16,0 2 18-16,11-1 21 0,-11 1-26 0,0-2 9 0,13 3-13 16,-13 0 0-16,9-1 25 0,-9 1 9 0,0 0 4 15,14-1-8-15,-14 2-21 0,13 0 8 0,-13 0-30 16,11-1 13-16,-11 1 0 0,14 1 4 0,-14-1 18 15,13-1 12-15,-13 0-13 0,14 2 4 0,-14-1 1 16,0-1-26-16,15 2 29 0,-15 2-20 0,0-3 0 16,12 2 4-1,-12 1-13-15,0 0 13 0,0 0 12 0,13-2 9 16,-13 3 0-16,0 0-38 0,15-1 29 0,-15 0-25 16,13-1-12-16,-13 0 54 0,15 1-47 0,-1-1 39 15,-5 2-8-15,-9-3-9 0,16 1 17 0,-3 1-47 16,1 0 34-16,-3 0-12 0,0 1 4 0,3-1 4 15,-3 1 0-15,3 0 8 0,-6 1-21 0,4 0 30 16,-4 0-13-16,2 0-4 0,-10 1 5 0,10-3 3 0,-10 2 1 16,8 1-18-16,-8 0 22 0,0 0 0 0,0 0-47 15,11 0 42-15,-11 0-20 0,0 0-18 0,0 0 55 16,0 0-25-16,0 0-21 0,0 0 9 0,0 0-17 16,0 0 4-16,0 0 16 0,0 0 1 0,0 0 16 15,0 0 25-15,0 0-33 0,0 0-4 0,0 0-8 16,0 0-14-1,0 0 47-15,0 0-4 0,0 0-9 0,0 0-20 16,0 0-1-16,0 0 22 0,0 0-5 0,0 0 13 16,0 0 8-16,0 0-34 0,0 0 22 0,0 0-21 15,0 0-13-15,0 0 21 0,0 0-5 0,0 0 18 16,0 0-22-16,0 0 18 0,0 0-22 0,0 0 9 16,0 0 25-16,0 0-38 0,0 0 26 0,0 0-18 15,0 0 18-15,0 0-5 0,0 0 0 0,0 0 9 0,0 0-38 16,0 0 16-16,0 0 22 0,0 0-17 0,0 0 16 15,0 0 39-15,-11 0-72 0,11 0 17 0,0 0 12 16,-10 0-42-16,10 0 43 0,0 0-14 0,-11 0-12 16,11 0 1-16,0 0-9 0,-14 0 54 0,14 0-41 15,-9 0 24-15,9 0-8 0,0 0-8 0,-13 4 25 16,13-1-29-16,-16 1 8 0,16 0-30 0,-13 1 22 0,-1 1 16 16,14 0 13-16,-14 1-25 0,2 0 8 0,12 1-12 15,-17-1 29-15,17 0-21 0,-17 1-4 0,17 1-9 16,-16-2-16-16,16 2 37 0,-14 0-20 0,14-1 37 15,0 0-34-15,-13-1 5 0,13 3 17 0,0-2-34 16,0 2 13-16,-14-3 12 0,14 3-8 0,0-2 16 16,0 0-20-1,-12 2 16-15,12-3-21 0,0 0 9 0,0 0 4 16,0 1-29-16,0-1 21 0,0-1 0 0,0 1 20 16,0-2-4-16,0-1 9 0,0 2-22 0,0 1 5 15,0-2-12-15,0 1 25 0,0-2-5 0,0-1 5 16,0 2-9-16,0-2-17 0,0 0 18 0,0-1 11 15,0-1 5-15,0 0-21 0,0-1-4 0,0 2 0 16,12-2 12-16,-12 0 5 0,13 0 8 0,-13 0-21 0,13 0 12 16,-4 0 1-16,-9 0-17 0,14 0 12 0,-2 0-16 15,-12 0-9-15,12 0 29 0,-12 0-20 0,11 0 25 16,-11 0 4-16,13-4-8 0,-13 2-13 0,12 2 4 16,-12-4-4-16,12 3-17 0,-12 0 26 0,12-2-22 15,-12 1 17-15,11 0-4 0,-11 0-13 0,8-1 13 16,-8 0-12-1,12-1 28-15,-12-1-3 0,9-1-21 0,-9 0 33 16,9 1-38-16,-9-1 30 0,13-1-8 0,-13 0-18 16,9 0 39-16,-9-1-21 0,8 1 12 0,-8 0-17 15,8-2 0-15,-8 2-21 0,9-2 17 0,-9 0 5 16,0 2-10-16,10-2 10 0,-10-2-18 0,0 0 26 16,8 1-39-16,-8-4 30 0,0 3 9 0,0-3-17 15,0 0 21-15,11 1-26 0,-11-1-8 0,0 0 9 0,0-1-13 16,0-1 16-16,0 0 22 0,0 0-17 0,0 1 5 15,0-2 16-15,0 0-38 0,8 1 21 0,-8-1-4 16,0 2-13-16,0-1 13 0,0 2 0 0,0-1-12 16,0 0 3-16,0 2 5 0,0 0-17 0,0 0 50 15,0 2-29-15,0 1 5 0,0 2-9 0,0-1-9 16,0 3-8-16,0 1 33 0,0 1 1 0,0 1-9 0,0 1 9 16,0-1-9-16,0 2-21 0,-10 0 17 0,10 1 21 15,0 0-55-15,0 0 51 0,0 0-25 0,0 0-13 16,0 0 38-16,0 0-39 0,0 0 18 0,0 0 17 15,0 0-13-15,0 0 17 0,0 0-4 0,0 0-30 16,0 0 4-16,0 0 13 0,0 0-17 0,0 0 26 16,0 0-18-1,0 2-3-15,0 0 3 0,0-1-12 0,0 1 8 16,0-2 5-16,0 2 0 0,0 1 3 0,0 1 14 16,0 1-17-16,0 1 25 0,0 1-17 0,0 4 17 15,0 1-17-15,0 0-9 0,-12 1 21 0,12 2-24 16,0-1 16-16,0 2 0 0,0 2 0 0,0 1 17 15,0 0-12-15,-10 0-9 0,10 4 4 0,0-4-9 16,0 3 14-16,0-1 0 0,0-1-13 0,0 0 16 0,0-2-3 16,0 2-13-16,0-2 29 0,0 1-25 0,0-2 4 15,0-3 4-15,0 3-3 0,0-4-14 0,8-1 13 16,-8 1-8-16,7-3 4 0,-7 0 0 0,9 2 17 16,-9-3-4-16,6 0-17 0,-6 0 21 0,8 0-26 15,-8-1 43-15,8 0-8 0,-8-1-22 0,11-1-8 16,-11 0 4-1,0 0-9-15,8-2 22 0,-8 0-9 0,0-1-4 16,8-1-8-16,-8 0 12 0,0-1-4 0,8 0-9 16,-8 1 14-16,0-2-18 0,4 0 21 0,-4 2-8 15,0-1-4-15,0-1 4 0,9 0 9 0,-9 0 3 16,0 0-12-16,0 0 9 0,0 0-5 0,0 0-8 16,0 0 25-16,0 0-17 0,0-3 18 0,8 0-26 15,-8 0 4-15,9 0-9 0,-9 0-4 0,8 0 17 0,-8-1-33 16,9 1-5-16,-9-2-30 0,8 3-37 0,-8-3-12 15,0 2-64-15,0 0-71 0,8 0-74 0,-8 0-103 16,3-1-78-16,-3-1-102 0,0 2-117 0,0-3-170 16</inkml:trace>
  <inkml:trace contextRef="#ctx0" brushRef="#br0" timeOffset="40248.664">17583 2969 878 0,'0'0'58'0,"0"0"71"0,0 0 52 16,0 0 60-16,0 0-4 0,0 0-26 0,0 0-12 15,0 0 8-15,0 0-33 0,0 0-8 0,0-2 4 0,0 2-52 0,0 0 1 16,0 0-18-16,0 0-1 0,0 0 7 0,0 0 3 15,0 0 18-15,0 0-25 0,0 0-10 0,0 0 18 16,0 0-9-16,0 0-6 0,0 0 32 0,0 0-34 16,0 0-7-16,0 2 37 0,0-2-31 15,0 0 22-15,0 0-3 0,0 0-17 0,0 0 0 16,0 0-14-16,0 0 16 16,0 0-18-16,0 0 0 0,0 0-15 0,0 0-10 15,0 0-16-15,0 0 0 0,0-3-4 0,0 0 1 16,0-1 0-16,0 2 16 0,0-3-1 0,-10 3-15 15,10-2 36-15,0 2-32 0,0-1 12 0,0 0-4 16,0 0-31-16,0-2 24 0,0 2-24 0,0 1 16 16,-9-2-4-16,9 2-4 0,0 0 40 0,0 1 5 15,0-2-13-15,-10 2-28 0,10-3-3 0,0 4-25 0,0-2 20 16,-11 1 5-16,11 0-9 0,0 0-4 0,0 0-7 16,0 0 36-16,-9-2-41 0,9 3 0 0,0-2 33 15,0 0-54-15,-10 0 42 0,10 0 8 0,-9-1-25 16,9 0 20-16,-11 0-15 0,11-1-1 0,-11 2-25 15,3-2 25-15,8 3-4 0,-11-2 13 0,11 2 12 16,-11-1-33-16,11 1 12 0,-10-1 1 0,10 1-9 0,-11-1-17 16,11 2 9-16,-8-1-5 0,8 1 30 0,0 0 8 15,-8-2-25-15,8 2 4 0,0 0-29 0,-6 0 37 16,6 0-20-16,0 0 13 0,-11 0-9 0,11 0-1 16,-8 0 22-16,8 0-34 0,-8 0 34 0,3 0-22 15,5 0-7-15,-9 3 20 0,3 0-8 0,6-1 0 16,-8 1 21-1,8-2-21-15,-7 3 17 0,1-2-21 0,6 0-13 16,-8 0 13-16,8 2 4 0,-6-3-17 0,-1 1 43 16,7 2-22-16,-4-2-25 0,4 2 33 0,-8-2-25 15,2 0-3-15,6 2 28 0,-5-1 9 0,5 0-33 16,-7 2 20-16,3-1-4 0,4 0-29 0,-8 2 29 16,5-1 9-16,3 1-9 0,-7-2 0 0,4 0 13 15,3 2-34-15,-5 1 17 0,1 0 21 0,4-2-42 0,-6 2 30 16,6 0-22-16,-4-1 9 0,4-1 0 0,-4 2 4 15,4 0-8-15,-5 0 8 0,5 1 8 0,0-1-4 16,-3 1-4-16,3 0 0 0,0 2 4 0,-4-2 9 16,4 2-5-16,0 0-16 0,0-1 16 0,0 0-25 15,0 1 46-15,0-1-29 0,0-2 9 0,0 1-5 16,0 0-17 0,0-1 38-16,4 3-21 0,0-2 30 0,0 2-47 15,-1-1 9-15,0 3 13 0,1-1-13 0,0-1 25 16,0 2-9-16,0-2 9 0,-1-1-29 0,0 1 24 15,3-1-33-15,-2-1 1 0,2 0 12 0,-3-1 4 16,2 0 25-16,-1 0-38 0,0 0 38 0,0-3-29 16,0 1-5-16,2 1 1 0,-3-3 12 0,2 2-12 15,-5-1 16-15,4 0 22 0,1-1-51 0,-5 0 12 0,5 2 39 16,3-4-38-16,-5 2 37 0,0 0-16 0,3 1-34 16,-1-3 46-16,0 4-55 0,3-3 30 0,-4 2 4 15,1-2-4-15,2 0 21 0,-1 1-21 0,2 0-4 16,-2 0 9-16,1-2-14 0,1 1 18 0,-2 1-5 15,3-2 0-15,-2 1 4 0,1 0 5 0,-2-1-22 16,3-1 5-16,-1 2 9 0,-8-1-10 0,10 1 14 0,-4-2-26 16,5 1 8-16,-11-1 5 0,8 1 8 0,-8 0 5 31,11 1 8-31,-11-2-13 0,9 0 9 0,-9 0-22 0,8 0 30 0,1 0-12 0,-9 0-9 0,10 0 30 16,-2 0-39-16,2 0 47 0,1-4-38 0,-2 1 9 15,1 0-9-15,1 0-21 0,-2 0 16 0,-1 0 22 16,0 0-12-1,2 0 12-15,-6 0 17 0,-4 2-43 0,0-2 9 16,0 2-8-16,0 1-1 0,0-2 1 0,0 2 42 16,0 0-43-16,0 0 9 0,0 0-12 0,0 0-27 15,0 0 43-15,0 0-16 0,0 0 7 0,0 0-24 16,0 0-10-16,0 0-41 0,0 0 17 0,0 0-36 16,0 0-41-16,0 0-27 0,0 0-97 0,0 2-45 15,-4-2-37-15,2 0-58 0,2 0-23 0,-2 0-14 0,2 0-85 16,0 0-61-16,0 0-77 0,0 0-156 0</inkml:trace>
  <inkml:trace contextRef="#ctx0" brushRef="#br0" timeOffset="48007.664">17758 2948 567 0,'-1'-6'30'0,"-4"2"17"0,4-4 20 0,1 4 40 16,0-3 6-16,0 2-10 0,0 1 34 0,0 0-1 16,0 1-5-16,0-1 38 0,0 3-19 0,0-1 16 15,0 0 13-15,0 2-11 0,0-4 10 0,6 4-24 16,-6-2-20-1,0 1 2-15,3-1-17 0,-2 0-19 0,1 1-21 16,-2 0 4-16,2-1 4 0,-1 0 44 0,-1 2-1 16,0 0-1-16,0 0 5 0,0 0-22 0,0 0 10 15,0 0-12-15,0 0-10 0,0 0-33 0,0 0 10 16,0 0 8-16,0 0-11 0,0 0 19 0,0 0-43 16,0 0-7-16,0 0-14 0,0 0 4 0,0 0 21 15,0 0-3-15,0 0 8 0,0 0-11 0,0 0 3 0,0 0-10 16,0 0-4-16,0 0 12 0,0 4-16 0,0-4-21 15,0 0-1-15,0 2-15 0,0 0 0 0,0 0 8 16,0-1-8-16,0 1-22 0,0-2 19 0,0 4 3 16,0-3 38-16,0 2 14 0,0 3 24 0,0 0 12 15,0 1-46-15,0 3 27 0,0 1-42 0,0-1 27 16,7 2 23 0,-1 2-3-16,-3 0 8 0,3-1-39 0,-3 0 16 15,1 2-3-15,-1 0 3 0,0-1 25 0,2 1-48 16,-2-2-8-16,0-1 4 0,3 2-12 0,-3-3 24 15,1-1-3-15,-4 1-1 0,5-2-4 0,-5 1 1 16,3-2-5-16,-3 3-3 0,0 1-9 0,5-2-4 16,-5 0 17-16,4 1-21 0,-4-2 5 0,0-1 7 15,4 0-16-15,0 1 0 0,-4-3 29 0,0 0-16 0,0-1-21 16,3 1 33-16,-3 0-29 0,0 0 8 0,0-2 13 16,0 1-13-16,0 1-20 0,0-1 20 0,0 1 13 15,0 0-8-15,0 0 16 0,5 2-21 0,-5-2-20 16,0 1-5-16,3 0 29 0,-3-1-16 0,0-1 21 15,3 1-13-15,-3-1-21 0,4-2-4 0,-4 1 17 16,0-1 8 0,0-1 17-16,0-1-4 0,0 0-30 0,0 1 30 15,0-2-42-15,0 0 50 0,0 0-8 0,0 0-25 16,0 0 8-16,0 0-21 0,0 0 21 0,0 0 4 16,0 0 21-16,0 0-25 0,0 0 0 0,0 0-4 15,0 0 4-15,0 0 12 0,0 0-12 0,0 0 25 16,0 0-41-16,0 0-1 0,0 0-8 0,0 0 12 15,0 4 9-15,0-4 21 0,0 0-5 0,0 2-28 0,0-2 45 16,0 3-54-16,0-3 37 0,0 2-3 0,0-1-22 16,0 1 38-16,0-1-25 0,0 1-8 0,0 0 8 15,0 1-25-15,0 0 38 0,0 0-13 0,0 1 8 16,6 0 9-16,-6 0-34 0,0 0 5 0,0 0-1 16,0 1 9-16,3-3 20 0,-3 2 9 0,0-2-29 15,0-2 17-15,0 2-5 0,5 0 1 0,-5-2 7 0,0 0-16 16,0 0-4-16,0 0-9 0,3 0 9 0,-3 0 21 15,0 0-26-15,0 0 13 0,0 0-12 0,0 0-5 16,0 0 9-16,0 0 13 0,0 0 12 0,0 0-25 16,0 0 25-16,0 0-30 0,0 0 5 0,0 0 12 15,0 0-41-15,0 0 37 0,0 0-12 0,0 0 41 16,0 0-25-16,0 0 9 16,0 0-25-16,0 0-22 0,0 0 43 15,0 0-13-15,0 0 4 0,0 0-16 0,0 0 50 16,0 0-55-16,0 0 55 0,0 0 4 0,0 0-42 15,0-4 25-15,0 2-12 0,0 2-26 0,0-2 26 16,0 1-17-16,0-1-17 0,0 1 37 0,0-2-24 16,0 0 25-16,0 0-13 0,0-2-17 0,0 0 5 15,0-1 20-15,0 1-12 0,0-3 5 0,0 1-5 0,0-1-13 0,0 2 21 16,0-2-3-16,0 0-5 0,0 1-5 16,0-2 5-16,0 0-12 0,0-1-5 0,0 1 17 15,0-2-21-15,0 3 16 0,0-2 10 0,0 1-18 16,0-3 13-16,0 1-4 0,0 3 8 0,0-1-13 15,0 1 31-15,0 1-35 0,0 2 26 0,0-2-17 16,0 1-21 0,0 2 33-16,0 0-21 0,5 0 13 0,-5 1 13 15,0-1-17-15,4 0 0 0,-4 0 12 0,5-2-25 16,-5 0 17-16,5 0-21 0,-5 1 17 0,8 0-5 16,-4 2 18-16,-4-2-14 0,8 2 13 0,-4 1-8 15,-4 1-37-15,5 1 41 0,-5 0-25 0,0 0 21 16,3 0 5-16,-3 0-10 0,0 0-16 0,6 0 26 15,-2 0 3-15,0 0-8 0,0 0 9 0,1 0-30 0,0 0 17 16,3-1-21-16,-2-2 29 0,-1 3-4 0,1 0-5 16,-1 0 5-16,-5 0 0 0,5 0-4 0,1 0 8 15,-6 0 21-15,5 0-50 0,-5 0 13 0,5 0-5 16,-5 0-24-16,3 0 62 0,-3 0-17 0,6 0 0 16,-6 4-4-16,5-4 8 0,-5 2-20 0,6 1 8 15,-1 0 24-15,-5 0-41 0,5-2 34 0,-1 4 8 0,-4-1-34 0,8 0 26 16,-3 3-9-16,0-2-21 0,-1 1 34 15,1 1-26-15,-2 0-7 0,-3 0 33 0,8 0-26 16,-8 0 9-16,5 1 29 0,-5-2-41 0,8 1 8 16,-8 1-9-16,6-2-3 0,-6 0 16 0,0 1 12 15,5 0-8-15,-5-1-4 0,0-1-8 0,5 2-9 16,-5 0 5 0,0 0 33-16,0-3-17 0,6 2 21 0,-6-1 4 15,0 1-25-15,0-2-8 0,0-1-13 0,6 0 5 16,-6 0-9-16,0-1 33 0,0 0-8 0,0 2 5 15,0-4-1-15,0 1 9 0,0-1 0 0,0 0-38 16,0 0 42-16,0 2-46 0,0-1 20 0,0-1 35 16,0 1-64-16,0 1 55 0,0-2-33 0,0 3-9 15,0-3 29-15,0 0-12 0,0 0 0 0,0 0 12 0,0 0-8 16,0 0-4-16,0 0 12 0,0 0-8 0,0 0 38 16,0 0-34-16,0 0 4 0,0 0 17 0,0 0-33 15,0-3 33-15,0 1-17 0,0 1 1 0,0 1-5 16,0-3-29-16,0 3 50 0,8 0-16 0,-8-1-1 15,0 1 30-15,0-2-43 0,0 0 5 0,0 1 13 16,5-1-9-16,-5-1-12 0,0-1 8 0,0 0-4 0,0-2-13 16,0 0 25-16,7-3-16 0,-7 0 8 0,0-1-13 15,0 0 35-15,9-1-27 0,-9 0 5 0,0-1 17 32,6 1-43-32,-6 3 43 0,7-3-29 0,-7 1-5 15,8 0 5-15,-8 1 3 0,6 0 1 0,-6 1 24 16,9 0-12-16,-9 1-20 0,11-1 20 0,-11 2-8 15,8-2 8-15,3-1 0 0,-11 3-29 0,11-2 9 0,-11 0 11 16,8 1 1-16,-8-1 8 0,11 2-16 0,-11 2 16 16,10-2-4-16,-10 2-4 0,9-1 12 0,-9 2-37 15,11-1 8-15,-11 1 13 0,11 0 3 0,-11 0 10 16,13-1 3-16,-13 2-4 0,16-1-4 0,-5 0-12 16,-11 0 3-16,17 0 5 0,-5 2-4 0,-12-2 20 15,13 0-24-15,-13 2-13 0,12-1-4 0,-12 2-8 0,0-2 16 16,0 2 17-16,11 0 12 0,-11 0 16 0,0 0-7 15,0 0-17-15,12 0-8 0,-12 0-17 0,0 0 13 16,0 0 8-16,0 0-5 0,0 0 21 0,0 0 5 16,0 0-9-16,0 0-16 0,0 0-8 0,0 0-9 15,0 0 8-15,0 0 13 0,0 0 0 0,0 0-4 16,0 0 29 0,0 0-9-16,0 0-8 0,0 0 4 0,0 0-12 15,0 0-12-15,0 0 24 0,0 0 9 0,0 0-46 16,0 0 33-16,0 0 0 0,0 0-33 0,0 4 37 15,0-4 13-15,0 0-54 0,0 0 41 0,0 0-8 16,0 0-25-16,0 0 46 0,0 0-17 0,0 0-8 16,0 0 4-16,0 0-16 0,0 0-1 0,0 4 13 15,0-4-8-15,0 3 20 0,0-2-37 0,0 0 37 0,0-1-20 16,0 0 4-16,0 1 41 0,0 2-41 0,0-2 24 16,0 2-12-16,0 0-12 0,0-1 0 0,-12 3 12 15,12-1-13-15,-13 3-3 0,13 0 16 0,-13-1-8 16,1 1-8-16,12 2 16 0,-11 0 4 0,11-1 1 15,-13 0 3-15,2 1 8 0,11-2-28 0,-10 2-8 16,10-2 20-16,-12 1-16 0,12-1 20 0,-10 0 16 0,10 3-40 16,-8-2 32-16,8 0-16 0,0 1-8 0,0-2 25 15,0 1-34-15,-9 0-3 0,9-1 24 0,0-1 8 16,0 0-12-16,0 0 4 0,0 0-16 0,0-2-13 16,0 0 17-16,0 0 28 0,0 0 1 0,0-1-13 15,0 0 17-15,0 3-42 0,11-4 17 0,-11 2 12 16,8-1-24-1,-8 1 29-15,0-2-13 0,8 0-25 0,-8 1 25 16,9 0-8-16,-9-1-37 0,0-1 58 0,10 0-21 16,-10-1-9-16,0 2 21 0,0-2-24 0,10 0 24 15,-10 0 17-15,0 0-13 0,0 0 33 0,10 0-41 16,-10-3 5-16,12 0-13 0,-12 2-13 0,12-2 9 16,-12 0 0-16,14 0 41 0,-14-1-33 0,0 2 8 15,10-1 0-15,-10 1-4 0,0 0 17 0,0-3-17 0,0 1-4 16,0 0 0-16,0 0-4 0,11 0 16 0,-11 0-16 15,0-2-17-15,0-1 17 0,9-1 8 0,-9-1-8 16,0 2 25-16,12-4-33 0,-12 2-1 0,0-4 30 16,0 3-13-16,10 0-8 0,-10 0 0 0,0-1-5 15,0 1 1-15,0 0 21 0,0 1-17 0,0 1-13 16,0-1-8-16,0-1 9 16,0 3 20-16,0 1 17 0,0 0 11 15,0 1-27-15,0 0-1 0,0 2 0 0,0-1-25 16,0 1 17-16,0 0 8 0,0 1-29 0,0 1 29 15,0-2 5-15,0 2-9 0,0 1 0 0,0-1 4 16,0 1-4-16,0 0-21 0,0 0 46 0,0 0-66 16,0 0 21-16,0 0 3 0,0 0-16 0,0 3 21 15,0-3 4-15,0 3-9 0,0 1 1 0,0 0 49 0,0 3-33 16,0 2 0-16,0 1 4 0,0 0-37 0,0 2 17 16,0 1 36-16,13 1-8 0,-3-1-4 0,-10 0 5 15,12 1-13-15,-4 0 4 0,0 0 4 0,0-2 4 16,1 3-3-16,-9-2-9 0,8-2 12 0,1 0-8 15,-9 0 13-15,10-2-30 0,-10-2 25 0,8-2 9 16,-8 1-25-16,8-2 20 16,-8 0-12-16,8-1-12 0,-8-2 4 15,0-1 12-15,0 2-12 0,0-2 4 0,0 2 25 16,0-2 12-16,9 0-20 0,-9 0 12 0,0 0-25 16,0 0-25-16,0 0 25 0,5 0-4 0,-5-4 0 15,7 4 8-15,-7-1-16 0,9 1 29 0,-1 0-33 16,-2 0 28-16,2-3 5 0,-1 3-46 0,0-3 54 15,0 2-41-15,-1-2 32 0,1 2-15 0,-7-1-5 0,9-2 0 16,-3 3-4-16,2-3 12 0,-3 2-16 0,-5 0 16 16,7-1-8-16,0 1 4 0,-7 0 34 0,5 0-18 15,-5-1-36-15,6 0 32 0,-6 1-33 0,0-1 13 16,7 0 46-16,-7 1-42 0,0-2-4 0,5-1 34 16,-5 2-22-16,0-3-16 0,0 1 28 0,9-2-28 15,-9 2-22-15,6-4 43 0,-6 0-5 0,0-1-16 0,8 0 21 0,-8 1-30 16,0-2 0-16,7 1 9 0,-7-2 20 0,0 2 0 15,9-4-12-15,-9 3 5 0,0-4-22 16,0 2 1-16,0-1 7 0,0 0 13 0,0 2-16 16,0 1 29-16,0 0-13 0,0 1-29 0,0 0 37 15,0 1-20-15,0 0 0 0,0 1 8 0,0 1 4 16,0-2-21-16,0 1 30 16,0 1-1-16,0 0-12 0,0 0 9 0,0 1-18 15,0-1 5-15,0 1 8 0,0 0 9 16,0 0-22-16,0 1 18 0,0-1-30 0,0 2 21 15,0-1 33-15,-9-1-37 0,9 1 16 0,0 0-20 16,0 0-29-16,0 0 41 0,0-1-17 0,0 3 17 16,0 0 9-16,0-1-25 0,0 1 28 0,0 0-3 15,0-1 12-15,0 2-21 0,0 1-12 0,0-1 3 0,0 1 5 0,0-1 25 16,0 2-16-16,0 0 24 0,0 0-70 0,0 0 8 16,0 0 33-16,0 0-46 0,0 0 38 15,0 0-5-15,0 3-24 0,0-3 20 0,0 3 5 16,0-1 0-16,0 2-5 0,0-1 1 0,0 1 7 15,0 4-3-15,0 2 12 0,0 0 9 0,0 3-13 16,0-2 25-16,0 4-33 16,0-1-1-16,0 3 14 0,0-3-22 0,0 1 42 15,0 0 0-15,0 0-17 0,0 2-24 0,0-2 20 16,0 1-25-16,0-1 38 0,4 1-5 0,-4-3-16 16,9 1 8-16,-9-2-21 0,5 0 34 15,-5 0-9-15,0-2 9 0,5 1-4 0,-5-1-13 16,0 1 8-16,0-2-12 0,7 4 12 0,-7-3 0 15,0-1-20-15,0 2 16 0,4-2-4 0,-4 0 13 0,0 0 4 0,6-1-30 16,-6-2 9-16,5 1 12 0,-5-3-4 0,0 1 4 16,0 1 5-16,0-1-38 0,0-2 29 0,7 0 13 15,-7 1-25-15,0-1 20 0,0-2-33 16,0 3 17-16,0-3 25 0,0 0-21 0,0 1 21 16,0 0-21-16,0-1-13 0,4-1 34 0,-4 0-25 15,0 0-4-15,0 0 20 0,0 2-4 0,0-2-3 0,0 0 3 0,0 0 5 16,0 0-26-16,0 0 13 0,5 0 21 0,-5 0-38 15,0 0 26-15,0 0 4 0,0 0-5 0,0 0-25 16,0 0-4-16,0 0-8 0,0-2 4 16,0-1 33-16,5 3 4 0,-5 0-3 0,0-2-1 15,0 1 4-15,0 1-7 0,8-1 7 0,-8-1 5 16,0 0-13-16,0 2 1 16,4-1-1-16,-4 1-4 0,0-1 0 0,7-1-5 15,-7-1 10-15,8 2 3 0,-8-3-16 0,6 2 38 16,2-2-39-16,-3 1 18 0,-5-1 7 0,4 2-41 15,-4-4 29-15,8 3-29 0,-3-2 25 16,-5 2 21-16,6-1-12 0,-6 0 3 0,8 0-8 16,-8-1-8-16,5 1-9 0,-5-1 18 0,7 0-31 15,-7 3 10-15,7-3 28 0,-7 1-7 0,5-1 3 0,-5 0 13 0,6-1-21 16,-6 1-21-16,8 0 30 0,-8 0-26 0,8-1 4 16,-8 2 21-16,8-2 13 0,-8 0-21 15,8 1 13-15,-8-1-17 0,6 2-26 0,1 1 21 16,-7 0 18-16,9 0-13 0,-9 0 8 0,6 1-12 15,-6 1-13-15,7-3 25 0,-7 4 4 0,0-2-8 16,0 2 17-16,6-2-13 16,-6 0 1-16,0-1 3 0,0 2-4 0,7-2-21 15,-7 0 9-15,7 0 16 0,-7-2-20 0,8 2 16 16,-8-3 4-16,8 1-20 0,-8 1 3 0,11 0 13 16,-11 0-4-16,6 1 13 0,-6 0-4 0,0 0-9 15,0 0-4-15,0 2-5 0,0-2 9 16,8 1-4-16,-8 0 0 0,0 0-1 0,0-1 26 15,0 1-42-15,8-3 25 0,-8 2 5 0,0 0-22 0,8-2 30 0,-8 1 0 16,0-1-26-16,0 3 1 0,8-2 29 0,-8 2-50 16,0-2 25-16,0 1-1 0,0 1-3 0,0-1 12 15,0 2 13-15,0-3 4 0,0 3-17 0,0-2-8 16,0 2 4-16,0-2-21 0,0-1-9 16,0 2 35-16,0-2-26 0,0-1 29 0,0 1-8 15,0 1 5-15,0 0-1 0,0-2-13 0,0 2 5 0,0 0-9 0,0 0 5 16,0 0-9-16,0 1 13 0,0-1-12 0,0 0 16 15,0 0 21-15,0 1-13 0,0 1 1 0,0-2-9 16,0 1-13-16,0 0 4 0,0 0 26 0,0 0-9 16,0 0-12-16,0 0-4 0,0-1-17 0,0 2 0 15,0-3 8-15,0 0 29 0,0 1-12 0,-11 2 8 16,11-2 1 0,0 1 3-16,0 2 1 0,0 0-5 0,0 0-12 15,0 0-21-15,-8 0 25 0,8 0-16 0,0 0 3 16,0 0 13-16,0 0-37 0,0 0 37 0,0 0-5 15,0 2-11-15,0 1 24 0,0-2-17 0,0 2 18 16,0 0-22-16,0 2 9 0,-9-1-17 0,9 3 9 16,0 1 49-16,-8 1-16 0,8 1 8 0,-10-1-29 15,10 0-29-15,-8 2 29 0,2 1 0 0,6-2 13 0,-7 2 4 16,-2 0-30-16,9 0 13 0,-6 1-4 0,0-1-5 16,6-2 22-16,-9 2-13 0,9-1 0 0,-4-2 13 15,4-1-18-15,-9 0 9 0,9-1 26 0,0 0-10 16,-7 0-15-16,7 0-9 0,-6 1-1 0,6 0-20 15,-5 1 25-15,5 1 38 0,-6 0-50 0,6 1 49 16,-6 1-33 0,6 0-21-16,-7 1 17 0,7-1 5 0,-5 0 3 15,5 0-12-15,0-1 21 0,-5 1-34 0,5 0 17 16,0-2 16-16,0 1-16 0,0-1-4 0,0-2 13 16,0 1-9-16,0 0-5 0,-4 2 18 0,4-2-5 15,0 0-8-15,0 1 0 0,0 0 0 0,0-1-21 16,-6 2 13-16,6-2 25 0,0-1-21 0,0 0 25 15,0 1-8-15,0 0-5 0,0 0-4 0,0-2 13 0,0 2-22 16,0-2 1-16,0 2 25 0,0 0-33 0,0-2 20 16,-5 0-12-16,5 0-4 0,0 0-9 0,0-1 25 15,-5 1 5-15,5 0-13 0,0-1 13 0,-3 0-9 16,3 0-21-16,0 0 13 0,-3-1 4 0,3-1 0 16,0 0 21-16,0-1-17 0,-7 0 9 0,7-2-13 15,0 1 0 1,0-2 8-16,0 0-25 0,0 0 9 0,0 1 8 15,-6-1 0-15,6 0 4 0,0 0-4 0,0 0-8 16,0 0-5-16,0 0 34 0,0 0-25 0,0 0 4 16,0 0 8-16,0 0-8 0,0 0 26 0,0 0 3 15,0-1-24-15,0-2-10 0,0 3-3 0,0-2-18 16,0 1 39-16,0-1 8 0,0 1-29 0,0 0 46 16,0-1-38-16,0-2-21 0,6 1 34 0,-6 0-26 0,0-3-4 15,0 1 34-15,5 0-26 0,-5-3-16 0,0 1 21 16,0-2-9-16,0 1 4 0,5-2 5 0,-5 2 17 15,5-3-22-15,-5 1 14 0,6-2-14 0,2 1-12 16,-8 1 9-16,6-3 3 0,0 2 22 0,-1 0 12 16,2 1-25-16,0-1 4 0,-2 1-25 0,2 1 0 15,-1-2 21-15,0 1 0 0,2-1 30 0,-2 3-26 0,2-2-17 0,0 2 5 16,1-2-1-16,-4 3 5 0,3-1 13 16,0-1-5-16,2 1-17 0,-4 0 21 0,2 1-16 15,-2-2-5-15,5 1 5 0,-3 0-9 0,0-1 25 16,0 1-16-16,1 1 12 0,-9 0 0 0,10 0-12 15,-10 0 20-15,11 2-7 0,-11 0-5 0,11 0 8 16,-11 1 1-16,10-1-18 16,-10 1 5-16,11-1-9 0,-11-1-16 0,12 1 37 15,-12-1-12-15,10 3 13 0,-10-3 7 16,12 3-45-16,-12-3 42 0,12 2-34 0,-12 0 21 16,9 1 17-16,-9-1-47 0,0 1 34 0,13 1 0 15,-13-1-20-15,0 0 36 0,11 2-28 0,-11 0 0 16,0 0 33-16,0 1-8 0,11-1 4 0,-11-2-8 15,12 1-26-15,-12 0-8 0,13-3 21 0,-13 1-13 0,14 1 9 0,-4-2 4 16,0 2-8 0,0 0 4-16,-10-1 16 0,11 1-20 0,1 1 20 15,-2-1-12-15,-10 0-17 0,10-1 26 0,-10 3-1 16,8-2-12-16,-8 1 17 0,0 1-26 0,0 1 9 16,9-1-9-16,-9 1 17 0,0 0 1 0,0-2-22 15,0 2 42-15,10-1-29 0,-10-1 21 0,0 1-5 16,10-2-20-16,-10 1 3 0,10-1-7 0,-2 0 12 15,0-1 21-15,-8 2-21 0,10 0-9 0,-1-3 22 16,-9 3-26-16,10 0 9 0,-10 0 21 0,6 1-17 16,-6-1 4-16,0 1 21 0,0 1-29 15,0-1-17-15,0 1 13 0,0 0-5 0,0 0 5 16,0 0 21-16,0 0-9 0,0 0-4 0,0 0 33 16,0 0-20-16,0 0-9 0,0 0-25 0,0 0-12 0,0 0 16 0,0 0 4 15,0 0 22-15,0 0 12 0,0 0-12 0,0 0-18 16,0 0 21-16,0 0-20 0,0 0-22 0,0 4 35 15,0-3-26-15,0 1 25 0,0-2-16 0,0 0 7 16,0 0 1-16,0 0-9 0,0 0 26 16,0 0-34-16,0 0 25 0,-8 0-8 0,8 0 13 15,0 0 16-15,0 4-46 0,0 1 4 0,-9-3 5 0,9 3-1 0,-13-2 26 16,4 1-22-16,9 2 26 0,-12 0-21 0,0 1-9 16,12 0 22-16,-13 1-26 0,2-2 29 0,11 3-16 15,-12-2 12-15,12 2-37 0,-16 1 21 0,16 1 29 16,-11-1-26-16,11 3 35 0,-12-1-26 0,12 0 4 15,0 2-33-15,-12 0 25 0,12-1-12 16,0 1 12-16,0-1 25 16,-11-1-34-16,11-1 26 0,0-1-21 0,0-1 0 15,0-1-9-15,0 0-12 0,0-2 13 0,0-1 8 16,0 1-1-16,0-3 22 0,0-1-34 0,0 0-8 16,0 1 34-16,0-1-1 0,0 0 9 0,0 1 24 15,0-2-37-15,11 2 5 0,1-1 7 0,-4 1-20 16,-8 0 13-16,12-2-13 0,0 1-4 0,-4-1 12 15,2-1 0-15,-1 0-4 0,1 0 21 0,-2 0-21 0,0 0 4 16,2 0 0-16,-2-1-12 0,0-1 24 0,2-1-12 16,-1 2 22-16,-2 0-5 0,1-1 4 0,-1 0-12 15,-7 1-13-15,8-1-17 0,-8 1-9 0,5-4 35 16,-5 3-22-16,0-1 34 0,0-1 0 0,7 1-8 16,-7-3-26-16,0 1 1 0,0 1 7 0,0-2-16 15,0-3 47 1,0 1-22-16,0 1-17 0,9-2 5 0,-9 0-17 15,0-2-9-15,0 2 43 0,0-2-9 0,0 2 4 16,0-2 21-16,0 2-50 0,0 0 17 0,0 1 3 16,0 1-16-16,0-1 25 0,0 2 0 0,0 0-8 15,0 1 17-15,0-1-17 0,0 1 13 0,0 0-26 16,0 1 8-16,0 1-3 0,0 0 16 0,0 0 8 16,-9 2-12-16,9-2 4 0,0 2-20 0,0 0 16 0,0 1 4 15,0 0-13-15,-7 0 1 0,7 0-4 0,0 0 0 16,0 0 20-16,0 0 4 0,0 0-8 0,0-1 4 15,0-2-24-15,0 3 20 0,0-2-8 0,0 1 0 16,0 0 12-16,0-4-20 0,0 3 16 0,0 0 17 16,0-1-9-16,0 0 1 0,0-2-13 0,0 2-5 15,0-3 1 1,0 3-12-16,0-2-1 0,0 0 4 0,7 1 22 16,-7 0-13-16,7 1 29 0,-7 0-46 0,6 0 4 15,-6 1 17-15,8 1-33 0,-1-3 62 0,-7 2-33 16,11-1-9-16,-5 0 13 0,-6 2-25 0,8-2 21 15,-8 1 25-15,8 1-30 0,-8 1 1 0,8 0-17 16,-8 0 0-16,0 0 46 0,0 6-42 0,6-4 42 16,-6 0-29-16,0 2-5 0,7 1 21 0,-7-2-8 0,0 0 4 15,6 0 13-15,-6 0-13 0,6-1-8 0,-6 2 4 16,8-2-4-16,-8 2 8 0,5-1-16 0,-5 1 12 16,6-2-17-16,-6 3 21 0,0-4-4 0,7 2 9 15,-7 0-9-15,0 2-9 0,6-2 17 0,-6 0-20 16,0 1 33-16,6-1-13 0,-6 0-20 0,6 3 20 15,-6 0-29-15,5 0 30 0,-5 2 20 0,5 2-38 0,1 0 30 16,-6 0-16-16,0 2-14 0,5-1 30 0,-5 0-46 16,0-1 12-16,6-1 22 0,-6 1-5 0,0-1 38 15,0 0-9-15,5 0-20 0,-5 0-9 0,0-1-29 16,0 0 25-16,5-1 8 0,-5-1 1 0,0 1 7 16,3-2-24-16,-3 0-1 0,0 0 22 0,7 0-21 15,-7-2-1 1,0-1 22-16,0 3-26 0,0-3 34 0,0 0 4 15,0 2-25-15,0-2 4 0,0 1-16 0,0 0 20 16,0 1-4-16,0-1-8 0,0 0 29 0,0 2-41 16,0-1 16-16,0-1 20 0,0 3-28 0,0-2 8 15,0-1-4-15,0 0 8 0,0 0-4 0,0-2 0 16,0 1 8-16,0-1-3 0,0-1-5 0,0 0 12 16,0 0-12-16,0 0 8 0,0 0 1 0,0 0 16 0,0 0-4 0,0 0-12 15,0 0 8-15,0 0-30 0,0 0 22 16,0-1-18-16,0 1 22 0,0-3-5 0,0 1 1 15,0 1-5-15,0-1-4 0,0-1 0 0,0 2-25 16,0-3 29-16,0 1-8 0,0-1 4 0,0 0 34 16,0-2-39-16,0 1 44 0,0-2-22 0,0 1-13 15,0-1 4-15,0-1-25 16,0 2 17-16,0-3-25 0,0 0 25 0,0 1 4 16,0-2-4-16,0 2 9 0,0-2-14 0,0 1-16 15,0-3 4-15,0 3 4 0,0-1 22 16,0-1-13-16,0 3-1 0,0-2 1 0,0-1-4 15,0 2-5-15,0 1 21 0,0 0-3 0,4 0-14 16,-4 2 30-16,0-1-33 0,0 1 3 0,6 1 5 16,-6 2-13-16,0-2 25 0,7 2-20 0,-7 0 8 0,6 2-1 0,-6-2-7 15,5 0 25-15,-5 0-18 0,6 0-16 16,-6-1 25-16,6 1-8 0,-1 0 9 0,-5 0 3 16,7-2-17-16,-3 3 9 0,-4-2 4 0,5 2-16 15,3-2 12-15,-8 1-17 0,4-1 21 0,-4 3 0 16,7-2-8-16,-7 3 21 0,0-2-21 0,0 1 16 15,6 1 10-15,-6 0-22 0,0-1-13 0,5 1 5 0,-5 0-26 0,0-2 42 16,8 2-12-16,-8-1-8 0,6-1 24 16,-6 2-29-16,8 0 17 0,-8-1 13 0,5-1-22 15,-5 1 9-15,0 1-4 0,5 0 0 0,-5 0-13 16,0 0-8-16,0 0 4 0,0 0 5 0,0 0 12 16,0 4 16-16,0-1-12 0,0 0 17 0,0 0-17 15,0 0 21-15,7 0-17 16,-7 2-16-16,0-1 16 0,7 2-30 0,-7-2 34 15,6 2-4-15,-6-2-12 0,0 2 21 16,0-1-9-16,7-3 1 0,-7 0 3 0,0 3-33 16,4 0 12-16,-4 0 5 0,0-1 4 0,10 2 25 15,-10 0-34-15,0 2 13 0,4-1 4 0,-4 1-4 16,0 0 17-16,7-1-9 0,-7 1-20 0,0-1 8 16,6 0 16-16,-6 0-28 0,0 1 41 0,0 1-25 0,0-3 4 0,7 1 4 15,-7-2 1-15,7 2-14 0,-7-1 1 0,0-2 4 16,0 0 8-16,7 1-12 0,-7-1-8 15,0 1 20-15,0-1 1 0,0-1-22 0,6 1 13 16,-6 0-13-16,0-1 9 0,0 1 25 0,0-2-4 16,0 0-4-16,0 0-30 0,7-1 21 0,-7 0 0 15,0 1 0-15,0-1-8 16,0 1-9-16,6-1 13 0,-6 0-4 0,0 0 0 16,0 0 16-16,0 1-12 0,0 0 4 0,0-2-4 15,7 0-8-15,-7 0 8 0,0 0 8 0,0 0 9 16,0 0 0-16,0 0-13 0,0 0-16 0,0 0 20 15,0 0-8-15,0 0-16 0,7 0 20 16,-7-4-9-16,0 4 5 0,0 0 0 0,0 0 0 16,0 0-8-16,0 0 8 0,6 0 8 0,-6 0-3 0,0 0 7 0,0 0-12 15,0 0 0-15,0-3 13 0,0 3 0 0,0 0-5 16,0 0 5-16,0-1-9 0,0-2-12 0,0 1 16 16,13 0-13-16,-13 2 1 0,8-3 30 15,-8 1-26-15,9 1 30 0,-9-3-18 0,8 2-12 16,-8-1 13-16,9 0 0 0,-9 2-18 0,0-3 10 15,10 2-18-15,-10-1-13 16,0 0 31-16,0-1-1 0,8 0 0 0,-8 0 0 16,0-1 9-16,0 3-13 0,0-3-4 0,9 1 25 15,-9-1-25-15,0 1-5 0,0-2 14 0,0 1-22 16,0-1 42-16,8-1-4 0,-8 0 9 0,0 0-4 16,0-3-39-16,0 3 0 0,0-2 9 0,12 0-9 15,-12 0 9-15,0-1 12 0,0 1-20 16,0 1 12-16,0 1 4 0,0 0-4 0,0 0-9 0,0 0 5 0,0 1 8 15,0-1-16-15,0-2 12 0,0 1 0 0,0-1-22 16,0 0 44-16,0-2-14 0,0 2-21 0,0-2 22 16,0 2-39-16,0-3 26 0,0 0 25 0,0 2-29 15,0-4 3-15,0 2 14 0,0 0-39 0,0 2 17 16,0-2 26-16,0 1-17 0,0 3-4 16,0 0 16-16,0-1-29 0,0 4 34 0,0-1-5 0,0 1-12 0,0-1 16 15,0 3-33-15,0-1 25 0,0 0 9 0,0-1-26 16,0 1 9-16,0 1 13 0,0-2 12 0,0 3-25 15,0-3-1-15,0 4 22 0,0-4-29 0,0 2 16 16,0 1 21-16,0 1-42 0,0-2 0 0,0 0 30 16,0 3-13-16,0-1-4 0,0 0 12 0,0 1-33 15,0 0 17 1,0 0 12-16,0 0-8 0,0 0 12 0,0 0-8 16,0 0-26-16,0 0 48 0,0 0-14 0,0 0 5 15,0 0 4-15,0 0-34 0,0 0 17 0,0 0-17 16,0 0 25-16,0 0-12 0,0 0-25 0,0 0 20 15,0 0-4-15,0 0-3 0,0 0 41 0,0 0-34 16,0 0 9-16,0 0-12 0,0 0-1 0,0 0-16 16,-8 2 3-16,8-2 22 0,0 5 0 0,0-2 0 0,0 1 21 15,0 2-9-15,0 1 5 0,0 1-5 0,0 2 5 16,0-1-13-16,0 3-21 0,0-1 37 0,0 3-37 16,0-3 25-16,8 3 0 0,-8 0 1 0,0 0 20 15,9 1-8-15,-9-1 4 0,0 3-12 0,11 0-9 16,-11 1-5-16,10-2 14 0,-10 0-1 0,9 0-3 15,-9 0-14 1,11 2-3-16,-11-2 12 0,0-1-30 0,11 1 30 16,-11 0 4-16,0 0-8 0,0 0 29 0,0-2-21 15,13 0 1-15,-13 0-14 0,0-2 5 0,0-1 0 16,0-2 12-16,9 0-16 0,-9 0 29 0,0-3-4 16,0 1-4-16,0-3-5 0,0 1-21 0,0-2 18 15,10 0-14-15,-10 0 13 0,0-1-4 0,0 3-21 16,0-3 9-16,0 2 24 0,0-2-7 0,0 3 24 0,0-2-12 15,0 1 4-15,0 0-4 0,0-2-12 0,11 2 20 16,-11-3-37-16,9 2 29 0,-9-1-17 0,0-1-13 16,0-1 26-16,12 0-35 0,-12 0 22 0,9 0 9 15,-9 0 3-15,9 0 1 0,-9 0 17 0,12 0-43 16,-4 0 5-16,2-1 29 0,2-2-42 0,-3 1 38 16,4-1-13-16,-1 1-12 0,-1 0 21 0,0-2-1 0,1 2 1 15,0-3-8-15,-1 1-14 0,-1-1-12 0,1 1 29 16,-2-2-16-16,-1 0 33 0,1 2-20 0,-4-3-1 15,-5 2 4-15,8 1-16 0,-8 0-1 0,0 2-3 16,0-2 3-16,0 1 9 0,5-1 13 0,-5 2-26 16,0-2-4-16,0 3-13 0,0-2 8 0,0-1 5 15,0 1 43 1,0 0-5-16,0 1-33 0,0-1-1 0,0 1-55 16,0-2-21-16,0 2 18 0,0-1-38 0,0 0-24 15,0 2-10-15,0-2-47 0,0 0-83 0,0 1-38 16,0 0-72-16,0 1-85 0,0-2-48 0,0 1-144 15,0 0-124-15,0-2-156 0</inkml:trace>
  <inkml:trace contextRef="#ctx0" brushRef="#br0" timeOffset="48777.376">19855 2991 1090 0,'0'0'89'16,"0"0"96"-16,0 0 81 0,0 0 45 0,0 3-13 0,0-3-36 15,0 2-40-15,0-2-20 0,0 2-55 0,0-2-17 16,0 0-14-16,0 2 20 0,0-1 12 0,0 0-2 15,0 0 4-15,0-1-18 0,0 2-5 0,0 0-27 16,0-2 0-16,0 0 16 0,0 0-9 0,0 0 21 16,0 0-16-16,0 0-11 0,1 0-13 0,3 0-19 15,-4 0 31 1,0 0-44-16,1 0 11 0,-1 0-14 0,2 0-8 16,-2 0 4-16,3 0 4 0,-3 0-3 0,5 0 0 15,-5 0 11-15,6 0 21 0,3 0 15 0,-1 0-7 16,2 3 12-16,-1 0-43 0,3-2 5 0,0 2 8 15,-1-1-32-15,4-1 36 0,-3-1-19 0,1 1-25 16,0-1 21-16,1 2-12 0,-3 1 4 0,1-3-7 16,-1 1 11-16,-11 1-7 0,13-2-9 0,-13 2 0 0,14-1 9 15,-14-1-46-15,12 0 41 0,-12 0-41 0,0 0 12 16,12 0 1-16,-12 0-22 0,0 0 43 0,10 0-30 16,-10 0 16-16,0 0-3 0,0 0-30 0,11 0 9 15,-11 0 12-15,0 0-8 0,0 0 8 0,0 0 8 16,0 0-7-16,0 0 16 0,0 0-30 0,0 0 5 15,0 0-4-15,12 0-9 16,-12 0 42-16,0 0-17 0,0 0 9 0,0 0-26 16,10 0 31-16,-10 0-47 0,0 0 42 0,0 0-17 15,9 0-13-15,-9 0 13 0,0 0-21 16,0 0 29-16,0 0-4 0,0 0 17 0,0 0-17 16,0 0-20-16,0 0-5 0,0 0-17 0,0 0-4 15,0 0-3-15,0 0-51 0,0 0-39 0,0 0-47 16,0 0-58-16,0 0-5 0,0 0-21 0,0 0-37 0,0 0 7 0,0-3-13 15,0 1-20-15,8 1-4 0,-8-2-25 0,0 1-58 16,8 0-89-16,-8-1-95 0</inkml:trace>
  <inkml:trace contextRef="#ctx0" brushRef="#br0" timeOffset="50694.732">20821 2930 815 0,'0'0'39'0,"0"0"33"16,0 0 12-16,0 0 36 0,0 0-25 0,0 2-11 0,0-2 3 16,0 0-9-16,0 0 30 0,0 0 45 0,0 0 24 15,0 0 16-15,0 0 16 0,0 0-20 0,0 0-4 16,0 2-1-16,0-2-18 0,0 0-7 0,0 0 24 16,0 0-10-16,0 1-18 0,0-1-12 0,0 0-15 15,0 0-19-15,-6 1-10 0,6 1-2 0,-4-2-17 16,4 1-6-1,-3-1 43-15,3 0-40 0,0 0 6 0,0 0 14 16,0 2-39-16,0-2 40 0,0 0-6 0,0 1-19 16,0-1 9-16,0 2-33 0,0-2 3 0,0 0 4 15,0 0-6-15,-6 0 29 0,6 0-29 0,0 0 7 16,0 0-7-16,0 0-4 0,0 0 1 0,0 0 15 16,0 0-39-16,0 0 12 0,0 0 0 0,-8 0-35 15,8 0 20-15,0-3-12 0,0 1-12 0,0 1 16 0,0 1 31 16,-5-2-31-16,5 1 16 0,0 0-9 0,-8 0-11 15,8-2 8-15,-4 3 12 0,4-2-4 0,-10 1-4 16,10-1 4-16,-8 0-20 0,8 0 12 0,-6 0-24 16,6 2 12-16,-6-3 0 0,6 3-20 0,-8-2 12 15,8 1 12-15,0 0-8 0,-6-1 12 0,6 0 12 16,0 2-16-16,0-1 0 0,-7 0 0 0,7 0 4 0,0 0-12 16,0 1 24-16,0 0 8 0,-6-1-20 0,6 0-8 15,0 1 8-15,-7 0-20 0,7 0 20 0,0-1 8 16,0 1-16-16,-7 0 5 0,7-2 3 0,0 2-20 15,0-1 4-15,-7 1 16 0,7 0-25 0,0-2 30 16,-6 2-5-16,6 0-8 0,0 0 4 0,0-1 0 16,-7 1-4-16,7 0-8 15,0 0 16-15,0 0-4 0,0 0 0 16,0 0 5-16,-7 0-21 0,7 0 16 0,0 0-12 16,0 0 12-16,0 0-4 0,0 0-12 0,0 0 8 15,0 0-16-15,0 0 16 0,-5 0-13 0,5 0-3 16,0 3 28-16,0 0-28 0,-8 0 16 0,8 0 28 15,-5 2-44-15,5-1 24 0,-5 1 8 0,5 4-36 16,-9-1 24-16,9-2 13 0,-4 0-21 0,4 1 24 0,0 0-12 0,-7-2-12 16,7 0 20-16,0 0-24 0,0 1 24 0,0 0-12 15,0-3-4-15,0 1 4 0,0 1-4 16,0 1 5-16,0-2-13 0,0 0 16 0,0-1 4 16,7-2 0-16,-7 4 5 0,4-4 3 0,-4 1-45 15,6 0 34-15,1-1 7 0,-7 1-12 0,4-1 21 16,-4-1-4-16,7 3-9 15,-7-2 1-15,6 1 3 0,-6-1 0 0,9 1-12 16,-4-1 13-16,-5 2 8 0,8-3-29 16,0 3 20-16,-2-2-16 0,2 1-12 0,-8 1 20 15,8-2-16-15,2 3-1 0,-2-3 34 0,-8 2-8 16,11 0-4-16,-5-2 24 0,-6 0-58 0,13-1 13 16,-13 2 3-16,8 1-3 0,-8-3 25 0,8 2-30 15,-8-1 13-15,9 2-16 0,-9-2 20 0,9 1 4 0,-9 1-8 0,0-2 9 16,10 2-14-16,-10-1 30 0,0 0-25 0,8 2 5 15,-8-2 11-15,0 0-32 0,12 1 33 0,-12 2-38 16,0-2 12-16,10 2 9 0,-10-2-12 16,0 3 24-16,11-2-3 0,-11 1 12 0,0 1-13 15,0-2-8-15,13 3 4 0,-13 1-4 0,0-2-21 16,0 1 34-16,0 1-26 16,0 2 30-16,0-2 29 0,0 0-38 0,9 1 9 15,-9-1-38-15,0 1 17 0,0 0 0 0,0-2 20 16,0 4-20-16,0-5 0 0,0 2 0 0,0 0-4 15,0 1 16-15,0-3 9 0,0 1 4 0,0-1-21 16,0 0-5-16,0-2-7 0,0 2 16 16,0-1 0-16,0 0 25 0,-11 1-16 0,11 0 8 15,-11-2 4-15,11 1 5 0,-8-1-21 0,8 1 3 0,0-1-20 0,-11-1-5 16,11 0 26-16,-8 0-30 0,8 0 38 0,-11 0-25 16,11-2 12-16,-8 2 5 0,8-1-9 0,-9-1 5 15,0 0-9-15,9 1 0 0,-12-2 17 0,4 2-26 16,-1-1 14-16,3-1 12 0,-1 0-30 0,1 0 34 15,6 0-8-15,-9 0 8 0,1-3-29 16,0 0 4-16,-1 0-1 0,5-1-20 0,-4 0 12 0,0-2 21 0,0 1-3 16,2-2-5-16,-2 1 47 0,0-2-39 0,8 0 1 15,-6 2 12-15,-1-3-38 0,7 1 4 0,-7 1 0 16,7 0 13-16,-7 0 0 0,7 1 4 0,-6-3 9 16,6 2 0-16,0-1-9 0,-7 1 1 0,7 0-1 15,-9-1-34-15,9 1 26 0,0 1-1 0,-4 1 1 16,4 1 21-1,0-1-38-15,0 3 8 0,0-1-4 0,0 0-34 16,0 2 47-16,0-1-51 0,0 1-17 0,0 1-11 16,0 0-75-16,0-2 11 0,0 1-80 0,0 0-16 15,0 0-48-15,0 0-60 0,0 1-20 0,0-1-61 16,0 0-17-16,0 1-82 0,0 0-62 0,0 0-87 16,1 0-121-16</inkml:trace>
  <inkml:trace contextRef="#ctx0" brushRef="#br0" timeOffset="51733.779">21013 2892 365 0,'0'-3'42'0,"0"1"29"0,0-1 31 16,0 0 29-16,0 1 2 0,0-1 15 0,0 0 29 15,0 0 7-15,0-1-16 0,0 1 5 0,0-2-7 16,0 0-2-1,0 3 23-15,0-3-10 0,0 3-42 0,0-1 1 16,0 1-22-16,0 0 7 0,0 0-6 0,0 2-27 16,0-2-12-16,0 2-15 0,0 0 0 0,0 0 4 15,0 0 22-15,0 0 2 0,0 0 6 0,0 0 14 16,0 0-32-16,0 0 10 0,0 0 8 0,0 0-13 16,0 0 21-16,0 4-41 0,0-2-7 0,0-2-2 15,0 3-11-15,0-1 0 0,0-2 7 0,0 2-7 0,0 1 1 16,0-1 10-16,0-1-3 0,0 1 7 0,0 2 19 15,0 1-3-15,0-1 14 0,0 3 5 0,0 0-37 16,0 2 16-16,0-1 7 0,0 2-22 0,7 1 38 16,-7 0-14-16,5-2-38 0,-5 2 34 0,0 2-34 15,6-3 28-15,-6 2 8 0,0-1-24 0,7 3 20 16,-7-1-11 0,0 2-16-16,0-1 9 0,0 0 0 0,0 0-36 15,0 0 8-15,0-2 0 0,0 1-20 0,0-2 0 16,0-2 20-16,0 3-8 0,0-2 33 0,0-1-1 15,0 2-23-15,0-2 11 0,0 3-15 0,0-2-1 16,0-1 25-16,0 4-4 0,0-3-16 0,0-2-17 16,0 3 5-16,0-4-25 0,0 1-13 0,0-1 21 15,0 2-8-15,0-5 8 0,0 3 17 0,0-1-17 0,0 0 0 16,0-2 16-16,0 2-12 0,0-1 21 0,0 1-9 16,0-4-24-16,11 2 21 0,-11-2-1 0,0 1 22 15,0-1-9-15,0 0 12 0,9 0-24 0,-9 2-9 16,0-4 34-16,0 1-47 0,0-1 26 0,8 2-17 15,-8-2 0-15,0 0-8 0,0 0 37 0,0 0-33 16,7 0-4-16,-7 1 16 0,0-1-12 0,9 0 29 0,-9 1-21 16,6-1 12-16,-6 2-28 0,8-2 8 0,-8 3 33 15,8-3 10-15,-8 0-18 0,11 1-13 0,-11 0 9 16,8-1-25-16,0 0-1 0,-8 0 39 0,6 0-56 16,-6 0 31-16,11 0 46 0,-4 0-51 0,-7 0 17 15,8-2-9-15,-8-1-25 0,6 1 21 0,3 1-4 16,-9-2 5-1,8 0-1-15,-1-1 4 0,-7 2-3 0,6-1-1 16,-6 0-17-16,9 0-12 0,-9 0 12 0,0-1-8 16,7 3 8-16,-7-1 13 0,0-1-26 0,0 0-12 15,0 2 5-15,6-3-14 0,-6 3-11 0,0 0-21 16,0-1-49-16,0-1-36 0,0 2 6 0,0-2-45 16,0 2-40-16,0-1-56 0,0-2-97 0,0 1-81 15,0-1-87-15,0 2-112 0,0-4-107 0,-3 2-123 0</inkml:trace>
  <inkml:trace contextRef="#ctx0" brushRef="#br0" timeOffset="52266.758">20954 3026 1728 0,'0'0'77'0,"0"0"74"0,0 0 90 16,0 0 40-16,0 0-30 16,0 0-42-16,0 0-62 0,0 0 6 0,0 0-11 15,0 0 8-15,0 0 5 0,0 0 1 0,0 0-4 16,0 0-9-16,0 0-1 0,0 0-6 0,0 0-9 16,0 0-10-16,0 0-3 0,0 0-42 15,0-3 4-15,9 1-3 0,-1 1 9 0,-1-2-16 16,-1 2-7-16,3-2 1 0,-1 3-49 0,0-2 30 15,0 1-7-15,1 0-23 0,-1 1 38 0,1-1-3 0,0 1-4 0,-5 0-8 16,5 0-7-16,-5 0-19 0,0-1-1 0,2 1 16 16,-2-2-8-16,1 2-4 0,0-2 1 0,0 2-12 15,0-1 12-15,-5 0-20 0,4 1 16 0,-4 0-12 16,0 0-23-16,0 0-3 0,6 0-35 16,-6 0-30-16,0 0-29 0,0 0 19 0,0 0-53 15,0 0 34-15,0 0-24 0,5-3-31 0,0 1 0 0,1 2-40 0,-1-2-16 16,2 2-32-16,0-3-14 0,1 0-41 0,0 3-58 15,0-3-53-15,3 1-82 0,-3 0-71 0</inkml:trace>
  <inkml:trace contextRef="#ctx0" brushRef="#br0" timeOffset="53983.734">21676 2942 1295 0,'0'-3'52'16,"0"3"73"-16,0-1 66 0,0-1 62 0,0 0-4 16,0-2-16-16,0 2-16 0,0 0-24 0,0-1-22 0,0 1-27 15,0 2-20-15,0 0 12 0,0-2 14 0,0 2 5 16,0 0 15-16,0 0-11 0,0 0-16 0,0 0-8 15,0 0-6-15,0 0-12 0,0 0-7 0,0 0-3 16,0 2-9-16,0-2-18 0,0 4-18 0,0-2 11 16,0-2-21-16,0 3-8 0,0-3-4 0,0 2-21 15,0 0-19-15,0-1 15 0,0 2-4 0,0-3 27 0,0 3 30 16,0 0 11-16,0 1 27 0,0 0-37 0,0 3-11 16,0 1 12-16,0 1-8 0,0-2 19 0,0 1 29 15,0 2-23-15,0-1-15 0,0 1-28 0,0 1-16 16,0-1 8-16,0 1 20 0,0 0 25 0,0 2-32 15,8 0-5-15,-8-1-3 0,0 0-20 0,0 1 32 16,0-1-20 0,0 1-8-16,0-1 12 0,0-2-41 0,8 1 25 15,-8 1 0-15,0-1-21 0,0 1 16 0,0-1-11 16,0 0 11-16,0 0-3 0,0 0-13 0,0-1 12 16,0 1-20-16,0-1 16 0,0-1 17 0,0-1-25 15,0 1-16-15,0-3 11 0,0 0-7 0,0 0 16 16,0-2 21-16,0 0-33 0,0 1 24 0,0-3-20 15,0 2 4-15,0-1 4 0,0-1-33 0,0 0 33 0,0 3-12 16,0-3 33-16,0 0 0 0,0 2-25 0,0-2 13 16,0 1-13-16,0 0 0 0,0 1-21 0,0-2 17 15,0-1-21-15,0 1 29 0,0-1 21 0,0-1 4 16,0 1-16-16,0-1-9 0,0 0 0 0,0 0-21 16,0 0 26-16,0 0-5 0,0 0 4 0,0 0 0 15,0 0 5 1,0 0 8-16,0 0-17 0,0 0 17 0,0-1 1 15,0 1-10-15,0 0 31 0,0 0-26 0,0-3 8 16,0 3-25-16,0 0 9 0,0-1-13 0,0-1 8 16,0 2 13-16,0-1-21 0,0-1 29 0,0 2-8 15,0-1-8-15,0 1-1 0,0-1 1 0,0 1-35 16,0-2 18-16,0-1 8 0,0 0-9 0,0-2 31 16,0-2 3-16,0 0-25 0,0-2 9 0,0-1-22 15,0-2 9-15,0 0 12 0,0 0 1 0,0-1-18 16,0 1 9-16,0 0-21 0,0-2 17 0,0 1 4 15,0-4-17-15,0 5 29 0,0-2-29 0,0 0 13 16,0 0 21-16,0 0-26 0,0 0 5 16,0 1 13-16,0 2-35 0,0-2 5 0,0 2 21 15,0-1-13-15,0 2 26 0,0 1 8 0,0 1-38 16,0 0 30-16,0 2 0 0,0-1-22 0,0 1 22 16,0-2-9-16,0 2-21 0,0 0 17 0,0-1 13 15,0 0-39-15,0 1 22 0,0-1 0 0,0 0 13 16,0 2-5-16,0-2 4 0,0 0-12 0,0 3-26 15,0 0 30-15,0-2-8 0,0 1 20 0,13-1-3 16,-13 0 4-16,0 1-22 0,0 1 1 0,13-1-22 16,-13 0 13-16,0 1 21 0,10 1-4 0,-10 0 9 15,0 0-18-15,12-1 9 0,-12 2-13 0,0 0 18 16,12-2 7-16,-12 3-33 0,0-1 13 16,14-1 3-16,-14 2-20 0,0-2 21 0,0 2 12 15,12-1-20-15,-12 2 16 0,0-1 8 0,0-1-16 16,0 1 13-16,0-1-5 0,0 2-42 0,12 0 34 15,-12 0-22-15,0 0 9 0,0 0 17 0,11 3-21 16,-11 0 1-16,0 0 20 0,12 1-5 0,-12 2-8 16,13 1 9-16,-3 1 8 0,-10-1 5 0,13 2-5 15,-13 0 17-15,12 1-46 0,-12 1 13 0,0-3 3 16,12 4-16-16,-12 0 17 0,0-1 33 0,10 2-25 16,-10-4 8-16,0 1-12 0,0-2 4 0,0 3 9 15,0-3 3-15,0 0 9 0,0-1-46 16,0 1 21-16,0-1 12 0,0-1 0 0,0 0 9 15,0 0 8-15,0-2-25 0,0 2-16 0,0-2 7 16,0 3-8-16,0-1 13 0,0 0 17 0,0-1 8 16,0 1 4-16,0-1 0 0,0-1 5 0,-12-1-18 15,12-1-20-15,0 3-4 0,-13-4-1 0,13 1 34 16,-14 1-17-16,14-2 5 0,-11 2 3 0,11-1-25 16,-11-1 13-16,11 2-4 0,0-1 13 0,-14 0-18 15,14 0 30-15,0-1-12 0,-12 0-5 0,12-1 0 16,0 0-8-16,-13 1 13 0,13-1-9 0,-13 0 4 15,13 0 0-15,-13 0-12 0,13 0-1 0,0 0 18 16,-11 0-14-16,11 0 14 0,0 0-5 16,0 0-33-16,-10 0 16 0,10-3-17 0,0 1 5 15,0 0-17-15,0 0-50 0,0 1-24 0,0-1-48 16,0 1-39-16,0-2-36 0,0 1-46 0,0-1-26 16,0 2-12-16,0-1-21 0,0 2-8 0,-8-1-81 15,8 1-51-15,0 0-66 0,0 0-102 0,-9-3-55 16</inkml:trace>
  <inkml:trace contextRef="#ctx0" brushRef="#br0" timeOffset="57608.942">22041 3194 878 0,'0'1'55'0,"0"0"41"0,0 1 44 0,0-1 50 15,0-1-19-15,0 2-12 0,0-2 0 0,0 0-19 16,0 0-3-16,0 0-8 0,0 0-19 0,0 0 19 15,0 0-8-15,0 0 23 0,0 0 8 16,0 0-27-16,0 2 8 0,0-2-18 0,0 2-12 16,0 0 11-16,0-2-3 0,0 0 8 0,0 0 22 15,0 0-6-15,0 0-5 0,0 2-9 0,0-2-28 16,0 0-12-16,0 0 11 0,0 0-11 0,0 0-2 16,0 0-19-16,0 0 2 0,0 0-1 0,0 0-10 15,0 0 3-15,0 0-28 0,0 0-11 0,0 0-4 16,0 0 18-16,0 0-7 0,0 0 8 0,0 0 7 15,0 0 11-15,0 0-10 0,0 0 6 0,0 0 1 16,4 0 8-16,-3 0 0 0,-1 0-8 0,0 0 20 16,0 0-46-16,0 0 4 0,0 0 3 15,4 0-2-15,-4-3 14 0,0 3-3 0,0 0 0 0,0 0-16 16,1 0-11-16,-1 0 46 0,0 0-15 16,0 0-8-16,3 0 4 0,-3 0-11 0,0 0 3 15,0 0 25-15,5-3-5 0,-5 1 5 0,0 2-20 16,5 0-12-16,-5-3 32 0,0 3-8 0,6 0 0 15,-6-2 25-15,8 0-37 0,-2 0-16 0,-1-1 21 16,4 1-41-16,-1-1 24 0,0 0 5 0,-3-1-29 16,3 1 33-16,-8 0-17 0,6 1 25 0,1 0 16 15,-7-1-20-15,0 2-21 0,4-2-3 0,-4 1-1 16,0-1-4-16,5 2 5 0,-5 0-9 0,0 0-13 16,0 1 18-16,0-4-1 0,0 2-25 15,5 1 33-15,-5-2-20 0,0 0 20 0,0-1 13 16,0-1-21-16,8 1-8 0,-8 1 13 0,0 0-22 15,0-2 13-15,0 3-4 0,0-2-21 0,0 2 25 16,0-1-4-16,0 1 4 0,0 1 0 0,0-2 0 16,0 3 4-16,0-2-4 0,0 1 17 0,0 1-17 15,0 0-17-15,0-1 21 0,0-1-29 0,0 2 25 16,0-3 4-16,0 2-4 0,-8-1 9 0,8 1-9 16,0 1-13-16,0-2 13 0,-6 1 0 0,6 1-4 15,0-2 0-15,0 1 0 0,-7 1 16 16,7-1-24-16,0-1 16 0,-8-1-8 0,8 1-13 0,-6 1 34 15,6 0-21-15,-8-2 8 0,8 0 0 0,-5 3-16 16,5-1 12-16,0-1 0 0,0 2-4 16,0 0 0-16,0-2 20 0,-8 2-24 0,8 0 8 15,0 0 4-15,0 0-12 0,0 0 8 0,0 0 8 16,0 0-4-16,0 0 4 0,-4 0-8 0,4 0-8 16,0 0-5-16,0 0-11 0,-10 0 15 0,10 0 5 15,0 0 8-15,-8 4-4 0,2-2 13 0,6 3-21 16,-10-1 8-16,4 1-4 0,6 0-9 0,-11 1 1 15,5-1-5-15,6-1 13 0,-8 2-24 0,-1 2 36 16,9-3-12-16,-8 1 8 0,8-2 8 0,-10 2-20 16,10-1 16-16,-8 1-20 0,8-2 16 15,-8 0-17-15,8 1 9 0,0 1 17 0,0-2-21 16,-8 3 20-16,8 0-12 0,0 1-13 0,0-1 22 16,0 2-1-16,0-1-20 0,0 0 32 0,0-2-20 15,0 2-24-15,0-1 28 0,0 0-21 0,0 0 5 16,0 0 28-16,0-1-24 0,0 1 16 0,7-1-8 15,-7 0-4-15,8 0 13 0,-1 2-1 0,-7-1 12 16,8 0-4-16,-3-2-7 0,2 0-1 0,-3 1-8 16,2 0 12-16,-6-2-24 0,8 0 8 0,-1-1 16 15,-2 0-7-15,-5-1-1 0,9 1 4 0,-3-1 8 16,1-1-8-16,-7-1 17 0,8 2 4 0,0-2-37 16,-1 1 17-16,1-1-5 0,-1 0-29 0,1 0 33 15,-1 0-8-15,0 0 0 0,1 0 25 16,-2 0-37-16,2-3 20 0,-2 0 8 0,0-1-40 15,1 2 53-15,-1-1-25 0,2-1-17 0,-2-1 26 16,2 0-13-16,0 2-13 0,1-2 17 0,0-1-4 16,0 0-8-16,-1 1 8 0,0-2 4 0,-2-1-20 15,2 2 20-15,-1-2-9 0,0-1 26 0,0 3 8 16,-1-2-24-16,-6-1-10 0,10 0-3 0,-3 0 4 16,-7-2-5-16,8 2 22 0,-8-2-26 0,8 1 5 15,-8 2 16-15,8-2-8 0,-8 2 17 0,0-3 4 16,8 1-21-16,-8 0 0 0,0-1 4 15,0 2 5-15,0-3-18 0,0 0 1 0,0-3 16 16,0 2-45-16,0 1 28 0,8-4 14 0,-8 3-26 16,0-3 25-16,0 1 0 0,0-2 0 0,0 3-21 15,0-2 22-15,0 1-1 0,0 1-4 0,0-2 16 16,0 4-7-16,0-1-30 0,0 3 25 0,0 1 5 16,0-1-9-16,0 3 24 0,0 1-36 0,0 0 20 15,0 2-28-15,0 0 28 0,0 2 13 0,0-1-21 16,0 0 21-16,0 2-21 0,0-1-17 0,0 0 30 15,0 2 8-15,0-1-42 0,0 1 37 0,0 0-45 16,0 0 4-16,0 0 37 0,0 0-12 0,0 0 0 16,0 0 4-16,0 0-4 0,0 3-8 0,0-1-21 15,0-1 25-15,0-1-21 0,0 2 0 16,0-1 38-16,0 2-34 0,0-1 13 0,0 4 4 16,0-1 12-16,0 4-16 0,0 1 24 0,0 3-4 15,0 0-7-15,0 1 7 0,0 2-24 0,0-1 20 16,0 1-29-16,0-2 17 0,0 3 21 0,0-1-17 15,0-1 0-15,0 2 4 0,0-1-12 0,0 1 12 16,0 1-4-16,0-2 8 0,0 0-8 0,6-3-21 16,-6 3 30-16,0-4 3 0,0-1-8 0,0 1-8 15,0-3 16-15,7 1-3 0,-7-2 12 0,0 1 8 16,0-2-38-16,7 1-3 0,-7-1-1 16,0-2-4-16,0 2 38 0,0 1-41 0,7 0 41 0,-7-3-21 15,0 2-9-15,0 0 17 0,8-1-41 0,-8 1 25 16,6-2 8-16,-6 2-4 0,0-1 41 15,9-2-24-15,-9 0-34 0,8 1 42 0,-8-2-59 16,8 0 59-16,-8 1 0 0,8-1-8 0,-8-2-1 16,11 4-12-16,-11-2 4 0,8-1-12 0,-8-1 16 15,8 1 9-15,-8-1-13 0,0 2 0 0,11-3 5 16,-11 0-30-16,0 0 16 0,8 0 14 0,-8 0 3 16,0 0 17-16,11 0-12 0,-11-4-13 0,13 2-4 15,-4-1-16-15,2 1 20 0,2 0-4 0,-4-2 12 16,4 2-24-16,1-3 8 0,-1 1 8 0,-13 1-17 15,17-2 26-15,-4 1-9 0,-1 0-8 16,-12-2 8-16,15 3-17 0,-15-2 22 0,14 2-18 16,-14-1 22-16,11 0-5 0,-11 1-16 0,11 0 29 15,-11-3-30-15,0 1 9 0,11-1 5 0,-11-1-5 16,11 2-9-16,-11-4 26 0,0 0 0 0,10-1-30 16,-10 0 5-16,0-1 12 0,12 1-25 0,-12-1 9 15,0 2 12-15,12 0-9 0,-12 0 18 0,0 1 12 16,0 0-21-16,9 0 16 0,-9-1-36 0,0 3 15 15,0 0 34-15,0 2-37 0,0-2 12 0,0 0 17 16,0 1-46-16,0 3 12 0,0-4-8 0,0 1 13 16,0 1-9-16,0 1 17 0,0-2 25 0,0 1-37 15,0 0 12-15,0 0 0 0,0-1-21 0,0 2 17 16,0 0 0-16,0 0-13 0,0 2 30 16,0-1-47-16,-9 1 47 0,9 1-22 0,0 0 5 15,0 0 13-15,0 0-1 0,0 0-4 0,0 0-16 16,0 0 7-16,0 0-11 0,0 0 3 0,0 3 9 15,0-2 0-15,-13 2 12 0,13 0-16 0,0 0-9 16,-14 3 5-16,14 0 4 0,-11 1 4 0,11-1 12 16,-18 3 0-16,18-1-12 0,-11 0 21 0,11 1-17 15,0-1 4-15,-14 0-21 0,14 2 9 0,0-1-1 16,-13-2-7-16,13 2 7 0,0-2 22 0,0 2-9 16,0 0 13-16,0-2-9 0,0 3-16 15,0-2-5-15,0 1 13 0,0 0-4 0,0 0-8 16,0-2 24-16,0 2-20 0,0-2 13 0,0 0-26 15,0-1 8-15,0 1 5 0,0-1 4 0,0-1 24 16,0 1-3-16,0-3-17 0,0 0 4 0,0 0 4 16,0 0-12-16,0 0 8 0,0 0 9 0,0-1-26 15,0 0 34-15,0 0-17 0,13 0 13 0,-13-1-21 16,9 1 8-16,-9 0 8 0,12 0-24 0,-12-1 41 16,12 0-25-16,-12 1 17 0,10-2-30 0,-10 0 14 15,9 0-5-15,-9 0-13 0,0 0 50 16,14 0-24-16,-6 0-17 0,-8-3 12 0,13 2-33 0,1-3 21 15,-3 1 17-15,2 1 8 0,-1-2-9 0,0 2-8 16,0-1-12-16,-2 0-17 0,-1 0 21 16,0-1 25-16,-9 1-5 0,10 1-7 0,-10-3 7 15,11 3-12-15,-11-1-16 0,10 0 41 0,-10-1-33 16,8-1 8-16,-8 0 4 0,0 0-8 0,8-1 0 16,-8-2 5-16,8-1 3 0,-8 1-28 0,0-1 24 15,7 0-25-15,-7-1 29 0,8 1 9 0,-8 0-17 16,0 0 12-16,8-1-8 0,-8 3-4 0,0-1 4 15,0 1-16-15,0 0-13 0,0 1 25 0,0 0-8 16,0 1 24-16,0 1-8 0,0 0-8 0,0 1 13 16,0 1-13-16,0-1 17 0,0 2-22 0,0 1 1 15,0 0 0-15,0 0 0 0,0 0 0 16,0 0 21-16,0 0-17 0,0 0-5 0,0 0 5 16,0 0-8-16,0 0 4 0,0 0 4 0,0 0-8 15,0 0-26-15,0 4 21 0,0-4-12 0,0 3-20 16,0 0 45-16,0 0-4 0,0 1 4 0,0 1 12 15,0 2-29-15,0 0 17 0,0 2-8 0,0 3 33 16,0 0 0-16,0 3-33 0,0 0 21 0,0-3-9 16,0 4-13-16,0-2 17 0,0-1-20 0,0 0 28 15,0 1-7-15,0-4-5 0,0 1 4 0,0-2-16 16,0-2 8-16,0 3 0 0,0-4-4 0,0-2 16 16,0 2-16-16,0-3-8 0,0-1 16 0,0 2-42 15,0-4 22-15,0 1 20 0,0 0-4 16,0-1 25-16,0 0 16 0,0 0-20 0,0 0-4 15,0 0-13-15,0 0 1 0,0 0-14 0,0 0 22 16,0 0 12-16,0 0-25 0,0 0 17 0,0 0-13 16,0 0-34-16,0-2 30 0,0 2 21 0,0-3-12 15,0 3 25-15,0-1-30 0,0 1 13 0,0-2 0 16,0 2-5-16,0-3 10 0,0 0-39 0,0-2 21 16,0 3 0-16,0-4 13 0,0 0-21 0,0-1 4 15,0 1-4-15,0-3-9 0,0 0-4 0,0-1 17 16,0 0-13-16,0-2 5 0,0 2 8 15,0-3-17-15,0-1 17 0,0 2-5 0,0 1 14 16,0 0-30-16,8 1 4 0,-8-1 8 0,9 1 1 16,-9 1 20-16,8 2-7 0,-8-2 12 0,9-1-26 15,-9 1 5-15,9 2 21 0,-9-2-42 0,8-2 29 16,0 3-8-16,-8-1-13 0,9 0-4 0,0 2 13 16,0-2 8-16,-1 0 0 0,1 2-4 0,0 1 12 15,1-3-21-15,0 5 18 0,0-3 15 0,2 0-15 16,-3 3-14-16,5-1 9 0,-3 1 13 0,0 0-34 15,0 0 17-15,-1 2 4 0,1-1-17 0,-3 1 30 16,-8 1 25-16,10 0-47 0,-10 1 13 0,0 0-4 16,9 0-34-16,-9 0 18 0,0 0 3 0,0 0 5 15,0 0 16-15,0 0-37 0,0 0 17 16,0 0-34-16,0 0 0 0,0 0 17 0,0 0-25 16,0 0-44-16,0 0-4 0,0 0-74 0,0 0-47 15,0 0 20-15,0 0-71 0,0 0-5 0,-3 0-44 16,1 0-63-16,-1 0-84 0,3 0-83 0,0-2-121 0,0 0-164 0</inkml:trace>
  <inkml:trace contextRef="#ctx0" brushRef="#br0" timeOffset="58752.093">22230 2976 931 0,'0'0'66'0,"0"0"69"0,0 0 81 15,0 0 66-15,0 0 5 0,0 0 0 0,5 0-35 0,-4 0-16 0,1 0-30 16,-1 0-40-16,1 0-1 0,0 0-4 16,-2 0-11-16,0 3 8 0,0-3-5 0,0 0-28 15,0 0 21-15,0 2-22 0,0-2-12 0,0 0 14 16,0 0-9-16,0 0-28 0,0 0 22 0,0 0-6 16,1 0-20-16,-1 0 17 0,0 0-24 0,0 0-7 15,0 0-15-15,0 0 22 16,0 0-10-16,0 0 16 0,0 0-3 0,0 0-1 15,0 4-6-15,0-4 11 0,0 0 9 16,0 0-15-16,0 0 12 0,0 0-31 0,0 0 0 16,0 0 0-16,0 0 4 0,0 0-3 0,0 0 33 15,0 0-12-15,9 0-4 0,-2 0-11 0,-1 0-34 16,1 0 13-16,-1 0-8 0,2 0-17 0,0 0 4 16,-2 0-21-16,0 0 4 0,2 0 22 0,-2 0-26 0,1 0 13 0,-1 0-26 15,1 0 18-15,0 0 3 0,0 0-20 0,-1 0 21 16,1 0-9-16,-7 0-4 0,10 0 25 15,-3 0-3-15,-7 0-18 0,9 0 4 0,1 0 22 16,-3 0-17-16,-7-2 0 0,12 1-9 0,-3 0-21 16,2 0 34-16,-1 1-8 0,-2-1 29 0,3 0-8 15,-3 0-34-15,1 0 17 16,2 1-22-16,-1-2 9 0,-10 1-21 0,12-1 12 16,1 1-8-16,-4 0 4 0,-9 1 30 0,13-3 0 15,-13 2-8-15,14-1-1 0,-14 2-8 0,13-3-8 16,-13 2 25-16,12 0-13 0,-12 1 18 15,0 0-1-15,0-1-21 0,0 1-8 0,0 0 16 16,0 0-29-16,0 0 21 0,0 0 0 0,0 0 13 16,0 0-1-16,0 0 10 0,0 0-13 0,0 0-22 0,0 0-4 0,0 0 8 15,0 0 9-15,0 0-5 0,0 0 10 0,0 0-18 16,0 0 13-16,0 0-26 0,0 0 9 0,0 0-4 16,0 0-22-16,0 0-4 0,0 0-37 0,0-1-71 15,0-3-23-15,0 3-42 0,0 0-61 16,0-1-16-16,0 0-74 0,0 0-113 0,0-1-100 15,0 0-170-15,0-1-185 0</inkml:trace>
  <inkml:trace contextRef="#ctx0" brushRef="#br0" timeOffset="62104.029">17638 3621 1144 0,'0'2'81'16,"0"1"54"-16,0-2 56 0,-5 1 53 0,5-2-35 15,0 0 10-15,0 2-11 0,0-2 1 0,0 0 18 16,0 1-26-16,0-1 18 0,0 0-12 0,0 0-12 16,0 2 15-16,0-2-13 0,0 0-15 0,-4 0-29 0,4 0-22 15,0 0-14-15,0 0-5 0,0 0 7 0,0 0-9 16,0 0-18-16,0 0-3 0,0 0 12 0,0 0 0 16,0 0-2-16,0 0 4 0,0 0-3 0,0 0-7 15,0 0 8-15,0 0-3 0,0 0-15 0,0 0-11 16,0 0 4-16,0 0 0 0,0 0 5 0,0 0 0 15,0 0-28 1,0 0 25-16,0 0-24 0,0 0-8 0,0 0-5 16,0 0-16-16,0 0-13 0,0 0 5 0,0 0 12 15,0 0-20-15,0 0 16 0,0 0 0 0,0 0-9 16,0 0 1-16,0-2-29 0,0 2-5 0,0-3 5 16,0 0 3-16,0-2 13 0,0 4 21 0,-10-2-33 15,10-1 16-15,0 0-20 0,-11 2 16 0,11-2 17 16,0 1-21-16,-9-1 25 0,9 2-30 0,0-1 5 0,-10 1 5 15,10 1-1-15,0-2 1 0,0 3 4 0,-8-3-5 16,8 2-21-16,0-1 8 0,0 1-4 0,-9-1 13 16,9 2 8-16,0-3-28 0,0 1 32 0,-11-1-28 15,11 1-1-15,0 0 42 0,-10-2-30 0,10 3 1 16,-9-2 25-16,9-1-25 0,-9 3-4 0,9-1 12 16,-10-1 4-1,10 2-20-15,0-1 25 0,-8 2-5 0,8-1-33 16,0 0 37-16,-9-1-20 0,9 2 20 0,-7 0 5 15,7 0-21-15,-8-1-8 0,8 1 3 0,-8-2 14 16,8 2-18-16,-7-2 51 0,7 2-30 0,-7 0-21 16,7-2 13-16,-6 2-33 0,6-2 24 0,-7 2 5 15,7 0 21-15,-4 0-13 0,4 0-21 0,-11-2 9 16,4 2 25-16,7 0-9 0,-6 0 13 0,-1 0 4 0,3 0-42 16,-4 0 9-16,3 0 12 0,5 0 0 0,-6 0-4 15,-1 0 9-15,3 0-9 0,4 4-4 0,-8-2 12 16,3 0-16-16,5 0-17 0,-5-1 20 0,-1 2-12 15,3 0 17-15,3 0-4 0,-5 0-12 0,-1 0 41 16,3 2-21-16,0 0-8 0,-1-1 20 0,1 4-37 16,-2-3 4-16,2 2 22 0,2-1-9 0,-4 1-9 0,5-1 38 15,-3 1-12-15,3 0-30 0,-5-1 21 0,5 1-16 16,0 1-5-16,0-2 17 0,0 0-5 0,0 0-3 16,0-2 13-16,0 1 7 0,5-3 1 0,-5 3 8 15,6-4-21-15,-3 0 13 0,-3 0-21 0,3 0-18 16,2-1 13-16,-2 0 5 0,-3 0 12 0,2 0-8 15,3 0 12 1,-2 0-29-16,3 0 25 0,-1 4 17 0,0-2-8 16,1 1 4-16,1 0-9 0,2-2-37 0,-3 1 29 15,1 1-4-15,1-1-5 0,-4 0 22 0,5 0-5 16,-2 0-8-16,-1-1 8 0,1 1-3 0,-2 1 16 16,-5-2-34-16,7-1 9 0,0 1 21 0,-7 0-55 15,6 1 63-15,-6-2-33 0,6 0-1 0,-6 3 1 16,11-2 8-16,-4 1-9 0,-7 1-16 0,6-2 21 0,-6 2-4 15,10-1 8-15,0 0 17 0,-10 0-13 0,8 0-29 16,1-1 17-16,-9 2-13 0,9-1 21 0,-9 0 25 16,0 0-9-16,8 1-7 0,-8-2-9 0,0 2-25 15,8-1 21-15,-8 2 4 0,9-1 29 0,0 0-12 16,0 0-22-16,-5-2 5 0,4 3-33 0,-8-2 33 16,8 0-13-1,-8 0 30-15,6 1-9 0,-6-2-8 0,0 2 4 16,0-1-8-16,0 0 0 0,0 1 4 0,0-2 9 15,0 1-9-15,0 1-9 0,0-1 9 0,0 1 0 16,0 1 13-16,0 2 12 0,0-1-17 0,0 1-8 16,0 1-4-16,8 1 21 0,-8-1-17 0,0 1 12 15,7-1-24-15,-7 0 12 0,0 0 0 0,0 0 12 16,0-3 1-16,0 1-21 0,0 1 37 0,0-1-29 0,0 0 17 16,0-1 4-16,0 0-38 0,0-1 51 0,0 2-38 15,0 0-4-15,0-2 3 0,0 2-16 0,0-2 42 16,0 3-17-16,0-1-4 0,0-1-4 0,0 2-22 15,-7-2 18-15,7 2 21 0,0 0-13 0,-9 0 4 16,9 0-8-16,-7-2 0 0,7 2 0 0,0-1 16 16,-9 1-16-16,9-3 21 0,0-1-9 0,0 2-8 0,0-1 13 15,-8 1-26-15,8-2 17 0,0 2 1 0,-6-3 7 16,6 2 1-16,0-2-9 0,-8 2 1 0,8 1 12 16,0-2-22-16,0 1 5 0,0-1-4 0,0-1-13 15,0 2 43-15,0-3-22 0,0 2 21 0,0-2 9 16,0 2-25-16,-11 0 8 0,11-2 0 0,0 0-25 15,0 1 3 1,0-1 23-16,-8 0-10 0,8 0-4 0,-10 0 5 16,1 0-14-16,1 0-3 0,2 0 25 0,-1 0-30 15,-2 0 9-15,4 0-9 0,-3 0 0 0,3 0 30 16,1 0 1-16,-4-3-10 0,3 1 5 0,-1 0-22 16,1-1 1-16,0 2 12 0,0 0 9 0,-1 0 0 15,2-2-8-15,0 1 7 0,0 1-29 0,4 0 30 16,-7-1-22-16,2 2 22 0,5-3-9 0,-6 3 1 0,2-2-5 15,4 1-22-15,-4-1 22 0,4 0 5 0,-4 0-1 16,4 0 0-16,0 0 18 0,-7-1-14 0,4 0 9 16,3-2 5-16,-6 2-26 0,1-2-22 0,0 1 13 15,2-1 13-15,-2-1 0 0,0 0 13 0,2 0-4 16,-3-1-5-16,2 1-8 0,0 1 12 0,1-2 5 16,-2 3-34-1,0-4 42-15,2 3-25 0,0-1 0 0,-3-1 4 16,3 2-26-16,0 1 0 0,3-2 13 0,-4 3 22 15,4-1-1-15,0 2 9 0,0 1 18 0,0-1-27 16,0 2-12-16,0 0 9 0,0-2-44 0,0 2-8 16,0 0 12-16,0-2-16 0,0 2-5 0,0 0-7 15,0 0-51-15,0-2-44 0,0 1-43 0,0 1-50 16,0 0-43-16,0 0-43 0,0-2-15 0,0 1-56 0,2-2-3 16,1 2 5-16,0-1-69 0,1 0-38 0,2 0-109 15,-2 0-148-15</inkml:trace>
  <inkml:trace contextRef="#ctx0" brushRef="#br0" timeOffset="63460.747">17882 3653 475 0,'-5'-1'-8'16,"4"0"23"-16,-1 1 29 0,2-3 5 0,-2 3 51 16,-1-3-12-16,3 1 9 0,-1 1 16 0,-1 1-36 15,2-1 38-15,0 0 2 0,0 0 1 0,0 1 25 16,0 0 3-16,0 0-18 0,0 0 21 0,0 0 7 0,0 0-48 0,3 0 26 16,-1 0 4-16,-1 0-17 0,1 0 20 0,-2 0-8 15,2 0-14-15,-1 0 8 0,-1 0 3 0,0 0-7 16,0 0 7-16,0 0 12 0,0 0-26 15,0 0 18-15,0 0-26 0,0 0 23 0,0 0 0 16,0 0-5-16,0 0-14 0,0 0-12 0,0 0 0 16,0 0-10-16,0 0 26 15,0 0-25-15,0 3 24 0,0-3-15 0,0 1-14 16,0-1-3-16,0 3-8 0,-3-1 6 0,3-1 3 16,0 1-30-16,-3-2 12 0,1 1-20 0,2-1-27 15,-1 1 9-15,-1 0-13 0,2 0-19 16,0-1 36-16,0 0 3 0,0 2-11 0,0-2 15 15,0 0-4-15,0 2-11 0,0-1-4 0,0 0 8 16,0-1-16-16,0 1-12 0,0 0 12 0,0 0 36 0,0 2 49 0,0 3 40 16,0 1 6-16,0 2-37 0,0 2-60 0,0 1 12 15,5-1-37-15,-5 4 12 0,0-1 9 0,5 1-25 16,-5-3 0-16,1 2 4 0,-1 0-13 16,0 0 13-16,0 1 4 0,0-1-29 0,0 1 4 15,0-2-4-15,0 0 0 0,0-1 8 0,0 2 0 16,0-3-25-16,0-1 29 0,0 0 5 0,0-1 17 0,0 0 16 0,0-2-50 15,0 4 13-15,0-3-14 0,0 0-16 0,0-1 30 16,0 3-14-16,0-3-3 0,0 1 12 0,0-1 22 16,0 0-18-16,0 0-4 0,0-1 1 0,0-1-14 15,0-1 5-15,0 1 4 0,0-1 13 16,0-2-30-16,5 1 38 0,-5-1-17 0,3 1-17 16,-3-2 35-16,1 0-52 15,-1 0 34-15,0-1 9 0,0 0-26 0,0 0 13 16,0 0 21-16,0 0-33 0,0 0 29 0,0 0-17 15,0 0-17-15,0 0 21 0,0 0-8 0,0 0 25 16,0 0-8-16,0 0-22 0,0 0 5 0,0-2 21 16,0 2-9-16,5-1 14 0,-5 1-10 0,0-2 6 15,2 2-14-15,-2-1 5 0,1 1 8 16,-1-2-17-16,2 1-9 0,-2 1 18 0,0-2-5 0,0 2-17 0,2-1 18 16,-2 1-23-16,1-1 10 0,-1 1 25 0,0-1-13 15,2 0 9-15,-2 0 4 0,0 1-8 0,0 0-13 16,2 0-1-16,-2 0 9 0,0 0-29 0,0 0 55 15,1 0-34-15,-1 0 12 0,2 0-3 0,-1 0-18 16,-1 0 21-16,3 0-21 0,-1 0 9 16,-2 0-4-16,1 0 29 15,-1 0-34-15,2 0 26 0,-1 0-17 0,-1 0 4 16,4 0 4-16,0 0 9 0,1 0 0 0,0 0-13 16,3 0-4-16,-2 0-18 0,2 0 9 0,-1 0 9 15,2 0 8-15,-3 0 18 0,1 0-27 0,-1 0 5 16,-1 0-4-16,1 0-13 0,0 0 38 0,-3 0-38 15,2 0 21-15,-2 0 1 0,1 0 3 0,-3 0 9 16,1 0-8-16,-1 0-13 0,-1 0 12 0,2 0-8 0,2 0 0 16,0 0 17-16,-1 0-21 0,0 0-4 0,0 0-1 15,0 0 0-15,2 0-4 0,0 0 35 0,1 0-1 16,-3 0 5-16,4 0-30 0,-4 0-4 0,0 0-14 16,2 0 1-16,-4 0 21 0,1 0 0 0,-2 0 25 15,0 0-16-15,3 0-5 0,-3 0-17 0,0 0 17 16,3 0-29-16,-3 0 12 0,2 0 26 0,-2 0-13 0,0 0 4 15,0 0 31-15,0 0-35 0,0 0-13 0,0 0 9 16,0 0 4-16,0 0-18 0,0 0 27 0,0 0-22 16,0 0-26-16,0 0 9 0,0 0-38 0,0 0 0 15,0 0-46-15,0 0-16 0,0 0-64 0,-5-4-61 16,4 4-81-16,1-2-78 0,-2 1-72 0,0 1-80 16,2 0-36-1,-1 0-148-15,-1 0-145 0</inkml:trace>
  <inkml:trace contextRef="#ctx0" brushRef="#br0" timeOffset="65119.262">18491 3651 784 0,'0'0'49'0,"0"0"57"0,0 0 58 15,0 0 52-15,0 0-1 0,0 0-23 16,0 0 2-16,0 0-12 15,0 0-2-15,0 0 10 0,0 0-39 0,0 0-13 16,0-3-15-16,7 1 0 0,-7 1 0 0,3-1-3 16,-3 1-7-16,0 1-19 0,0-1 21 0,0 0 11 15,0 0 4-15,0 1 8 0,0 0-9 0,0 0-2 16,0 0 9-16,0 0-10 0,0 0-6 0,0 0-9 16,0 0-3-16,0 0-18 0,0 0 9 0,0 0-33 15,0 0-3-15,-4 0-7 0,4 0-19 0,-6 0-4 0,6 0 5 16,-3 0-16-16,3 0-10 0,-5-4 6 0,5 1-33 15,-4 0 30-15,4 0 8 0,-6 0 26 0,6 1 4 16,0 1-26-16,-5-2 11 0,5 2-19 0,0-1 27 16,-9 1 4-16,9-1-4 0,0 1-22 0,-8 0-17 15,8 1 24-15,0-2-15 0,-10 0 7 0,10 0-19 16,-8 0 15-16,8-1-11 0,-9 1 16 0,9-2-16 0,-8 1 7 16,8 2 1-16,0-2 7 0,-8 0 13 0,8 1-17 15,0 1-7-15,-9-1-4 0,9 1 36 0,0 1-44 16,-6 0 27-16,6 0-27 0,-7 0 8 0,7 0 0 15,0 0-12-15,-8 0 16 0,8 0-20 0,-5 0 12 16,-2 3-16-16,7-1 48 0,-7-1-36 0,3 2 4 16,-3-3 4-1,2 3-24-15,-1-3 0 0,2 3 28 0,4-2-12 16,-9 1 12-16,3 0 0 0,1 0-12 0,-1-2 16 16,6 2-4-16,-4 0 0 0,4-1-4 0,-7-1-4 15,7 2-16-15,0 0 20 0,-5-2-24 0,5 2 32 16,0-2 0-16,-5 2-16 0,5 0 16 0,0-1-4 15,-6 2-32-15,6-2 32 0,0 2 4 0,-6 1 0 16,6 0 4-16,-5-1-4 0,0 3 8 0,5-1-32 0,-4 3 28 16,-1-2-8-16,2 1-4 0,3 2 25 0,-6 0-9 15,6 0-12-15,-4 0 8 0,4 1-16 0,0 1 9 16,0-2 23-16,0 0-36 0,0 0 17 0,0 2-26 16,0-3 5-16,0 2 4 0,0 0 13 0,0-2 7 15,0 1-12-15,0 0 17 0,0-1-21 0,6 1 13 16,-1-1-9-1,-2-1 0-15,-3 1 4 0,5-2 0 0,0-1-12 16,-5-1-4-16,6 1 0 0,-2-2 4 0,2-1-12 16,-6 0 20-16,6-1-8 0,-6 0 4 0,6 1 17 15,3-1-1-15,-5-1 1 0,5 0-13 0,-9 0 5 16,10 0-9-16,0 0-12 0,-1 0 33 0,1 0-13 16,-2-4 1-16,-8 1 12 0,10 1-30 0,0-1 9 15,-10 0-4-15,0 0 34 0,8-1-26 0,-8 0 34 0,0 2 0 16,0-2-25-16,0 0 8 0,11 0-25 0,-11 0-13 15,8 1 9-15,-8-3 4 0,9 1-9 0,-9-1 26 16,8 1-4-16,-8-2-17 0,0-3 12 0,10 3-12 16,-10-1-21-16,0-1 29 0,0 0-4 0,8-2-5 15,-8 2 5-15,0 0 5 0,0-1 7 0,0 0-28 16,9 2 20-16,-9-1 4 16,0 1-37-16,0 0 63 0,0 0-22 0,0-1-33 15,0 4 34-15,0-2-9 0,0 1-12 0,0 2 8 0,0 0-5 0,0 1 1 16,0 0 13-16,0 2 16 15,0-1-33-15,0 2-1 0,0 0 1 0,0 0-5 0,0 0 13 16,0 0 17-16,0 0-17 0,0 0 4 16,0 0 1-16,0 0-31 0,0 0 26 0,0 0-9 0,0 0 18 15,0 0-9-15,0 0 4 16,0 0 0-16,0 0 9 0,0 3-13 0,0-3-4 0,0 0-9 16,0 3 4-16,0-1-28 0,0-1 12 15,0 0 8-15,0 2 0 0,0 0 22 0,0 0-1 0,0 0 17 16,0 4-38-16,0-1 26 0,0 4-26 15,0 1 25-15,0 1 9 0,0 2 4 0,0 2 12 16,0 0-37-16,0 1-4 0,0-1-5 0,0 3 0 0,0-1 17 16,0 0 13-16,0 1-12 0,0-2 16 15,0 0-30-15,0-2 5 0,0 0 29 0,0-3-16 0,0-1-1 16,0 0 17-16,0-3-29 0,0-1-4 16,0-2 12-16,0 2-4 0,0-1-13 0,0-1 13 0,0-2 0 15,0 1-4-15,0 1 25 0,0-2-8 16,0 0-30-16,0 3 21 0,0-2-8 0,0-1 12 15,0 0 18-15,0 0-18 0,0-1-21 16,0 0-8-16,0 0 21 0,0 0-17 0,0-2 21 0,0 2 9 16,0-1-13-16,0 1 5 0,0 0 12 15,0-1-26-15,0 3 9 0,0-2 17 0,0 3-17 16,0-1 4-16,0 2 5 0,0-2-9 0,0 0-9 0,13 1 9 16,-13-2-34-16,0 3 30 0,0-2 8 15,0-1-4-15,0 0 34 0,0-2-46 0,0 1 7 0,0-2 1 16,0 0 17-16,0 0 8 15,0 0-12-15,0 0 12 0,0 0-30 0,0 0 18 0,0 0-9 16,0 0 8-16,0 0-12 0,0 0 4 16,9 0 30-16,-9 0-22 0,0 0 13 0,0 0-4 0,0-2-12 15,0 2-18-15,0 0 39 0,0-1-43 16,0 0 34-16,0 1-13 0,0-2-51 0,0 2 13 0,0-2-34 16,0 1-20-16,0 0-13 0,0 1-75 0,0-1-103 0,0-2-46 15,0 1-94-15,0-1-38 0,0-1-31 16,0-1-71-16,0 2-72 0,0-1-98 0,-5-2-119 15</inkml:trace>
  <inkml:trace contextRef="#ctx0" brushRef="#br0" timeOffset="67270.407">19368 3643 1101 0,'0'0'54'0,"0"0"49"15,0 0 37-15,0 0 42 0,0 0-37 16,0 0 21-16,0 0-7 16,0 0 20-16,0 0 29 0,0 0-17 0,0 0 23 15,0 0-36-15,0 0 5 0,0 0-9 0,0 0-14 16,0 0-3-16,0 0 7 0,0 0-12 0,0 0-26 15,0 0 19-15,0 0-30 0,0 0-2 0,0 0-4 16,0 0-9-16,0 0 8 0,0 0-17 0,0 0 26 16,0 3-10-16,0-3-10 0,0 2 11 0,0-2-13 15,0 0 4-15,0 0 0 0,0 1-10 0,0 1 12 0,0-2 8 16,0 0-14-16,0 0-4 0,0 0-31 0,0 1-4 16,0-1-16-16,0 0 17 0,0 0-17 0,0 0-4 15,0 0 13-15,-10 0-24 0,10-3 24 0,0 2-25 16,0-2 21-16,-9 0-16 0,9 3-12 0,0-2 37 15,0 1-63-15,-9 0 43 0,9 1-14 0,0-4-15 16,0 2 20-16,-9 1-30 0,9-1 22 0,0-1-25 0,0 2 16 16,-12-3 9-16,12 3-9 0,0-1 9 0,-11 1-13 15,11-2 5-15,0 2 3 0,-10 1-16 0,10-3-1 16,0 2 9-16,-14 1-4 0,14-2-12 0,0 2 29 16,-11-4-21-16,11 4 16 0,0-1 5 0,0-1 4 15,0 0-29-15,-12 2 20 0,12-2 1 0,0 2-38 16,0-2 54-1,0 2-54-15,0-2 25 0,0 2 12 0,0 0-8 16,0 0 9-16,0 0-1 0,0 0 1 0,0 0-17 16,0 0 0-16,0-1 8 0,0 1-17 0,0 0 1 15,0 0 29-15,0 0-26 0,0 0 26 0,0 0 0 16,0 0-13-16,0 0-16 0,0 0 12 0,0 0 0 16,0 0-9-16,-10 0 13 0,10 0-8 0,0 0-5 15,0 0 9-15,-10 3 13 0,10-1-34 0,-10 2 34 0,10-2-22 16,-12 1 9-16,12 1 13 0,-11-2-13 0,2 1-4 15,9 0 4-15,0 0-9 0,-8 2 9 0,8-1 5 16,0-1-9-16,-8 0 8 0,8 2-21 0,0 0 34 16,-10 1-13-16,10 0 17 0,-9 0-12 0,9 0-9 15,-8 1 0-15,8 1-5 0,0-1 18 0,0 0-5 16,-6 1-16 0,6 0 16-16,0 1-12 0,0 0 0 0,0-2 4 15,0 2-4-15,0 0 4 0,0-2-9 0,0 2 14 16,0-1-27-16,0 0 10 0,0-1 16 0,0 0-4 15,0-1 0-15,0 1-4 0,0-2-13 0,6 1 42 16,-6-1-12-16,0 1-13 0,8-3 0 0,-8 2-9 16,0-1-4-16,11 0 26 0,-11 1-17 0,10-1-5 15,-10-1 31-15,8-1-1 0,-8 1 4 0,8 0-16 0,-8-1-22 16,10 0 5-16,-10-1-1 0,10-1 39 0,-10 0 0 16,10 0-9-16,-10 0-17 0,0 0-17 0,0 0 22 15,0-3-18-15,0 1 43 0,10-1-38 0,-10 2 8 16,0-2-12-16,10 2 12 0,-10-1-4 0,10-2-8 15,0 3 33-15,-2-2-12 0,-8 0 21 0,10 0-25 16,-10 1-9-16,9 0-17 0,-9-1-1 0,0 0 18 0,8 1 0 16,-8-2 0-16,0 0 5 0,10 1 3 0,-10-3-12 15,8 1-5-15,-8-1 18 0,9 0-13 0,-9 0 25 16,8-2-12-16,-8 0-5 0,10 0 0 0,-10 0-29 16,7-1 38-16,-7 0-26 0,8 0 13 0,-8 2-9 15,0-2-17-15,0 3 14 0,8-2 16 0,-8 1 4 16,0 0 18-1,0 0-34-15,0 1-1 0,0 0 18 0,0-3-35 16,0 4 34-16,0-2-3 0,0 1-14 0,0 0 9 16,0 3 26-16,0-2-47 0,0 2 38 0,0 2-17 15,0-1-22-15,0 0 31 0,0 1-9 0,0 1 4 16,0-1-21-16,0 1 8 0,0 0 9 0,0 0-8 16,0 0 12-16,0 0 9 0,0 0-30 0,0 0 13 15,0 0 21-15,0 0-47 0,0 0 0 0,0 2 22 0,0-2-35 16,0 2 39-16,0 1 17 0,0-3-26 0,0 2 0 15,0 2 5-15,0-3-9 0,0 2 17 0,0 1 13 16,0 1-18-16,0 1-8 0,0 1 13 0,0 2-8 16,0 2 12-16,0 0 26 0,0 1-30 0,0 1 26 15,0 1-26-15,0 0 0 0,0 2 0 0,0-1-5 16,0 2 26 0,0-1-46-16,0 0 25 0,0-1-4 0,0 1 4 15,0-2 8-15,0 0 1 0,0-3-1 0,0 1-21 16,0-2 26-16,0-1-9 0,0 1 5 0,0-1 12 15,0 0-4-15,0 0-8 0,0-2-1 0,0 2-8 16,0 0-13-16,0-2 35 0,0 1-27 0,0-1 5 16,0-3 5-16,0 3-27 0,0-2 44 0,0 0-18 15,0-3 0-15,0 0 5 0,0-1-43 0,0-1 12 0,0 2 31 16,0-2-26-16,0 0 21 0,0 0 9 0,0 0-17 16,0 0 25-16,0 0-21 0,0 0 13 0,0 0-1 15,0 3-16-15,0-1-4 0,0 0 8 0,0 1-26 16,0-1 18-16,0-1 20 0,0 2-24 0,0-3 24 15,0 2-7-15,0-2-5 0,0 0 17 0,0 0-22 16,0 0 5-16,0 0 9 0,0 0-18 0,0 0 22 0,0 0-13 16,0 0 0-16,0 0-4 0,0 0 0 0,0 0 25 15,0 0-17-15,0 0 9 0,0 0-34 0,0 0 21 16,0 0 4-16,0 0-4 0,0 0 13 0,0 0-26 16,0 0 4-16,0 0 27 0,0 0 7 0,0 0-16 15,0 0-14-15,0 0-8 0,0 0 13 0,0 0-8 16,0 0 4-1,0 0 4-15,0 0 0 0,0 0-9 0,0 0 26 16,0 0-21-16,0 0-17 0,0 0 51 0,0 0-52 16,0 4 18-16,0-2 4 0,0 0-21 0,0-2 16 15,0 1 1-15,0 1 8 0,0-2 5 0,0 0-5 16,0 1 5-16,0 1-22 0,0-1-8 0,0 0 29 16,0 0-16-16,0 0 29 0,0 1-8 0,0-2 17 15,0 3-22-15,0-1 1 0,0 1-26 0,0-2-13 0,0 1 34 16,0 0-21-16,0 0 42 0,0 0-20 0,0-2-10 15,0 2-3-15,0-2 12 0,0 3 18 0,0-1-10 16,0-2 5-16,0 1-29 0,0-1-1 0,0 0-13 16,0 1 26-16,0-1 4 0,0 1-12 0,0-1 8 15,0 0 0-15,0 1-9 0,0-1-3 0,0 0 46 16,0 0-51-16,0 0 17 16,0 0 17-16,0 0-34 0,0 0 12 15,0 0 1-15,0 0 13 0,0 0-39 0,0 0 38 16,0 0-42-16,0 0-25 0,0 0-17 0,0-3-53 15,0 2-40-15,0-1-47 0,0 0-36 0,0 1-84 16,0 1-40-16,0-2-79 0,0 1-122 0,0-2-106 16,0 0-135-16,0-1-148 0</inkml:trace>
  <inkml:trace contextRef="#ctx0" brushRef="#br0" timeOffset="69711.18">19569 3678 608 0,'0'-1'38'15,"-2"0"83"-15,2-2 62 0,0 1 52 0,0 1 9 16,0-2-39-16,0 2-5 0,0-2 2 0,0 1-15 16,4-2 2-16,0 2-20 0,-2-1-17 0,-1 2 19 15,-1-2-21-15,2 1-1 0,-1 1-2 0,-1-1-7 0,0 1 18 0,0 1-2 16,0-1 9-16,2 1-1 0,-2 0-5 0,0 0-2 16,0 0-12-16,0 0-6 0,2 0-9 15,-2 0 1-15,0 0-17 0,0 0-7 0,0 0-25 16,0 0-14-16,0 0 4 0,0 0 0 0,0 0 12 15,0 0 12-15,0 2-23 0,0-2 1 0,0 3-19 16,0-1 8-16,0-2 16 16,0 1-12-16,0 1 9 0,0-2-28 0,0 0-20 15,0 1 0-15,0-1 0 0,0 1 17 0,0 0-1 16,0 0 1-16,0 1-1 0,0-2-23 0,0 2 3 16,0-1 1-16,0 0-9 0,0 1 34 15,0 1 20-15,0 0-3 0,0 1-9 0,0 3-8 16,0 1-45-16,0 0-1 0,0 2 21 0,0 1-25 15,0-1 38-15,0 2-22 0,0 0-7 0,3 0 3 0,-3-2-16 0,0 2 13 16,5 1 12-16,-5-1-21 0,0-1 8 0,1 2-8 16,-1-4-4-16,0 2 0 0,0 0 21 0,3-2-13 15,-3 1 5-15,0-3 12 0,4 0-34 16,-4 2 9-16,0-3 4 0,0-1-9 0,0 0 35 16,0 1-13-16,0-1-9 0,0 0-8 0,4-2 8 15,-4 3-13-15,0-3-3 0,0 3 29 0,0-1-22 0,3-1 10 0,-3 1 16 16,0 1-25-16,0-1 16 0,0 2 1 0,0-1-17 15,0 0 8-15,3 0-38 0,-3 0 51 0,0-2-13 16,0 3 1-16,0-1-5 0,0-1-13 16,0-1 21-16,0 1-12 0,0-1 8 0,0 1-16 15,0-1 3-15,0 0 13 0,0 0 9 0,0-2 0 16,0 1-30-16,0 1 17 16,0-2 8-16,0 0-3 0,0-1 3 0,0-1 1 15,0 2-26-15,0-1 17 0,0 1-9 0,0-2 1 16,0 1 38-16,0 1-13 0,0-1-4 0,0 0 4 15,0 0-35-15,0 1-12 0,0-2 47 0,0 2-42 16,0-1 16-16,0 0 14 0,0-1-14 16,0 0 30-16,0 0-8 0,0 0-9 0,0 0 1 15,0 0-14-15,0 0-4 0,0 0 13 0,0 0 13 0,0 0 5 0,0 0 12 16,0 0-26-16,0 0-21 0,0 0-1 0,0 0 1 16,0 0 39-16,0 0-14 0,0 0 5 0,0 0 0 15,0 0-9-15,0 0 1 0,0 0-22 0,0 0 8 16,0 0-17-16,0 0 9 0,0 0 30 0,0 0-5 15,0 0-16-15,0 0 38 0,0 0-26 16,0 3-13-16,0-3 5 16,0 4-9-16,0-4 18 0,0 0-9 0,0 0 29 15,0 0-42-15,0 0-5 0,0 1 31 0,0 0 0 16,0 0 8-16,0 0 9 0,0-1-48 0,0 2 27 16,0-2-27-16,0 0 35 0,0 0-5 0,0 0-16 15,0 0 12-15,0 0-30 0,0 0 39 0,0 0 4 16,0 0-8-16,0 0 4 0,0 0-18 15,0 0-12-15,0 0 9 0,0 0 25 0,0 0-25 0,0 0 25 0,0 0-13 16,0-2-39-16,0 2 48 0,0 0-34 0,0 0 21 16,0 0 0-16,0 0 26 0,0 0-18 0,0 0 10 15,0 0-18-15,0 0-9 0,0-2 13 0,0 2-4 16,0-1 22-16,0 1-22 0,0 0-5 0,0 0 5 16,0-1 13-16,0 1-17 0,0 0-9 0,0-2 13 15,0 2-17-15,0-2 34 0,0 2-13 0,0-1 1 0,0 1 3 16,0 0-29-16,0-2 25 0,0 2-12 0,0 0 12 15,0 0 0-15,0 0 39 0,0-1 0 0,0 0-13 16,0 1-25-16,0-2 8 0,0 2-31 0,5-3 18 16,-5 1 18-16,0-1-36 0,0-2 18 0,0 1-4 15,0-1 13-15,0 0-14 0,0-1 18 0,0 0-8 16,0 1-1 0,0-1 0-16,0 1-8 0,0-2-5 0,0 1 5 15,0-1-18-15,0-1 14 0,0 0-5 0,0-1-17 16,0 1 34-16,0-3-8 0,0 1 0 0,0 0 12 15,0-1-17-15,0 1-12 0,0 1 8 0,0 0 0 16,0-2 22-16,0 2 8 0,0 2-9 0,0-1 1 16,0 0-9-16,0 2 4 0,0-2-16 0,0 2 16 15,0 0-21-15,0 0 29 0,0 1-3 0,0-1-9 0,0-1-4 16,0 2-5-16,0-2 13 0,0 1-25 0,0-1 29 16,0 0-29-16,0 0 12 0,0 0 22 0,0 0-4 15,0 2-13-15,0-1 29 0,0 0-29 0,0-3-13 16,0 3 13-16,0 0-1 0,0-1 23 0,0 1-1 15,0-1-4-15,0-1-31 0,0 2-8 0,0 1 39 16,0-2-38 0,0 2 42-16,0-1 13 0,0 2-60 0,0-1 26 15,0 3-22-15,0-1 0 0,0-1 22 0,5 1 34 16,-5 0-39-16,0 0 18 0,0-1-9 0,5 2 13 16,-5 0-5-16,0-2-29 0,0 1 38 0,5-2-43 15,-5 0 9-15,6 4 17 0,-6-2-4 0,0-1 4 16,6 1 8-16,-6 0-4 0,5 1-8 0,-5 0 0 15,5 0 13-15,-5-1-14 0,6 1-3 0,0 0-5 0,-6-1 30 16,6 0 5-16,-1 0-14 0,0 2 18 0,-5-3-56 16,8 1 26-16,-3 2-9 0,-5-2 8 0,7 1 23 15,-2-1-14-15,-5 2-17 0,5 1 0 0,-5-1 0 16,0 0 13-16,7 1 9 0,-7 0 12 0,0 0-29 16,4 0 8-16,-4 0-5 0,0 0 5 0,6 0-17 15,-6 0-21-15,5 0 29 0,-5 0 5 0,7 0 21 0,-7 0 9 16,4 0-14-16,-4 2-25 0,7 1 9 0,0-3-21 15,-2 1 33-15,-5 2-25 0,8-1 9 0,-3-1 20 16,0 1-33-16,-5 0 30 0,9 1-1 0,-3-2-21 16,-6 2 26-16,8-2-9 0,-3 1-4 0,-5 1 13 15,8-1-9-15,-8 0 1 0,9 0-5 0,-9 0-26 16,5-1 30 0,-5 3-16-16,0-2 20 0,8 0-16 0,-8 0 16 15,0 1-16-15,5-1-1 0,-5 1 39 0,0 1-43 16,9-2 13-16,-9 2-8 0,0-1-1 0,0 1-8 15,0 0 17-15,7 0-8 0,-7 1 3 0,0-1-3 16,0 2 16-16,0-1 14 0,0 0-1 0,0 2-13 16,0-1-3-16,0 1-10 0,0-2 5 0,0 1 22 15,0-1-31-15,0 1 26 0,0-2-34 0,0 2 9 0,0-3 29 16,0 1-12-16,0 0 3 0,0-2-12 0,0 0-8 16,0 1 16-16,0-2-8 0,0 3-17 0,0-2 30 15,0 2-34-15,-7-3 29 0,7 1 35 0,-9 2-52 16,9 0 5-16,-5-3 17 0,5 2-30 0,-8 1 38 15,2 0-29-15,6 0 8 0,-9 1 13 0,2 0-35 16,2-2 31 0,-1 1 4-16,6 1-35 0,-6-1 44 0,-2 0-31 15,8 0-8-15,-5-1 21 0,5 0 9 0,-5-1-8 16,5 0 16-16,0 0-25 0,-4-1-22 0,4 0 30 16,0-1-30-16,-7 0 65 0,7 0-17 0,0 0-14 15,-5 0 5-15,5 0-43 0,0 0 26 0,-7 0 12 16,7 0-12-16,0 0 13 0,-7 0-31 0,7 0 26 15,-4 0 9-15,4 0-13 0,-9 0 0 0,9 0 0 0,-4 0-13 16,4 0 13-16,-9 0 13 0,9 0-21 0,-7 0 12 16,2 0-4-16,5 0 0 0,-6 0 9 0,6 0-1 15,0 0-21-15,-8 0 9 0,8 0 13 0,0 0-14 16,0 0 5-16,-4 0-13 0,4 0 0 0,0-4-4 16,0 4 39-16,0 0-22 0,-7-2-13 0,7 2 4 15,0 0 1-15,0 0-1 0,0 0 9 0,0 0 4 0,0 0 14 16,0 0-14-16,0 0-21 0,0 0 21 0,0 0-43 15,-5 0 31-15,5 0 16 0,0 0-50 0,0 0 12 16,0 0-4-16,0 0-33 0,-6 0 37 0,6 0-33 16,0 0 5-16,-5-4-1 0,5 4-40 0,-6-1-20 15,5-1-19-15,-4 0-66 0,3 0-37 0,0 1-33 16,-1-1-72 0,2 0-8-16,-3 0-54 0,1 0-53 0,0-1-73 15,0 1-110-15,0 1-132 0</inkml:trace>
  <inkml:trace contextRef="#ctx0" brushRef="#br0" timeOffset="73063.58">20053 3717 1361 0,'0'0'77'0,"0"0"83"0,0-2 92 16,-8 2 65-16,8 0-46 0,0 0-24 0,0 0-50 15,0 0-34-15,0 0-2 0,0 0 3 0,0 0-8 16,0 0 2-16,0-1 22 0,0 1-24 0,1 0-12 15,-1 0 4-15,3 0-4 0,-3 0-31 0,0 0 22 0,0 0 2 0,0 0-16 16,0 0 11-16,0 0-25 0,0 0-14 16,0 0-26-16,0 0 13 0,0 0-8 0,0 0 8 15,0 0-42-15,0 0-3 0,0 0 4 0,0 0 0 16,0 0 58-16,0 0-31 0,0 0 24 0,0 0-38 16,0 0 11-16,0 0 21 0,0 0-16 0,0 0 17 15,0 0 4-15,0 0-32 16,0 0 25-16,0 0-33 0,0 0-20 0,0 0 12 15,0 0 1-15,0 0-9 0,0 0-12 0,0 0 13 16,0 0-43-16,0 0 18 0,0 0 7 16,0 0 9-16,0 0-21 0,0 0 13 0,0 0-9 15,0 0-24-15,0 0 20 0,0 0 13 0,0 0-30 16,0 0 22-16,0 0-14 0,0 0-3 0,0 0 29 16,0 0-30-16,0 0 5 0,0 0 0 0,0 0 0 0,0 0 21 0,0 0-9 15,0 0 17-15,0 0 1 0,0 0-31 0,0 0 35 16,0 0-60-16,0-1 5 0,0 0 29 0,0-4-17 15,0 2 18-15,0 1-5 0,0-2 17 0,0 1-30 16,0-1 26-16,0 1-9 0,0 0-17 16,0 2 9-16,0-1 4 0,0 2-8 0,0 0 8 15,0 0 8-15,0 0-8 0,0 0 13 0,0 0-13 0,0 0 17 0,0 0-13 16,0 0-8-16,0 0 12 0,0 0-4 0,0 0 0 16,0 0 13-16,0 0-8 0,0 0-1 0,0 0-3 15,0 0-1-15,0 0 4 0,0 0-12 0,0 0 0 16,0 0 4-16,0 0-21 0,0 0 8 0,0 0 13 15,0 0 4-15,0 0 9 0,0 0-30 16,0 0 4-16,0 0-12 16,0 2 16-16,0-2 18 0,0 2-9 0,0 1-13 15,0-3 5-15,0 3-1 0,0-3 5 0,0 3 17 16,0-3-43-16,0 3 39 0,0 0-9 0,0 0-13 16,0 5 43-16,0-3-43 0,0 4 17 0,0 2 1 15,0 0 3-15,0 2-12 0,0 0 8 0,0 1-8 16,0-1 0-16,10-1 12 0,-10 1-8 15,0-1 21-15,12 0-21 0,-12 1 34 0,0-2-39 0,0 2 18 0,8-2-26 16,-8-2 22-16,0 1 21 0,0-2-39 0,0 1 30 16,0-1-46-16,0 1 8 0,0-3 17 0,0 1-4 15,0 2 33-15,0 0-24 0,0 0-1 0,0-2 13 16,0 2-43-16,0 1 39 0,0-3 0 0,0 1-17 16,0-1 21-16,0 0-17 0,0 0-17 15,0-1 38-15,0 1-30 16,10-2-3-16,-10 2 7 0,0 0-16 0,0 0 25 15,0-1 22-15,0 1-13 0,11 0-22 0,-11-3 1 16,0 1 8-16,0 1 0 0,0-3 29 0,0 1-33 16,0 0-4-16,0-1 29 0,0-1-34 0,0 1 34 15,0 0-12-15,0-1-1 0,0 0 1 0,8-1 8 16,-8 1-34-16,0-2 0 0,0 1 13 0,0-1-30 16,0 0 46-16,0 0 10 0,0 0-5 0,0 2-17 0,0-2 4 15,0 0-17-15,0 1 5 0,0-1 29 0,0 2 5 16,0-2-14-16,0 1-12 0,0 1 0 0,0-2-17 15,0 0 13-15,0 1-9 0,0 0 22 0,0-1-9 16,0 0-5-16,0 2 14 0,0-2-5 0,0 0-12 16,0 0 20-16,0 0-16 0,0 0 8 0,0 0 1 15,0 0-18 1,0 0 9-16,0 0 12 0,0 0-8 0,0 0 9 16,0 0 21-16,0 0-30 0,0 0 13 0,0 0 0 15,0 0-9-15,0 0-30 0,0 0 43 0,0 0-38 16,0-2 21-16,0 0 17 0,0 2-21 0,0-2 16 15,0 2 1-15,0-1-4 0,0 1-1 0,0-2 10 16,0 1-14-16,0 1 13 0,0-2-25 0,0-1-1 16,0-1-4-16,0-1-17 0,0-1 47 0,0-1-17 0,0-4 9 15,0 2 8-15,0-2-13 0,0-2-12 0,0 1 16 16,0 0-29-16,0 0-5 0,0-1 31 0,0 0-5 16,0 0 17-16,0 0 0 0,0 2-17 0,0-1-43 15,0 1 43-15,0 2-9 0,0-2 14 0,0 0 3 16,0 1 1-16,0 1-31 0,0-2 13 0,0-2 22 15,0 1-25-15,0-1-1 0,0 3 4 0,0-2 9 0,0 1-4 16,0 0 12-16,0 1-8 0,0 2-4 0,-11-1 4 16,11 2 35-16,0 0-18 0,0 1-9 0,0 1-12 15,0 0-5-15,0 0-8 0,0-1 9 0,0 2 16 16,0-1-25-16,0 1 43 0,0 0-39 0,0 0-9 16,0-1 22-16,0 0-34 0,0 2 30 0,0-1 47 15,0 1-60 1,0 1 34-16,0-3 4 0,0 2-34 0,0 1 30 15,0-2-17-15,0 1-25 0,0 0 12 0,0-1 17 16,0 0-8-16,0-2-9 0,0 1 22 0,0 1-26 16,0-1 17-16,9 3 17 0,-9-1-17 0,0-1-22 15,12 2 14-15,-12 1-1 0,0 0-12 0,0 1 34 16,9 0-5-16,-9-2-16 0,0 2 16 0,9 0-12 16,-9 0-9-16,8-1 22 0,-8 1-14 0,12 0 22 0,-3-2-29 15,-9 1 29-15,11 1-47 0,-3 0 9 0,1 0 25 16,-1 0-17-16,-1 0 17 0,1 0 18 0,-8 0-48 15,10 0 5-15,-2 0 21 0,-3 3-4 0,-5-3 29 16,11 3-16-16,-5-2 20 0,-6 0-33 0,10 0 0 16,-3 0-5-16,-7 1-8 0,6 0-17 0,-6 0 22 15,7 0 12 1,-7-1-22-16,0 1 44 0,0 1-10 0,9-1 10 16,-9 0-27-16,4 2-7 0,-4 1 7 0,7-2-33 15,-7 3 47-15,7-2 8 0,-7 2-4 0,7 0 8 16,-7 0-17-16,0-2-34 0,6 3 13 0,-6-1 0 15,0-1 9-15,0-1 20 0,0 3-24 0,0-1 29 16,7-1 8-16,-7 1-29 0,0-2 17 0,0 2-22 16,0-2 9-16,0 1-4 0,0 0 25 0,0-3-12 0,0 1-26 15,0 0 25-15,0-2-16 0,0 1 16 0,0-1 1 16,0 1-1-16,0 0 5 0,0-2-13 0,0 0 38 16,0 0-16-16,0 0-27 0,0 0 1 0,0 0-22 15,0 1 35-15,0 0-5 0,-8 1 22 0,8 0 8 16,-9-1-21-16,9 1-9 0,-9 0-4 0,9 0-34 15,-8-1 21-15,0 3 4 0,8-4 22 0,-8 4-8 0,8-3-14 16,0 0 5-16,0 0 0 0,0-1 8 0,-9 0 26 16,9 0-17-16,0 0-26 0,0 0 13 0,0 0-9 15,0 0 13-15,0 2 22 0,0-2-17 0,0 0-26 16,0 0 21-16,0 2-38 0,0 0 29 0,0-2 14 16,0 0-14-16,0 0 27 0,0 0-39 0,-8 0 8 15,8 0-8 1,0 0 4-16,0 0 30 0,0 0-25 0,0 2 42 15,0-2-51-15,0 0 9 0,0 0 25 0,0 0-43 16,0 0 69-16,0 0-48 0,0 0 10 0,0 0-9 16,0 0-9-16,0 0 17 0,0 3-30 0,-8-3 52 15,8 2-52-15,0 0 26 0,0-2 17 0,-6 2-34 16,6-1 34-16,0-1-30 0,0 2 9 0,0-2 4 16,0 1-4-16,0-1 12 0,0 0-8 0,0 0-8 0,0 0 16 15,0 1-3-15,0-1 3 0,0 1 5 0,0-1-9 16,-13 2 14-16,13-2-23 0,0 1 1 0,0 1-13 15,0-1 4-15,-8-1 4 0,8 2 5 0,0-2 4 16,0 1-4-16,0-1 8 0,0 0 13 0,0 0 9 16,0 0-13-16,0 0-26 0,0 0 13 0,0 0-25 15,0 0 3 1,0 0 18-16,0 0 17 0,0 0-1 0,0 0 10 16,0 0-14-16,0 0-25 0,0 0 13 0,0-1-1 15,0-1 14-15,0 1-9 0,0 1 4 0,0-2-21 16,0 1 9-16,0 1-22 0,0-2 39 0,7 1 8 15,-7 0-22-15,0 1 40 0,0-1-61 0,8 1 17 16,-8 0 31-16,0 0-14 0,0-2-4 0,0 2-4 16,7 0 0-16,-7 0-17 0,0 0 9 0,0 0-1 0,0 0-12 15,7 0 25-15,-7 0 17 0,6 0-21 0,1 0 9 16,-1 0-13-16,1 0 8 0,-2 0 9 0,3 0 26 16,0 0-31-16,1 0-25 0,-2 0 13 0,-7 0-22 15,6 0 13-15,-6 0 13 0,7 0 4 0,-7 4-8 16,5-1 12-16,-5 0-16 0,7 0 8 0,-7 1-13 15,7-2 9-15,-3 0 30 0,-4 2-22 0,8 1 4 0,-2-2-12 16,-1 0 4-16,-2 0-4 0,-3 0 4 0,5 0-4 16,-5 2-26-16,0-3 8 0,0 2 14 0,7 1-9 15,-7-2 34-15,0 1 13 0,0 2-30 0,4-3 4 16,-4 3-12-16,0-3-22 0,5 3 30 0,-5-3 8 16,6 2 14-16,-6 0-18 0,5-2 9 0,-5 2-5 15,0-1 5 1,0-1-17-16,0 1 4 0,0-1 0 0,0 0-22 15,0 0 48-15,0 0-35 0,0 0-8 0,0 1 17 16,0-1-21-16,0-2 51 0,0 2-17 0,0 1-35 16,0-1 39-16,0 0-38 0,0 1 38 0,0-1-8 15,0 1 8-15,0-1-21 0,0 0-14 0,0-2 31 16,0 1-4-16,0 1-14 0,0-2 14 0,0 3-5 16,0-3-17-16,0 1 39 0,0 0-30 0,0 1 17 0,-6 1-17 15,6 2-1-15,-8-1 27 0,8-1-26 0,-5 0 21 16,5-1-5-16,-6 2-33 0,6-1 17 0,-5-2-22 15,5 1 13-15,0-1 48 0,-5 1-35 0,5-2 13 16,0 0-9-16,0 0-17 0,-9 1 21 0,9 0 1 16,-5 0 4-16,5 0-5 0,-6 1 18 0,1-1-47 15,0 1 16-15,-2 0 22 16,0 0-34-16,2 1 39 0,-3-3-14 16,3 3-29-16,-4-4 34 0,5 4-17 0,-3-2-18 15,-1-1 9-15,8 1 9 0,-6 0 21 0,-2 0 5 16,8-2 8-16,-8 0-17 0,8 0-17 0,0 0-1 15,-6 0-3-15,6 0 8 0,-8 0 21 0,8 0-21 16,-13 0 9-16,5 0-35 0,8 0 13 0,-11 0 4 16,0 0 5-16,11 0 17 0,-9 0-9 0,9 0 0 0,-13 0-12 0,13 0 12 15,-9 0-17-15,9 0 35 0,0-2-13 0,-8 0-22 16,8 0 34-16,-10 0-17 0,10 1 9 16,0-3 5-16,-11 2-36 0,11 0 5 0,-9-1-4 15,9 1 4-15,-12-1 9 0,12 0 8 0,-9 1 1 16,9 1 29-16,0-1-30 0,-9 0 1 0,9 1-1 15,0 1-26-15,0-2 14 0,0 2-10 0,0-1-3 0,0 0-1 0,0-1 1 16,0 2 16-16,0-2-42 0,0 1-54 0,0 0-38 16,0 0-82-16,0-1-29 0,0 1-62 15,0-1-77-15,0 1-105 0,0-1-42 0,0 2-90 16,0 0-111-16,0 0-92 0</inkml:trace>
  <inkml:trace contextRef="#ctx0" brushRef="#br0" timeOffset="83798.047">13108 4457 235 0,'2'-6'27'16,"-1"2"23"-16,-1 0 20 16,2 0 5-16,1 1-11 0,-1-1-6 15,-1 0 7-15,1 2 25 0,1-3 1 0,-1 1 25 16,0 0 9-16,1 0 29 0,0 0 24 0,1 0-7 16,-1-1 14-16,-1 1-4 0,3 0 7 0,-2 0-6 15,0-1 10-15,-1 3-7 0,1-1 13 0,0-1-4 16,-1 2-10-16,2 1 3 0,-2-1 0 0,-1 0 16 15,1 0 7-15,-2 0-15 0,2 2-17 0,-1-2-2 0,-1 2-33 16,0 0-3-16,0 0-12 0,0 0-6 0,0 0-11 16,0 0-3-16,0 0-6 0,0 0 1 0,0 0-7 15,0 2-3-15,0 0-24 0,0 1-22 0,0-1 4 16,0-1-24-16,0 0-15 0,0 1-16 0,0-1 8 16,-3 1-16-16,1 0 36 0,-1 0 27 0,3 2 24 15,0 1 41-15,0 1-8 0,0 5-15 0,5-1-12 0,-2 2-15 16,2 1 0-16,-2 2 4 0,2-1-29 0,-2 0-3 15,3 1 12-15,-1-1-34 0,-2 1 26 0,1-2-29 16,0 2-13-16,0 1 21 0,-1-1-9 0,0-1 5 16,1 1 4-16,-4 1-12 0,5 0-22 0,-2 0 30 15,-1 1-17-15,1-3 4 0,-3 0 30 0,5 1-34 16,-2-2 0 0,-3 2 0-16,0-3-8 0,5 3 16 0,-5 0 1 15,0-3 16-15,6 2-33 0,-6 0 16 0,0-3-12 16,5 1 8-16,-5 0 9 0,5-2-5 0,-5 0 1 15,4-1-13-15,-4 0 21 0,0-2-39 0,0 3 18 16,5-3 4-16,-5 0-8 0,0-1 20 0,5 0 5 16,-5 0-8-16,0 0-18 0,3 1 18 0,-3-3-9 15,0 1 0-15,0-1-4 0,0-1-5 0,0-1 5 0,0 0 12 16,0-2 5-16,6 0-21 0,-6 0 42 0,0 0-43 16,0 0 39-16,0 0-17 0,0 0-21 0,0 0 3 15,0 0-12-15,0 0 38 0,0 0-29 0,0 0 3 16,0 0-12-16,0 0 0 0,0 0 0 0,0 0 30 15,0 0-4-15,0 0 8 0,0 0 0 0,0 0-34 16,0 0 0 0,0 0 8-16,0 0-4 0,0 0 35 0,0 0 3 15,0 0-29-15,0 0 4 0,0 0-13 0,0 0 5 16,0 4 20-16,0-2-24 0,0 1 3 0,0-1 22 16,0-1-22-16,0 4 14 0,0-4 7 0,0 1-16 15,0 1-17-15,0-2 34 0,0 0-22 0,0 2 18 16,0-1-5-16,0-1-4 0,0-1-9 0,0 2-3 15,0-2 20-15,0 0-21 0,0 2 35 0,0-2-27 0,0 0 5 16,0 0 13-16,0 0 0 0,0 0 4 0,0 0-4 16,0 0-5-16,0 0-16 0,0 0-5 0,0 0 13 15,0 0-17-15,0 0-9 0,0 0 31 0,0 0-35 16,0 0 43-16,0 0 4 0,0 2-17 0,0 2 17 16,0-2-17-16,0 0-9 0,0 1 13 0,0-1 1 15,0 1 8-15,0 0 17 0,0-2-47 0,0 3 42 0,0-1-33 16,0 0 12-16,0 1 17 0,0 0-42 0,8 2 16 15,-8 1-33-15,0-1 34 0,0 0 12 0,0-1-8 16,0 2 34-16,0-2-59 0,0-2 38 0,0 1-17 16,0-1 4-16,0 0 4 0,0-2-17 0,0 0 21 15,0-1-3-15,0 0 12 0,0 2 0 0,0-2 0 16,0 0-4 0,0 0 8-16,0 0-25 0,0 0 8 0,0 0-4 15,0 0 9-15,0 0 4 0,0 0-9 0,0 0-4 16,0 0 0-16,0 0-9 0,0-3 5 0,0 3 21 15,0 0-12-15,0-1 12 0,0-1 5 0,0 2-48 16,0-1 39-16,0-1-5 0,0 2-25 0,0-2 30 16,0-1-34-16,0 2 21 0,0-2 13 0,0-1-18 15,0-2-3-15,0 0-14 0,0-1 18 0,0-1 4 0,-8-2 25 16,2 0-20-16,3-1-14 0,3-1 26 0,-8 0-42 16,3-1 33-16,2-2 1 0,3 2-13 0,0-1 16 15,-5 1-12-15,5 1-13 0,-6 0 18 0,6-1 8 16,0 3-26-16,0-2 21 0,-5 0-42 0,2 1 43 15,3-1-9-15,0 0 8 0,-5 1 22 0,5-2-47 16,0 1 17 0,-4-2-26-16,4 2 9 0,0-1 8 0,-4 0 5 15,4 0 0-15,0 0-5 0,0 1-8 0,-4-1 34 16,4-2-12-16,0 2-10 0,0-1 5 0,0 1-13 16,-6 1 26-16,6 2 4 0,-4-2-8 0,4 2-13 15,0 1-5-15,0 0 14 0,-3 2-10 0,3 0 1 16,0 1 4-16,0 0-39 0,0-1 48 0,0 2-18 15,0-1-12-15,0-1 25 0,0 1 0 0,0 0-21 0,0 0 39 16,0 0-14-16,0 0-38 0,0-1 60 0,0 1-38 16,0 2-1-16,0 0 1 0,0-2-27 0,0 2 22 15,0 0 13-15,5 0 30 0,-5-1-34 0,0 1-13 16,6 0-8-16,-3-1 20 0,-3 0 5 0,5 1 17 16,-5-1 17-16,3-1-51 0,2 1 17 0,0-1-8 15,-5 2-14-15,5 0 27 0,-1-1-1 0,-4 0-17 0,8 2 9 16,-3-1-26-16,-5 0 13 0,6 1 38 0,-6 0-42 15,7 0 34-15,-7 2-17 0,7-1-13 0,-7 1 29 16,8 0-24-16,-8-2 24 0,0 2-24 0,7 1 7 16,-7 0-3-16,8 0-9 0,-8 0 21 0,7 0-12 15,0 0 25-15,-1 3-13 0,-1 0-17 0,3 0 22 16,1 0-26 0,-1 0 25-16,0 0-4 0,3 1 5 0,-5 0-1 15,4-2 1-15,-4 3 16 0,2-1-46 0,-3-1 34 16,1 1-13-16,-3-1-4 0,2 1 25 0,0 3-30 15,-2-3 5-15,3 0-9 0,-3 3 5 0,1-1-1 16,0 1 14-16,0-2 3 0,-1 4-12 0,0-1 21 16,0 0-30-16,-3 2 26 0,5-1-5 0,-2 2 1 15,-3-2-9-15,0 0 0 0,0 1 21 0,0 0-25 0,0-1 21 16,0 1-17-16,0-1 0 0,0-2-17 0,0 2 25 16,0-1-8-16,0-1-8 0,0 0 38 0,0-1-43 15,0-2 26-15,0 1 8 0,-8-2-21 0,8 1 13 16,-3 0-35-16,3-2 44 0,-5 3-14 0,5-3 1 15,-5 2-5-15,5-2-12 0,-6 2 25 0,1-1-4 16,-1 1 13 0,1 0-35-16,-1-1-8 0,1 2 13 0,-3-3 21 15,1 1 4-15,-1 0-12 0,1 0 0 0,-1-1-14 16,-1-1 9-16,1-1 1 0,2 1-5 0,-3 1-17 16,2-2-9-16,-1 0 9 0,8 0 8 0,-6 0 18 15,6 0 25-15,-9 0-30 0,9 0 5 0,-7 0-1 16,7 0-8-16,-6 3 22 0,-1-1-31 0,2-2 1 15,0 1-18-15,-1-1 9 0,6 0 21 0,-7 0-8 0,7 0 4 16,-7 0-5-16,7 0 10 0,0 0 3 0,0 0-16 16,0 0 16-16,0 0-16 0,0 0-18 0,0 0 52 15,0 0-22-15,0 0-13 0,0 0 1 0,0 0-44 16,0 0 18-16,0 0 21 0,0 0 22 0,0 0-22 16,0 0 5-16,0 0-9 0,0 0-5 0,0 0 35 15,0 0-17-15,0 0-5 0,0 0-3 0,0 0-1 0,0 0 4 16,0 0 1-16,0 0-5 0,0 0-50 0,0 0 9 15,0 0-50-15,0 0-29 0,0 0-22 0,0 0-79 16,0-3-4-16,0 3-69 0,0-3-45 0,0 3-45 16,0 0-41-16,0-3-52 0,0 3-52 0,0 0-36 15,0 0-52-15,0 0-16 0</inkml:trace>
  <inkml:trace contextRef="#ctx0" brushRef="#br0" timeOffset="86640.854">13657 4797 909 0,'0'0'64'0,"0"0"73"15,0 0 60-15,0 0 67 0,0 0-31 0,0 0-16 16,0 0-16-16,0 0-10 0,5 0 14 0,-4 0-9 16,1 0 10-16,-1 0-16 0,-1 0-13 0,0 0 5 15,0 0-10-15,0 0-8 0,0 0 6 0,0 0-5 0,0 0-19 0,0 3-6 16,0-3-12-16,0 0-17 0,0 0-10 15,-3 2 9-15,2-2 0 0,-1 0-21 0,2 0 15 16,-3 0-48-16,3 0 19 0,-1 0-22 0,-1 0 5 16,1 0 22-16,1 0-38 0,-2 0 20 0,0 0-20 15,2 3-7-15,-1-3 4 0,-1 4-12 0,0-4-15 16,1 1 11-16,-1-1-15 16,1 1 3-16,-3-1-7 0,3 0 8 0,-1 2 4 15,-1-1-27-15,-1 1 26 0,0-2-31 16,-2 1 4-16,1 0 24 0,0 1-8 0,-1 0 8 15,0-1-20-15,1 1 16 0,0 1-23 0,1-2 3 16,0 2 19-16,-1 1-26 0,1 1 34 0,-1 1-7 16,1 0-23-16,-1 1 38 0,0 0-35 0,0 2 12 15,0 0 32-15,1 1-32 0,1-1-4 0,-2 2 0 0,3 0 4 0,-1-1 4 16,1 0 20-16,2 0-12 0,0 1-12 16,0 0 11-16,0-3 9 0,0 2-16 0,5-1 4 15,-3 0-16-15,1-1 4 0,0 0 16 0,3 0-4 16,-1-1 4-16,-2 1-12 0,2-2 15 0,-2-2 5 15,4 2 16-15,-1-2-28 0,-2 1-8 0,1-2-4 16,0 1-12-16,0-1 36 16,1 1-4-16,0 0 4 0,-1-2-28 15,2 2 8-15,-3-1 20 0,1-2-4 0,3 2 32 16,-2-1-12-16,-1-2-20 0,1 2 4 0,-2-1 17 16,1-1-17-16,-1 0 0 0,-1 0-4 0,2 0-16 15,-2 0 28-15,3-3-3 0,-2 1 8 0,1-1-25 16,-1 0-4-16,2 0 4 0,-1-1-13 0,1 0 38 15,-1 0-37-15,0 1 21 0,-2-1-13 0,3 1 4 0,-3 1 33 0,1-1-37 16,-3 1 17-16,1 0-17 0,0 0-8 16,-2 0 33-16,1-2 0 0,1 3 0 0,-1 0-13 15,-1-2-24-15,2-2 21 0,-2 1-9 0,2-1 13 16,-1-1-1-16,-1 0-28 0,2-1 16 0,-2 0-8 16,0-2 29-16,0 0-9 0,0 0-3 0,0 1-13 15,0-1-4-15,-5 1 12 0,2 0-12 0,0 0 29 0,-1 2-25 0,1 0 9 16,0 0-9-16,0 2-9 0,-2-2 18 15,2 0-22-15,0-1 0 0,0 3 9 0,-1-4-4 16,1 2-1-16,0 1 18 0,1-2-13 0,-1 1-5 16,0-1 26-16,0 2-17 0,-1-1 17 0,2 1-17 15,-1-1 0-15,1 2 16 0,0 0-24 0,-1 1 16 16,2 1-8 0,-1-1 4-16,2 2-4 0,0-2 9 0,0 3-9 15,0-2 8-15,0 2 5 0,0-2-30 0,0 2 30 16,5-1-34-16,-4 1 12 0,1 0 13 0,-2 0-21 15,2 0 9-15,-1 0-8 0,-1 0 12 0,2 0-5 16,0 0 1-16,-1-3 33 0,2 0-4 0,0-2-34 16,2 2 17-16,-2-2-8 0,3-1-4 0,-1 2 37 15,2-3-29-15,0 2-4 0,-2 0-17 0,2 1 0 0,-1-2 8 16,0 4 1-16,0 0 33 0,-1 1-13 0,2-2 9 16,-3 1-30-16,1 0 1 0,-2 1 8 0,1 0 0 15,2-1 17-15,-5 0 7 0,2 2-7 0,-1 0-1 16,-2 0 0-16,2 0-24 0,-1 0 16 0,-1 0-16 15,2 0 0-15,-1 0 24 0,-1 0 0 0,2 0-8 16,0 0 13-16,-2 0-13 16,1 0-16-16,-1 0 16 0,2 0-8 0,-2 0-9 15,1 0 21-15,-1 0-8 0,2 0 9 16,-2 0-9-16,2 0-8 0,-1 0 33 0,-1 0-38 16,3 0 26-16,-1 0-22 0,-2 0-20 0,0 4 21 15,1-3 12-15,1-1 13 0,-1 1-9 0,-1-1 4 16,2 1-29-16,0 0 13 0,-1 1 13 0,2-2 20 15,-1 0-20-15,0 1-9 0,-1-1-9 0,2 2-20 0,-1-1 37 0,-2-1-8 16,2 2-4-16,-1 0 0 0,2 0 0 16,-1 2 16-16,-1 0-20 0,1 1 42 0,1-1-43 15,-1 0 5-15,-1 1 37 0,2 2-41 0,1-1 12 16,-3 1 9-16,4 0-22 0,-3-1 35 0,2 3 8 16,-2 0-22-16,-1 0 22 0,2 1-51 0,-1 0 26 15,1 1-22-15,-1 1 17 0,-1 0 9 0,1 1-17 0,0 0 12 0,-1 1 5 16,1 1 8-16,0-1-12 0,1-1 12 15,-2 4-34-15,-1-3 17 0,2 3 9 0,-2-2-9 16,3 1 13-16,-2-1-21 0,-1 1 17 0,0-2 4 16,0 1-17-16,0-2 13 0,0 0-18 0,0-1 1 31,0-2-4-31,0 1-5 0,0-3 22 0,0-2-9 16,0 0 12-16,0-1 18 0,0-1-47 0,0-1 43 0,0 1-26 0,0-1 4 15,0 0 13-15,0 0-38 0,0 2 21 0,0-1-30 16,0 2 25-16,0 1-3 0,0-1 21 15,0 2-9-15,0-1 5 0,0-1 25 0,3 0-29 16,-3-1-1-16,0-2-13 0,0 2-12 0,0-4 33 16,0 2-3-16,0-1-13 0,0-2 12 0,2 1-33 15,-2 0 29-15,0-1 0 0,0 0 0 0,0 0-12 0,0 0 29 0,0 0-12 16,0 0-13-16,0 0 43 0,0 0-65 0,0 0 43 16,0 0-13-16,0 0-12 0,0 0 12 0,0 0-9 15,0 0-12-15,0 4 0 0,0-4 34 0,0 1-4 16,0-1-13-16,0 0 26 0,0 0-35 15,0 0-8-15,0 0 43 0,0 0-52 0,0 0 43 16,0 0-29-16,0 0-1 16,0 0 43-16,0 0-26 0,0 0 0 0,0 0 14 15,0-1-23-15,0 1-20 0,0 0 50 0,0 0-3 16,0-3-9-16,0 3 25 0,0 0-55 0,0 0 4 16,0 0 13-16,0 0-8 0,0 0 3 0,0 0-12 15,0 0 4-15,0 0-13 0,0 0 39 16,0 0-13-16,0 0 0 0,0 0 0 0,0 3-13 15,0-2 5-15,0 0 8 0,0-1 9 0,0 3-14 0,0-1 18 0,0-1-34 16,0 1 16-16,0 1 1 0,0 1-9 0,0-1 30 16,0 2-30-16,0 0 18 0,0 1-10 0,0 0-16 15,0 0 29-15,0 2-21 0,0 0 9 0,-2 0 39 16,2 0-31-16,0 0 26 0,0 1-21 16,0-2-22-16,0 0 13 0,0 1-5 0,0-4 18 15,0 0-17-15,0 0-5 16,0-2 1-16,0 1 16 0,0 0-16 0,0-3 21 15,0 1 13-15,0 0-26 0,0 0 12 0,0 1-20 16,0-2 8-16,0 0-18 0,0 0 10 0,0 0 29 16,0 1-33-16,0 0 7 0,0-1 14 0,-3 0-31 15,3 2 27-15,0-2 8 0,0 0 4 0,0 0 22 16,0 0-39-16,0 0 17 0,0-4-34 0,0 2-9 16,0 1 26-16,0 0 4 0,0 0 5 0,0 1 4 0,0-1-9 15,0-1-17-15,0 1 30 0,0-1-8 0,0 1-22 16,0-2 35-16,0-1-35 0,0-1 0 0,0-1 34 15,-6-1-38-15,6-3 13 0,-4 0 8 0,0-2 9 16,1 0-30-16,1-1 30 0,-1 1-22 0,2-1-4 16,-1 0 39-16,0 1-43 0,2 0 47 0,-1 0-26 15,-1 1-4-15,2 0 13 0,-3 0-39 0,3 0 13 0,-3 0 9 16,2 1 0-16,-1-3 4 0,2 1-22 0,-1 1 5 16,-3-2 8-16,4 1-3 0,-1-2 16 0,-1 1-9 15,2 1 1-15,-2-2-5 0,2 0-4 0,0 3 9 16,0-1 9-16,0 0-23 0,-1 0 40 0,1 1-35 15,0-1 22-15,0 1 4 0,0 3-5 0,0-3 1 16,0 4-18 0,0 0 1-16,0-1 3 0,0 2 5 0,0-1 0 15,0 3 9-15,0-2-31 0,0 1 31 0,0-1-22 16,1 2 13-16,1-2 0 0,1 3-17 0,-3-3 21 16,4 0-12-16,-3 2 8 0,2 0-5 0,0-4 1 15,-1 2-1-15,-1 1 18 0,2-3-21 0,-1 1 3 16,1-1 10-16,0 0-18 0,-1 2 30 0,1-3-25 15,1 0 25-15,0 2-22 0,-2 1 1 0,2-1 9 0,-1 1-27 16,1 1 18-16,-1-1-1 0,-1 2-8 0,-1 1-4 16,2 0 22-16,-3 1-18 0,2 1 9 0,-2 0-1 15,2-1-12-15,-2 2 4 0,0 0 5 0,0 0 4 16,1 0-1-16,-1 0 14 0,3 0-13 0,-1 0-1 16,2 0 5-16,-2 0 13 0,1 0 0 0,0 0-13 15,1 3 4-15,0-3-17 16,1 3-12-16,-2-1 21 0,5 0-18 15,-3 1 5-15,0-1 17 0,1 1 26 0,-1 0-26 16,-2 0 17-16,5 0-13 0,-4 0-25 0,0 0 25 16,0 1-29-16,1-1 25 0,-2 1-5 0,2-1 10 15,-5 0-5-15,6 2 8 0,-1-2-4 0,-5 3-33 16,5-1 46-16,0 1-34 0,0 0 25 0,-5 0 1 16,4 1-5-16,-4 0 4 0,6 0-3 0,-6 1-1 0,5 0-13 15,-5-1-3-15,6 1 24 0,-6 0-12 0,5-1 0 16,-5 1 17-16,0-1-55 0,0 0 47 0,0 0-9 15,0-1-9-15,0-1 30 0,5 3-25 0,-5-2 4 16,0-1 38-16,0 3-38 0,0 0 13 0,0 0-9 16,0 0-16-16,0 1 20 0,0 1 5 0,0-1 12 15,0 1-7-15,-6-2-18 16,6 1 21-16,-5-1-25 0,5-1-1 0,-5-1 27 16,5-1-14-16,-6-1 18 0,6 0-17 0,-5-1 4 15,5 0 8-15,0-1-29 0,-4 0 8 16,4 0 13-16,-7 1-31 0,7-2 36 0,-5 1 12 15,0-1-56-15,2 1 22 0,-3-1 17 0,1-1 0 16,-1 2 17-16,1-2-17 0,-1 1-13 0,-3 0-13 16,2 1 17-16,-1-2-13 0,0 0 5 0,1 0 0 0,0 0 12 0,1 0 5 15,-1 0-13-15,2 0-13 0,1 0 0 0,-2-3 0 16,3 3 5-16,1 0 12 0,2-1-25 16,0-1 42-16,0 2-29 0,0 0 3 0,0-1-25 15,0-1-22-15,0 2-16 0,0 0-25 0,0-1-33 16,0-1-61-16,0 1-31 0,0 1-83 0,0-2-33 15,0 1-71-15,0-1-83 0,0 2-58 0,0-3-85 0,0 2-91 0,0-2-130 16</inkml:trace>
  <inkml:trace contextRef="#ctx0" brushRef="#br0" timeOffset="90629.354">14756 5057 546 0,'-2'0'41'0,"2"2"47"0,0-2 37 16,0 0 49-16,-1 0 10 0,1 1-7 0,0-1-2 15,0 1 10-15,0-1-32 0,0 0-27 0,0 0-34 0,0 2-28 0,0-2-5 16,-2 2 0-16,2-1-3 0,0-1-12 0,0 1-17 16,-1-1-21-16,-1 2 6 0,0-1-12 0,2 0 12 15,-3 1 33-15,1-1 24 0,1 1 20 0,-1 0 18 16,-2 0 7-16,2 0-9 0,1 0-8 16,-1-1-25-16,2 0-11 0,-1 1-14 0,-1-2 8 15,2 3 13-15,-2-3 10 16,2 1-13-16,-3 1-10 0,2 1-12 0,-1 0-4 15,-3 0 1-15,3 0 3 0,-1 0-10 0,-3-1 0 16,3 3 11-16,0-3-1 0,0 2 35 0,0-1-24 16,-1-2 7-16,3 2-17 0,-3-1-10 0,4-1 18 15,-1 1 7-15,-1-2 3 0,2 1 15 0,-1 0-24 16,-2 1-18-16,3 0 32 0,-2 0-43 16,2 0 33-16,-3 1-11 0,2-2-24 0,-3 2 25 0,3-1-26 0,-1 2 8 15,-1-1 4-15,1 0-12 0,-1 0-3 0,0-2 11 16,1 2-14-16,-1-1 7 0,3-1 14 0,-3 1 8 15,3-1 19-15,0 0 10 0,0-1-21 0,0 0-11 16,0 1-11-16,0-1 0 0,0 0 3 0,0 0 24 16,0 0-16-16,0 0-3 0,0 0 0 0,0 3-15 15,0 0 11 1,-3-2-11-16,3 0 39 0,0 1-9 0,-1-1 13 16,1-1-4-16,0 2 0 0,0-2-15 0,0 1 1 15,0-1-17-15,0 0-7 0,0 0 23 0,0 0-15 16,0 0 24-16,0 0-24 0,0 0 20 0,0 0 0 15,0 0 9-15,0 0-9 0,0 0-32 0,0 0 13 16,0 0-25-16,0 0 50 0,0 0-9 0,0 0 9 16,0 0-5-16,0 0-24 0,0 0 54 0,0 0-16 0,1-1 0 15,-1-1-33-15,0 1 0 0,2 1-39 0,-1-2 44 16,-1 1 20-16,0 0-76 0,0 1 60 0,3-2-26 16,-3 2-34-16,0-1 47 0,2 0-26 0,-1 0 0 15,-1 0 30-15,2 0-42 0,-1 0 8 0,1 0 17 16,-2 1-17-16,2-2 39 0,-1 2-26 0,-1-1-13 15,2 0 8-15,-1 0-3 0,-1-2 38 0,2 2-22 0,0-2-3 32,-1-3-14-32,4 2-39 0,-2-2 39 0,2-3-8 15,-1 0 4-15,1 0 0 0,0 0-17 0,0 0 8 16,1-1 5-16,-1 2 9 0,-1-2-14 0,3 2 0 16,-2-1 9-16,-2 1 0 0,3 1-4 0,0 1 4 15,-3-2-9-15,1 2 9 0,-1 1-12 0,0-1 16 16,0 1-21-16,1-2 17 0,0 0 30 0,2 1-30 0,-2 1 8 15,0-1-29-15,1-2-9 0,0 2 8 0,0-2 22 16,0 1 13-16,2-1-22 0,-2 2 39 0,1-2-34 16,-1 1 4-16,0 0 13 0,4 1-34 0,-4 0 21 15,1 0-13-15,-1 2-17 0,0-2 8 0,0 2 27 16,2-1-14-16,-2 2 47 0,0-1-29 0,2-1-31 16,-3 1 35-16,2 0-38 0,1-1 20 0,-1-1 14 0,-1 2-22 15,3-2 22-15,-2 2-13 0,0-1 4 0,-1 2 0 16,0-1 8-16,1-1 9 0,-6 4-21 0,0 0 4 15,0 1-26-15,6-3 30 0,-6 3 1 0,0 0 4 16,0 0-9-16,0 0-35 0,0 0 1 0,0 0 30 16,0 0 4-16,0 0 25 0,0 4-16 0,0-3-48 15,0 1 18 1,0-2 4-16,0 0 4 0,0 0 22 0,0 0-5 16,0 0 0-16,0 0 26 0,0 0-17 0,0 0-5 15,0 0-29-15,0 0 21 0,0 0 4 0,0 0 18 16,0 0-18-16,0 0-17 0,0 0 17 0,-6 0-29 15,6 0 55-15,0 0-30 0,0 0 0 0,0 0-9 16,0 0 1-16,-6 0 20 0,6 0-24 0,0 0 33 16,0 4-59-16,-3-4 25 0,3 3 9 0,0-1-1 0,0-1 27 15,-3 1-44-15,3-1 22 0,0 1-29 0,0-1 29 16,0 2 4-16,0-1-8 0,-9 4 33 0,9 1-33 16,-7-1 8-16,2 2 1 0,-1 2-5 0,3 0 8 15,-4 1-4-15,2 1-21 0,1 1 9 0,1 0 4 16,0 2 8-16,-1 1 21 0,1 1-29 0,0-3 17 15,0 4-26 1,1-1 13-16,0-1 21 0,2 0-21 0,0-1 17 16,0-1-21-16,0-1 0 0,0-3-5 0,0 1 22 15,0-1-17-15,5-4-17 0,-1 0 46 0,-1-2-50 16,2-1 33-16,-4 0 5 0,2-2-26 0,-1 1 9 16,-2-2 17-16,4 0-13 0,-4 0-9 0,5 0 39 15,-2 0-47-15,1-4 34 0,0 2-13 0,1 0 5 16,0 1-9-16,1-2-4 0,0 0 12 0,1 2-12 0,-1-2 38 15,1 0-34-15,0 0 26 0,-2 2-22 0,1-1 18 16,-6-2 21-16,5 2-48 0,-5-1 31 0,0 1-52 16,7 0 26-16,-7-3-4 0,0 0-5 0,6 1 22 15,-6-2-26-15,0-2 30 0,6 0-17 0,-6 0 9 16,0-3-22-16,0 3-8 0,0-3 17 0,0-1-1 16,8 1-8-16,-8 1 18 0,0-2-18 0,0 1 8 0,0 1 27 15,0 0-26-15,0 0 21 0,0 1-43 0,0 0 9 16,0 0 4-16,0 0-4 0,0-1 30 0,0 1-22 15,0 0 13-15,-8 1-4 0,8 0 9 0,0-2-1 16,0 4-3-16,0-1-10 0,0 2-16 0,0-1 12 16,0 2 14-16,-5 1-10 0,5 2 1 0,0 1-4 15,0 0-18 1,0 0 13-16,0 0-17 0,0 0 43 0,0 0-38 16,-7 0-1-16,7 2 13 0,0 2-16 0,0-2 41 15,0 1-12-15,0 1-12 0,0 2 12 0,0 2-26 16,0 2 22-16,0 2 34 0,0 1-39 0,0 0 9 15,0 4 5-15,10-3-14 0,-3 1 18 0,-2 1 12 16,-5-3-9-16,6 4-3 0,2-4-13 0,-8 0 8 16,6 0-13-16,0-1 1 0,1 0 4 0,-1-2-5 0,0-1 5 15,-3-2 21-15,2 2-21 0,0-4 8 0,-5 0 21 16,5 0-42-16,-5-1 43 0,3-2-35 0,-3-2-8 16,5 1 34-16,-5 1-17 0,0-2 5 0,7 0-10 15,-2 0 1-15,-5 0 8 0,0 0 5 0,0 0 8 16,4 0-26-16,-4 0 14 0,0-3-22 0,4 3 0 15,-4 0 51 1,0-2-47-16,0 2 43 0,0 0-1 0,0 0-37 16,0-2 4-16,0 1 21 0,7 0-22 0,-7-2 31 15,7 0 13-15,-2-1-52 0,2 0 30 0,-3-1-25 16,3-1 12-16,0 0 13 0,0-1-17 0,-1 0 4 16,-1-1-4-16,3 2 5 0,-2-3 3 0,-3 1-4 15,2-1-12-15,-2 1 21 0,0-1-31 0,-3 0 14 16,4 0-9-16,-4-1 0 0,4 0 26 0,-4 1-21 0,0-2 21 15,0 1-31-15,0-1 31 0,0-1-21 0,0 0-1 16,2 2 13-16,-2 0-25 0,0-2 21 0,0 2 0 16,0 0 13-16,0 0-13 0,0 2-13 0,0-1 30 15,0 3-43-15,0 2 9 0,0 2 22 0,0-1-14 16,0 2-12-16,0 1 12 0,0-2 5 0,0 2-26 16,0 0 56-16,0 0-31 0,0 0-3 0,0 0-18 0,0 0 5 15,0 3-4-15,0 0-5 0,-5-1 30 0,5 2-17 16,0 2 0-16,0 3 5 0,0 1 12 0,0 2-9 15,0 3 39-15,0 2-13 0,0 2-21 0,0 1-1 16,0-1-7-16,3 1 24 0,-1-1-29 0,0-1 17 16,-1 0 4-16,4-3 1 0,-4 1-1 0,2-3 9 15,1 0-13-15,-3-1-26 16,2-3 51-16,-1 1-12 0,0-1-13 16,-2-3 17-16,0-1 0 0,1 1-25 0,-1-1 12 15,0-3 0-15,0 0-25 0,0 0 17 0,0 0 21 16,0 0-13-16,0-2-12 0,0 0 20 0,0 0-33 15,0 0 38-15,0 0-17 0,0 0 13 0,0 0-5 16,0 0-29-16,0 0 51 0,0 0-39 0,0 0 26 16,0 0-21-16,0 0-13 0,0 0 21 0,0 0 13 0,0 0 21 15,0 0-46-15,0 0 8 0,0 0-13 0,0 0-8 16,0 0 46-16,0-3-12 0,0 2 0 0,0-1 0 16,0 2 4-16,0-3-17 0,0 2 4 0,0-2-13 15,0 0 1-15,0 0-1 0,0-1 9 0,0-1 35 16,0-2-44-16,0-1 22 0,0 0-34 0,0-1-9 15,0-2 17-15,0 1-4 16,0-1 17-16,0-1-13 0,0 0 22 16,0-1-5-16,0-2 0 0,0 0-21 0,5 1 21 15,1-3-4-15,-1 3-17 0,1-3 34 0,-1 4-25 16,2-3 12-16,-1 4-4 0,0 1 0 0,-1 0-13 16,0 4-4-16,-1 1 26 0,0 0-30 0,-3 3 25 15,1 0-12-15,-1 2-9 0,1-1 25 0,2 1-8 16,-4 1-25-16,2 0 29 0,-1-2 0 0,1 2-8 0,1 0 42 15,1 0-59-15,0-1 8 0,0 1 13 0,0 0-8 16,2 0 12-16,-1 0-30 0,-2 0 9 0,2 4-12 16,0-1 29-16,-2 0 21 0,2 0-25 0,-1 0 8 15,1 1-8-15,0 1 0 0,-2 0 8 0,2 0-4 16,0 0 0-16,-2 2 0 0,3-2-9 0,-1 2 1 16,0 0 25-16,-1 0-25 0,0 1-1 0,1-1 18 0,-1 0-22 0,1 2 13 15,-1-1 8-15,0 0 5 0,-1 1-17 16,0 0 12-16,0 0 0 0,2 1-25 0,-2-2 13 15,-1 0 17-15,1-1 8 0,-2 0 9 0,1-1-5 16,-1 1-38-16,-1-1 13 0,2 0 5 0,0-2-18 16,-2 0 30-16,1 1-38 0,-1-1 8 0,0 0 21 15,2 0-8-15,0-2 9 16,-2 0 4-16,0 0-30 0,0 0 9 0,0 0 12 16,0-1-17-16,0 1 13 0,0-1 12 15,0 1-12-15,0 0 13 0,0-1 8 0,0 0-29 16,0-1 16-16,0 0-20 0,0 0 24 0,0 0 1 15,0 0 17-15,0 0-17 0,0 0 4 0,0 0-9 16,0-2-46-16,0-2 51 0,0 4-35 0,0 0 48 16,0-1 8-16,0 1-38 0,1-3 42 0,-1 1-46 0,3 0 20 0,-3-1-3 15,4 0-31-15,-4-2 10 0,0-1 12 16,0-1 4-16,1 0-13 0,1-1 5 0,-1-1-17 16,1 0 12-16,1-2 22 0,0 1 13 0,0 0-22 15,2-2-25-15,-2 0 8 0,2-1-17 0,3 0 30 16,-1 1 21-16,2-5-38 0,-3 4 13 0,4-2-21 15,-1 2 8-15,0-2 42 16,-1 2-33-16,3 0 3 0,-3 1 5 0,0 0-34 16,0 3 34-16,1-1 22 0,-4 2-22 15,0 2 8-15,0 2-4 0,-5 1-33 0,3-1 37 16,-3 3-8-16,0 0-8 0,0-1 33 0,0 0-33 16,3 2-1-16,-3-1 13 0,0 0-21 0,0 1 13 15,0 0 8-15,2 0 13 0,-2 0-12 0,0-2-5 16,0 2 8-16,0-1 1 0,6-1-5 0,-6 1-4 0,0 1 8 0,3-3-20 15,-3 2 20-15,0 0-12 0,0 0-17 16,0 1-5-16,0 0 30 0,0 0 5 0,0 0 8 16,0 0-4-16,0 0-22 0,0 0 18 0,0 0-22 15,0 0 30-15,0 0-21 0,0 0-9 0,0 0 13 16,0 0 0-16,0 2 25 0,0-2-29 0,0 0 25 16,0 2-4-16,-5 0-59 0,5-2 63 0,0 1-55 0,-4 1 13 15,4-1 38-15,0-1-42 0,-3 2 54 0,3-2-24 16,-3 1-18-16,3 0 9 0,0-1-1 0,-4 2-24 15,4 0 29-15,-3 0-9 0,0 1-12 0,0 1 9 16,-2 2 3-16,-3 2 22 0,2 1-18 0,-2 0 22 16,0 3-17-16,-3 2 4 0,3 1 13 0,-2-1-8 15,2 2-1-15,-1 0-16 16,4 1-9-16,-3-1 21 0,3 0 4 16,2 1 1-16,-3-3-1 0,3-1 14 0,3 2 7 15,0-3-33-15,0 0 17 0,0-3-9 0,0 2-25 16,0-2 59-16,5 0-12 0,1 0-39 0,-3-1 13 15,0 0-30-15,2-4 22 0,-2 4-1 0,2-3 47 16,-2-1 5-16,3-2-52 0,-1 1 31 0,-2-1-31 16,1-1 9-16,-1 0 4 0,0 1 9 0,2-2-9 0,0 0-16 15,2 0 33-15,-2 0-34 0,1 0 26 0,3 0 9 16,-2-4-18-16,-1 2-4 0,1-1-9 0,-1 2 0 16,-2-3 44-16,0 1-14 0,1 1-3 0,-1-2 7 15,1-1-55-15,-2 1 39 0,2 0-26 0,0-2 25 16,3-2-3-16,-2-1 12 0,1 1-13 0,-3-3-25 15,4-1 21-15,-2 1-39 16,2-1 35-16,-3 0-1 0,2-1 1 0,-1 1 21 16,-6-1-25-16,8 1 42 0,-8 1-38 0,6-1-9 15,-6-1 8-15,0 1-46 0,0-1 47 16,0 0-1-16,0-1 14 0,0 1-13 0,0-2-1 16,0 0-7-16,0-1 16 0,0 2 0 0,0-1 0 15,0-1 1-15,0-1-31 0,0-2 5 0,0 1 4 16,0 0 4-16,0 0 17 0,-6-3-16 0,6 3 7 0,-8 1 5 0,8 1-8 15,-5 1 21-15,5 0-22 0,0 3 5 0,-5 1 8 16,5 1 0-16,0 0 1 0,0 2-1 0,-4 0 9 16,4 2 4-16,0-1-5 0,0 3-24 15,0-2 12-15,0 1-9 0,0 0-4 0,0 1 26 16,0-1-26-16,-7 2 1 0,7-1 12 0,0 1 8 16,0 1-8-16,0 1-8 0,0 1-1 0,0 0-4 0,0 0 9 0,0 0 13 15,0 0-18-15,0 0-8 0,0 3 9 0,-5 0-22 16,5 1 1-16,0 0 37 0,0 5-21 0,0 1 35 15,0 2 7-15,0 6-42 0,0 1 13 16,0 3 0-16,0 3 0 0,0 2 4 0,7 0 9 16,-7 0-25-16,5 2 16 0,-5 1 13 0,4 1-30 15,-4-2 21-15,0 0-16 16,8-2 21-16,-8 1 16 0,6-3-12 0,-6-1 0 16,5-3-29-16,-5-3-1 0,7 1 17 0,-7-4 13 15,6-2-8-15,-6-2 3 0,5-1-16 0,-5-3 4 16,0 0-4-16,6-1-5 0,-6 1 14 15,0-1-1-15,0 1-13 0,8-2 5 0,-8 1 8 16,0 3-21-16,6-3 34 0,-6 1-4 0,0 1-9 16,0-2-12-16,7 0-1 0,-7-1 9 0,0-1 17 0,0 0 5 0,0-3-18 15,0 1 4-15,0-2-20 0,0 0 24 0,0 0 5 16,0 0-12-16,0 0-27 0,0 0 18 0,0 0-26 16,0 0-16-16,0 0 16 0,0 0-63 0,0 0-36 15,0 0-40-15,0 0-70 0,0 0-87 16,0-2-60-16,0 1-97 0,0-1-84 0,0-1-158 15,0 2-185-15</inkml:trace>
  <inkml:trace contextRef="#ctx0" brushRef="#br0" timeOffset="92512.762">16473 4573 1144 0,'0'0'98'0,"0"-1"93"15,0 1 88-15,0 0 78 0,0 0-25 0,0 0-33 16,0 0-40-16,0 0-30 0,0 0-27 0,0 0-6 16,0 0-14-16,0 0-18 0,0 0-18 0,0 0-30 0,0 4-8 15,0-4 14-15,0 0-5 0,0 1 18 0,0-1-2 16,0 0-21-16,0 2 20 0,0-1-32 0,0 1 11 16,0-2 24-16,-2 2 2 0,2-2-3 0,-3 0-18 15,3 0-19-15,-2 0-18 0,2 0 24 0,-3 0-16 16,2 0-23-16,-2 0-28 0,1-2-20 0,1-2 8 15,-1-1-8-15,1 2-3 16,-4-1 23-16,2-1-20 0,-1-2 8 16,-1 1 49-16,1 0-65 0,-2-1 25 0,3 1 4 15,-4 0-25-15,2 0 21 0,0 0-4 0,-2 2 8 16,2-1-25-16,0 0 17 0,2-1 0 0,-2 3-12 16,0-1-4-16,2-1-1 0,0 2 17 0,-3-1-20 15,5 1 20-15,-3 1-21 0,1 0-8 0,3-2 21 16,-2 4-9-16,1-1 22 0,1 0 0 0,-3 1-17 0,1 0-8 15,2 0 7-15,-2 0-37 0,-1 0 30 0,3 0-1 16,-1 0-4-16,1 0 22 0,0 0-35 0,-2 0 13 16,2 0 5-16,0 0-26 0,0 0 4 0,0 0-12 15,0 0 4-15,0 2 17 0,-3 0 12 0,0 2 26 16,0-1-26-16,0 3-12 0,-1-2 0 0,-2 4-5 16,0 0-3-16,-2-1-5 15,-2 4 13-15,4 0-5 0,-2-1 13 0,0 3 9 16,0-1-5-16,0 1-25 0,2 0-4 15,-2 1 17-15,4-1 13 0,-1 0 12 0,2-1-17 16,1 2 4-16,0-3-16 0,2 0-5 0,0 0 13 16,0 0 8-16,0-2-29 0,0 0 21 0,4-1 13 15,-3 0-30-15,2 1 30 0,1-1-13 0,-1-1 8 16,0 0 5-16,1 3-4 0,-1-2 16 0,2 1-12 0,-1-3-5 0,0 1-4 16,0-2 1-16,0 0-14 0,1 0 5 0,-1-3 12 15,0 2-29-15,1-3 30 0,-1 1 8 0,0-1-26 16,2 1 26-16,0-1-38 0,0-1 21 15,1 0 17-15,-1 2-21 0,2-1 12 0,0-1-16 16,0 0 12-16,0 0 9 0,3 0 8 0,-5 2 0 16,2-2-21-16,-1 0 0 0,2 0 17 0,-3 0-13 0,2 0-8 0,0 1-4 15,-3-1-39-15,4 0 43 0,-4 0 4 0,0 0 0 16,0 1 8-16,-1 1-29 0,1-2 17 0,-1 2-9 16,1-1 0-16,-1 0-16 0,-3 4 20 0,4-3 5 15,0 2 21-15,0 0 21 0,1 0-55 16,2 1 51-16,-4 1-43 0,1 0-8 0,2 0 22 15,-1 1-22-15,0 0 21 16,-1-1-4-16,-2 1 4 0,2 3-21 0,-5-2 17 16,6-1 30-16,0 3-17 0,-1 0 4 0,1 1-9 15,-6 0-16-15,5-3 33 0,0 4-33 0,-5-1-5 16,8-1-12-16,-8-1-1 0,0 1 18 0,4-1 12 16,-4 0 8-16,0-2-7 0,0 1 16 0,0-1-21 15,4 0 8-15,-4-1-16 0,0 0 12 16,0-1 5-16,0-1-9 0,0 1 29 0,0 0-3 0,0-1-9 0,0 1 17 15,0-1-30-15,-5-1-17 0,5 0 30 0,-5 0-12 16,5 1 8-16,-7-1 17 0,7 1-21 0,-5 0 3 16,0-2 14-16,-2 2-30 0,3-2 8 0,-4 1-8 15,0 0-9-15,2 1 34 0,-2-2-16 0,-2 1 8 16,1-1 26-16,-1 0-69 0,1-1 38 0,1 0-16 16,2 1-18-1,-3-2 56-15,2 0-35 0,1 0 22 0,-1 0 5 16,2 0-39-16,0 0 34 0,-2 0-13 0,1-4-30 15,-1 1 44-15,2-1-10 0,-1 1-3 0,-2-1 3 16,2-1-16-16,-2 1-14 0,1 0 22 0,1-1-8 16,-3-1 21-16,2 2-18 0,-1 0-17 0,2-1 44 15,-2 1-18-15,2-1 14 0,1 1-1 0,-1-1-34 16,1 0-14-16,-1 1 19 0,1 0-14 0,2-2-4 0,-2 2 17 16,4-2-13-16,-4 2 8 0,3 0-16 0,0 0-21 15,1 1-71-15,-1-1-28 0,2 2-52 0,0 0-58 16,0 2-45-16,0-2-93 0,0 2-16 0,0-1-73 15,0-1-58-15,2 1-97 0,-1 1-70 0,1-2-88 16</inkml:trace>
  <inkml:trace contextRef="#ctx0" brushRef="#br0" timeOffset="97959.621">16788 4923 763 0,'-2'0'28'0,"2"0"22"0,0 0 18 0,-2 0 41 15,2 0 6-15,-1 0 21 0,1 0-3 0,0 0-34 16,-3 0-16-16,-1 0-24 0,4 0 0 0,0 0 17 15,0-1-2-15,0-1-19 0,-3 2-9 0,3-3-23 16,0 3-17-16,0-2 23 0,-1 1 0 0,-4-2 6 16,4 3 14-1,1-1-2-15,0 0 6 0,0-1 6 0,0 2 31 16,-2 0 33-16,2 0 14 0,0 0 25 0,0 0 6 16,0-1-23-16,0 1 1 0,0 0 6 0,0 0 2 15,0 0 4-15,0 0-15 0,0 0-5 0,0 0-18 16,0 0-10-16,0 0 1 0,0 0-6 0,-1 0-24 15,1 0 8-15,0 3 7 0,0-1-24 0,0-2 30 16,0 0-19-16,-4 0-9 0,4 0 18 0,0 0-22 0,0 0 1 16,0 0 12-16,0 0-4 0,0 0 1 0,0 0-12 15,0 2 13-15,0-1-27 0,0-1 4 0,0 1-12 16,0-1-18-16,0 0 35 0,0 0-28 0,0 0 20 16,0 0-16-16,0 0-3 0,0 0 8 0,0 0-20 15,0 2-8-15,0 2-20 0,0-2-12 0,0-1 4 16,0 1 8-16,0 2 48 0,0 2 16 0,0 3-16 0,0 1 33 15,0 2-61-15,0 3 20 0,0 1 29 0,0 2 1 16,0 0 3-16,0-1-23 0,0 1 7 0,7-2-19 16,-7 1-9-16,6 1 4 0,-6-3-17 0,0 3 9 15,0-1-8-15,4-1-13 0,-4 1 29 0,5 0-33 16,-5-2 46-16,0 1-17 0,0-1-29 0,3-2 8 16,-3 3-34-1,0-2 47-15,5-1-25 0,-5 1 16 0,0-1 30 16,4-1-46-16,-4 0 55 0,0-1-47 0,4-1 0 15,-4 1 4-15,0-2-34 0,6-1 39 0,-6 1 3 16,0-2-3-16,0-1-1 0,0 0-4 0,0-2-16 16,0 1 12-16,0-1-13 0,3-1 13 0,-3-2 0 15,0 2 21-15,0-1 9 0,0-1-30 0,0 1 4 16,0 1-29-16,0-2 20 0,0 1-3 0,0-1 8 0,0 1 34 16,0-1-38-16,0 0 29 0,0 1-42 0,0-1-8 15,0-1 42-15,0 0-39 0,0 0 31 0,0 0-13 16,0 0-13-16,0 0 34 0,0 0-5 0,0 0-16 15,0 0 42-15,0 0-29 0,0-3-9 0,0 1 30 16,0 0-47-16,0 0 38 0,0 0 9 0,0-1-9 16,0 1-12-16,0-1-9 15,0-1-9-15,0-2-25 0,0-1 34 16,0-2-17-16,0-1 4 0,-9-2 5 0,3 0-26 16,-1-1 42-16,1 0-12 0,6-2 29 0,-6-1-8 15,6 1-38-15,-9-2 13 0,9-1-18 0,-9-1 26 16,9-1-4-16,0-2 0 0,-6 3 12 0,6-1-21 15,0-2 1-15,0 2 3 0,0 1-4 0,0 2-8 16,-6-2 25-16,6 4-21 0,0 2 9 0,0-2 12 0,0 3-12 16,0 1 0-16,0 0-38 0,0 3 29 0,0-2-17 15,0 2 26-15,0-3 8 0,0 4-9 0,0-2-3 16,0 0-9-16,0 1 33 0,6-3-16 0,0 4 9 16,3 0 3-16,-2-3 4 0,-1 2-16 0,1 1 12 15,-1 1-3-15,-1-2-5 0,3 2-4 0,-4 1 8 16,3-1-25-16,-2 1-13 0,0 2 30 0,-1-1-29 0,1 2 37 15,-2 1-41-15,-3-1 8 0,3 2 8 0,0 0-8 16,2 0 33-16,0 5-12 0,0 0 20 0,2 1-12 16,0 1 0-16,1 2-8 0,0 2-9 0,3-1 1 15,-3 2 28-15,0 0 1 0,-2 1-21 0,3-1 16 16,-4 0-20-16,0-1-1 0,0 1 21 0,-2 0 0 16,0-1 1-1,-3-2 3-15,2 1-8 0,-1-1-20 0,-1 1 8 16,0-2 16-16,0 1-8 0,0-1 21 0,0-1-1 15,0 0-24-15,0 0 29 0,-3-1 0 0,3 1-25 16,-3 0 33-16,1-3 0 0,-1 1 5 0,3-1-5 16,-3 0-37-16,0 2-8 0,3-3-22 0,-4 0 43 15,4 0-5-15,-3 1 8 0,-3-1 22 0,3 2-39 16,1-1 22-16,-1 0-25 0,0 1-1 0,-2 1 26 0,0-2-17 16,2-1 0-16,2 2-17 0,-3-1-12 0,4-1 21 15,-6 0 12-15,6-2 13 0,-3 2-5 0,3-1-24 16,-3-1 7-16,3-1 26 0,0 0-21 0,0 0 17 15,0 0-13-15,0 0 9 0,0 0 12 0,0 0-8 16,0 0 21-16,0 0-38 0,0 0-9 0,0 0 35 16,0 0-18-1,3-2-8-15,-3 0 13 0,3 0-9 0,3 1 9 16,-6-2-13-16,0 2 17 0,4-1-13 0,-4 1-8 16,0-4 12-16,1 2-16 0,2-1-26 0,-3-3 17 15,5 0 0-15,-2-1 17 0,1-1 30 0,-1-3-35 16,0 0 14-16,5 1-9 0,-5 0-42 0,2 0 25 15,-1-1-21-15,5 1 13 0,-5 0 8 0,5 1 9 16,-1-1-21-16,1 2 16 0,-3-1 17 0,3 2-25 0,-2 0 21 16,1 1-38-16,-2-1 5 0,1 2 8 0,2-1 13 15,-1 0 8-15,-2 1-13 0,3 0 1 0,-2-1 8 16,-1 2-13-16,2-1 37 0,-2 3-12 0,-1-1-12 16,0 1-4-16,-1 0 3 0,0 0 5 0,-1 0 9 15,0 2 19-15,0-3-28 0,2 3 8 0,-2-1-12 16,0-2 0-16,-1 4 28 0,1-2-28 0,-2 1-4 0,1 0 8 15,-2 1-9-15,2-2 26 0,-1 2-5 0,-1-1-8 16,2 0-13-16,-2-1 13 0,2 2-4 0,-2 0 46 16,0-1-13-16,0 1-25 0,0 0 25 0,0 0-58 15,0 0 16-15,0 0 26 0,0 0-1 0,0 0-8 16,0 0 17-16,0 0-21 0,0 0 0 0,0 0 33 16,0 0-41-1,0 0 33-15,0 0-25 0,-4 0 4 0,4 0 17 16,-3 0-34-16,1 3 9 0,2-1-4 0,-1-2-13 15,-2 2 5-15,3-1 28 0,-4 0-41 0,4 0 17 16,-3 0 28-16,3 3-45 0,-1-3 37 0,-4 0-4 16,4 2-41-16,-4 1 16 0,0 2 13 0,0 0 0 15,-1 3 29-15,-1-1 0 0,-3 3-38 0,2 0 4 16,-1 0-7-16,0 3 16 0,0-1 4 0,1 2-9 0,0-2 1 16,0-1 4-16,2 2 8 0,3-1 25 0,-2-1-29 15,1 1-16-15,1 1 28 0,2-3-28 0,1 2 16 16,0-1 12-16,0-2-16 0,0-1-17 0,4 0 29 15,-2-3-16-15,3 2 16 0,-2-4-3 0,4-1 7 16,-4 0 9-16,0-1-13 0,1-1 8 0,1 0-8 16,2-1-12-16,-3 0 4 15,1 0 17-15,3-3-1 0,-2 0 26 16,2 1-42-16,0-3-8 0,3 2 8 0,-5-1-17 16,2-1 21-16,0-2 21 0,2 1-21 0,-6 0 9 15,4-1 0-15,-3-2-26 0,0 1 9 0,3-1-9 16,-5-2 5-16,0 2 12 0,0-5-17 0,0 2-11 15,-1-1 15-15,1-1 1 0,-3 0-21 0,0-1 33 16,0-1-33-16,0 3 21 0,0-1 12 0,0 0 0 0,0 3 1 16,0 0 3-16,0 3 8 0,0-1-32 0,0 3 32 15,-3 2-41-15,3 0 17 0,0 0 8 0,0 2 4 16,0 0 17-16,0-1-38 0,0 2 42 0,0 1-41 16,0-1 3-16,0 1 17 0,0 0-61 0,0 0 20 15,0 0-20-15,0 0 20 0,0 5 21 0,0-2-5 16,0 0 9-16,0 3-20 0,0 0 19 0,0 4 13 0,0 1 17 15,3 0-9-15,1 3-16 0,-1 0-4 0,4-1 0 16,-2 2 28-16,0-2 0 0,1 1 0 0,2-2-20 16,1-1 8-16,-2 1-4 0,1-2-8 0,-2-2 40 15,0 0-44-15,2-2 8 0,-3-1 8 0,2-1-24 16,-3-1 24-16,-2-1-8 0,2-2 16 0,0 0 0 16,-3 0 25-1,1 0-13-15,-1 0-3 0,-1-2 7 0,4-1-40 16,-3-1 37-16,2 1-9 0,1-3-12 0,2 1 8 15,0-1 1-15,0-1-30 0,1 0 13 0,-2-2 13 16,1 0-30-16,0-1 33 0,-3 0-16 0,2 0 16 16,-2-3-16-16,0 0-4 0,1 2 4 0,-4-3-17 15,3 4 63-15,-3-2-9 0,3 3-13 0,-3 0 26 16,0-1-55-16,0 3 13 0,0 0 5 0,0 1-14 0,0-1 14 16,0 2-22-16,0-1 34 0,0 2-25 0,0-1 0 15,0 2 25-15,0 0-13 0,0-1-16 0,0 3 12 16,0-1-13-16,0 1-11 0,0 0 28 0,0 1-12 15,0 0-25-15,0 0 0 0,0 0-8 0,0 0-24 16,0 4 36-16,0-2-12 0,0 3 13 0,0 1 24 16,0 1-4-16,0 2 4 15,0 2 4-15,0 3 8 0,8 1-16 16,-8-1 28-16,4 3-32 0,-4-3 4 0,4 1-4 16,0 0 4-16,-4-3 8 0,2-1 16 0,-2-1-16 15,0 1 5-15,0-3 7 0,0 0-20 0,0-4 16 16,0 2-12-16,0-1 0 0,0-2-8 0,0 0 8 15,0-1-8-15,0 0 12 0,0-1-12 0,0 1 28 16,0-2-24-16,0 1 25 0,0 0-5 0,0 1-16 0,0-2 4 16,0 0-12-16,0 0 8 0,0 0-13 0,0 0 21 15,0 0-24-15,0 0 24 0,0 0 21 0,0 0-37 16,0 0 12-16,0 0-8 0,0 0-12 0,0 0 48 16,0 0-7-16,0 0 24 0,0-3-12 0,0 0-3 15,0 0-1-15,0 1-12 0,0-4-9 0,0 1-12 16,0-2-8-16,0-2-21 0,-6-1 12 0,6-2 4 0,0 0 5 0,0-2 25 15,0 1-30-15,0-1 1 0,0-1-4 16,0 1-18-16,6 1 39 0,1 0-22 0,2-1 13 16,-3 2-12-16,2 1 7 0,0 0 9 0,1-1-4 31,-1 2 29-31,0 0-25 0,0-1 12 0,3 1 1 16,-3 0-26-16,3-2 22 0,0 3-5 0,-3-2 17 15,3 0-21-15,-1 1-5 0,-10 0 9 0,9-1-33 0,-9 3 38 0,12 0-14 16,-12 0-7-16,0 1 32 0,9 3-15 15,-9-1-5-15,0-1 12 0,0 2-20 0,0-2 20 16,0 2 5-16,0-2-13 0,0 1 16 0,0-2-28 16,0 2 4-16,8-1 4 0,-8-2 9 0,0 2 7 15,0-1 26-15,8-2-42 0,-8 3 0 0,0-2 16 16,0-2-32-16,0 1 33 0,0 0-22 0,9 0 1 0,-9 0-12 0,0-2 28 16,0 1-29-16,0 2 21 0,0 0 26 15,0 1-30-15,0-1 25 0,0 3-33 0,0-1-9 16,0 3 30-16,0-1 3 0,0 2-16 0,0 2 17 15,0-2-13-15,0 2 13 0,0 0 12 0,0 0-12 16,0 0-21-16,0 0-34 0,0 0 9 0,0 0-9 16,0 3 5-16,0 0 16 15,0 2 25-15,0 2-20 0,0 1 12 0,0 3 8 16,0 2-33-16,0 5 54 0,0 0-33 0,0 3 0 16,0 0 8-16,0 2 0 0,0-2 21 15,0 4-16-15,0-2 11 0,0 2-24 0,0 0 0 16,0 0 0-16,0 0 4 0,0 0-8 0,0-2 33 15,0 1-13-15,0-2-12 0,0-2-4 0,0-1 4 16,0-1 8-16,0-2-12 0,8-1 17 0,-8-3-34 0,0-2 38 0,0-1-5 16,0-3-20-16,0 0 20 0,0 0-28 15,0-1 32-15,0 1-3 0,0-3-26 0,0 0 17 16,0 0-46-16,0 0 51 0,0 0 12 0,0-2-21 16,0 1 38-16,0 0-30 0,0-1-21 0,0-1 30 15,0 0-17-15,0 0 13 0,0 0 16 0,0 0-20 16,0 0-30-16,0 0 21 15,0 0-21-15,0 0 29 0,0 0 9 0,0 0-43 16,0 0 22-16,0 0 0 0,0 0 29 0,0 0-4 16,0 0-4-16,0 0-34 0,0 0-8 0,0 0 17 15,0 0 8-15,0 0 12 0,0 0-12 16,0 0 21-16,0 0-25 0,0 0 4 0,0 0 34 16,0 0-47-16,0-3 43 0,0 3-13 0,0 0-22 15,0-2 27-15,0 1-43 0,0 1 33 0,0 0-29 0,0-2 13 0,0 1 34 16,0 1-26-16,0 0 21 0,0 0-25 0,0 0-12 15,0 0 3-15,0 0 5 0,0 0 17 16,0 0-13-16,0 0-13 0,0 0 13 0,0 0-17 16,0 0 25-16,0 0 1 0,0 0-9 0,0 3 13 15,0-3-26-15,0 1-4 0,0-1 4 0,0 2 9 16,0-2-5-16,0 2 1 0,0-1 21 0,0 0-39 0,0 2 13 0,0-1 18 16,0 4-22-16,0-2 21 0,0 3 9 0,0 1-13 15,0 0 13-15,0 3 4 0,0-3-34 0,-9 0 12 16,9 1 10-16,0-2-22 0,0-1 29 15,0-2 18-15,0 0-17 0,0-2 0 0,0 1-5 16,0-3-17-16,0 0 1 0,0 0 29 0,0 0-12 16,0 0-5-16,0 0 13 15,0 0-17-15,0 0 25 0,0 0 9 0,0 0-42 16,0 0 8-16,0-1 4 0,0 1 5 0,0-2 8 16,0 0 4-16,0 1-25 0,0 1-22 0,0-1 35 15,0-1-14-15,0 2 14 0,0-3 12 16,0 1-3-16,0 0 7 0,0 0-29 0,0-1 0 15,0-1-26-15,0-2 21 0,0 0 22 0,0-2-13 16,0 0-4-16,0-2-5 0,0 0-21 0,0-2 22 0,0 0 12 0,0-1-47 16,0-1 65-16,9-1-5 0,-1 1-30 0,-2-1 51 15,2 1-46-15,0 1-9 0,0-2 55 0,0 2-25 16,0 1-17-16,1 1-5 0,1 0-33 0,-4 0 37 16,3 3 5-16,-9-1 13 0,8 2 4 0,-1-1-51 15,-2-1 30-15,-1 1-1 0,4 0 1 16,-3-2 4-16,1 1 4 15,1 0-25-15,-1-1 30 0,2 3-5 0,-4-1 13 16,1 1-4-16,2 0-22 0,-7 3 26 0,5 0-25 16,-5 3-9-16,0-2-5 0,0 1 10 0,0 2-5 15,0 0 29-15,0 0 14 0,0 0-39 0,0 0 17 16,0 0-8-16,0 0-9 0,0 0 56 0,0 0-39 16,0 0 9-16,0 0-13 0,0 0-47 0,0 0 56 15,0 0-26-15,0 0 17 0,0 0 8 0,0 0-33 0,0 0 37 16,0 0-29-16,0 0 30 0,0 0-21 0,0 0-18 15,0 0 39-15,0 5-30 0,0-4 13 0,0 2-1 16,0-2-16-16,0 0-4 0,0-1 25 0,0 2 12 16,0-1-20-16,-7-1 0 0,7 3-5 0,0-3-13 15,0 1 5-15,-5 0 34 0,5 2-34 0,-6 0 21 16,-2 2 13-16,4 2-39 0,-1-2 39 0,-2 3-25 0,1 1 12 16,-3 1 12-16,2 0 1 0,-1 0-17 0,0 0-9 15,1 0 1-15,-1-1-5 0,-2 2 17 0,3-2 0 16,7 0 16-16,-12 0-32 0,4 0 7 0,0 0 18 15,8-2-5-15,-9-1-17 0,9 0 17 0,0-2-12 16,-10-1-21-16,10 0 24 0,0-1-3 0,0-1 0 16,0-1 4-1,0 0 17-15,0 0-9 0,0 0 17 0,0 0-4 16,0 0 3-16,0 0-3 0,0 0-34 0,0 0 13 16,0 0-25-16,0 0 12 0,0-1 29 0,8 1-12 15,-8 0 21-15,0 0-25 0,0 0-5 0,6 0 5 16,-6 0-8-16,0 0 37 0,0 0-20 0,7 0-14 15,-7 0 26-15,8 0-42 0,-3 0 33 0,-5 4 17 16,9-1-12-16,-3 0 8 0,2 1-17 0,0-1-9 0,1 0-7 16,-4 2 25-16,3 1-13 0,-1 0-9 0,-1-4 13 15,2 3-8-15,-4 1-17 0,1-2 26 0,-5 1-9 16,8-2-9-16,-4 3 17 0,0-2 4 0,2 1 5 16,-6 0-17-16,5 0 29 0,-5 0-25 0,5-2 9 15,0 3-1-15,-5-3-4 0,5-1-21 0,-5 1 17 16,0 0 4-16,3-2-12 15,-3 0 8-15,0-1 12 0,6 2-7 16,-6-2 3-16,0 1 9 0,0-1-21 0,0 2 4 16,0-2-9-16,0 0 13 0,4 0 0 0,-4 0 13 15,0 0-29-15,2 0 25 0,-2 0-22 0,0 0 18 16,5 0 12-16,-5 0-9 0,3 0-24 0,-3 0 20 16,0 0-21-16,3 0-3 0,-3 0 24 0,5 0-37 15,-2 0 46-15,3-2 12 0,-1-1-29 0,-2 3 4 0,2-1 5 0,0 0-39 16,1 1 47-16,-1-3-4 0,-1 3-13 15,1-1 0-15,-1-1 8 0,-4 2-8 0,1-1 9 16,-1 0 8-16,0 0-17 0,3-1 4 0,-3 2 4 16,0-1-3-16,0 0-14 0,4-1 18 0,-4 0-9 15,4-1 0-15,-4-1 25 0,2 0-33 0,-2 1-5 16,6-3 34-16,-6 0-38 16,3-1 34-16,2 1-4 0,-5-2-26 0,3-1 17 15,0 1-21-15,1-1 5 0,-1 0 33 16,-3-2-30-16,3 2 26 0,0-2-17 0,-3 2-17 15,5 0 17-15,-5-1-8 0,0-2 16 0,0 2-3 16,3 2 12-16,-3-3-30 0,0-1 4 0,0 2 5 16,0-2-4-16,0-1 16 0,0-1 1 0,0 0-39 15,0 1 30-15,0-3 0 0,0 2-21 0,0 1 21 0,0-1 21 0,0-1-38 16,0 1 38-16,0-1 9 0,0 1-73 16,0-1 56-16,-5 1-21 0,5-1-5 0,0-1 30 15,-6 1-21-15,6-1-1 0,0 1-7 0,-5 0 12 16,5 1 8-16,0 2-4 0,-5 0 9 0,5 2-21 15,0 3-14-15,0 1 5 0,0 1 13 0,0 2 13 16,0 2-13-16,0-1 25 0,0 1-30 0,0 1 1 0,0 0 16 0,0 0-16 16,-3 0 3-16,3 0 5 0,0 0-17 0,0 3-29 15,0-3 33-15,0 4-41 0,0 1 42 16,0 2 37-16,0 2-34 0,0 3 51 0,0 1-42 16,0 3 0-16,0 3 8 0,0 2-16 0,0-1 20 15,0 2-28-15,3-1 12 0,-3 1-1 0,4 1 22 16,-4 0-17-16,4 0 21 15,-4-1-16-15,4 0-10 0,-4 0 30 0,0-1-42 16,0 0 22-16,0-1-1 0,0-1 9 0,0 0 29 16,0 0-54-16,0-2 29 0,0 0-9 0,0-2-29 15,0 0 42-15,0-2-30 0,0-1 1 0,6-2 16 16,-6 0 5-16,4-2-13 0,0-1-4 0,-1-1 17 16,-2 0-5-16,1-2 5 0,1 0-9 15,1 0 0-15,-1 0-12 0,1 0 29 0,-1 1-25 0,0-2-17 0,1 3 16 16,0-3-29-16,1 3 73 0,0-2-35 0,4 1 13 15,-2-1-4-15,2 0-26 0,-1 0 30 0,3 1-30 16,-3-2 26-16,3 0-17 0,0-2 12 0,0 2 18 16,-1-2-26-16,2-1 4 0,-4 0-8 0,2 0-1 15,-1 0 1-15,-1 0 34 0,-3-4-17 0,1 1 4 16,-1 0 0 0,1 0-21-16,-1 0 17 0,-2 1-5 0,-3-3-25 15,3 0 17-15,2 0-13 0,-5-1 9 0,5-1 21 16,1-2-43-16,-6-2 18 0,6 2-9 0,1-2 0 15,-1-2 25-15,-1 1-25 0,3-1 4 0,-4 1 22 16,1-1-35-16,-5 1 52 0,5 0-22 0,-5 0-21 16,0-1 26-16,5 1-48 0,-5 1 27 0,0 1 20 15,0-1-21-15,0 0 39 0,0 1-26 0,0 0 8 0,0 3 18 16,0-1-18-16,0-1-3 0,0 2-27 0,0 0 1 16,0 2-13-16,-5 1 30 0,5-2 4 0,-5 3-4 15,5-3 8-15,-5 2 9 0,5 1-5 0,-4 0-8 16,4 0 4-16,-8 2-33 0,8-2 16 0,-3 3 9 15,3-2-13-15,0 2 42 0,-5 0-46 0,5 0 34 16,0 0-9 0,0 0-29-16,0 0 54 0,-3 0-54 0,3 3 33 15,0-3-16-15,0 3-9 0,-7 0 8 0,7 1 5 16,-4 2 21-16,-1 1-4 0,-1 1 25 0,1 2-64 16,0 2 31-16,-1 1-5 0,-2-1-5 0,3 4 27 15,-1-2-22-15,0 0-26 0,-1 3 26 0,1-3-4 16,3 3-4-16,-2-3 3 0,2 1-8 0,0-2 13 15,3 0 9-15,0-1 4 0,0 1-18 0,0-1 27 0,0-2-35 16,0 1 17-16,6-3 9 0,1 0-13 0,-1-1-13 16,2-1 43-16,-4 0-34 0,4-1 4 0,-3-1 8 15,3 0-38-15,-2-1 18 0,1-2 20 0,1 1 18 16,-1-2 8-16,1 1-13 0,0-1-30 0,0 0 18 16,0 0-30-16,-2 0 29 0,4-3-8 0,-2 1 9 15,1-2-14-15,-1 0 31 0,0 0-13 0,1-2-30 0,1-1 38 16,0 1-64-16,-2 0 39 0,2-2 0 0,0 0-17 15,-2 2 4-15,3-2-13 0,-5 4 39 0,-6-3-9 16,12 2 21-16,-12-1-34 0,9 1-17 0,-9 0-8 16,0 2-29-16,0 0 17 0,6 0-54 0,-6 1-24 15,0 0-27-15,0 0-58 0,6 0-67 0,-2 0-55 16,-3 0-95 0,3-1-81-16,-4 1-54 0,0 2-151 0,0-4-99 15</inkml:trace>
  <inkml:trace contextRef="#ctx0" brushRef="#br0" timeOffset="114643.998">11127 15672 1350 0,'-3'2'69'0,"0"-2"42"0,1 3 87 16,1-3-15-16,-1 2-15 0,2-2-11 0,0 0-59 16,0 0 52-16,0 0-23 0,0 1-14 0,0 0-2 15,0-1-15-15,0 3-8 0,0-3 0 0,0 0 1 31,0 2 23-31,0-2 18 0,0 0 1 0,0 1 17 16,2-1-21-16,-2 0-2 0,3 0-3 0,-3 0-1 16,0 0-4-16,0 0-15 0,0 0 0 0,0 0-6 15,0 3-24-15,0-2-15 0,0 1 4 0,0-2-39 16,0 3 25-16,0-3-18 0,0 2-11 0,0-2 18 16,0 1-10-16,-3-1-8 0,3 1-7 0,0 0 8 15,0-1-19-15,0 0 25 0,0 0 35 0,0 1-45 16,0-1 40-16,0 0-6 0,0 0-15 0,0 0 22 15,0 0-7-15,0 0 11 0,0 0-22 0,0 0 23 16,0 4-42-16,0-2 4 0,0 1-4 0,0-2 0 16,0 3 35-16,0-2-23 0,0 2 8 15,0-2-12-15,3 3-15 0,-3-3 11 0,2 1-8 16,-1 0-7-16,-1 0 4 0,2-2 4 0,-1 2 7 16,-1 0 4-16,2-1-11 0,-2 1 4 0,2-1 15 15,-1 0-35-15,-1 3 32 0,3-2-17 0,-1 1-10 16,-1 1 26-16,-1-2-26 0,2 2 14 0,-1 1-3 15,-1 0 0-15,2-1 0 0,-2 1 0 0,2 1 28 16,-1-2 0-16,-1 2-4 0,3-1 0 0,-3 2-24 16,2-1 5-16,1 3 3 0,-3-3 4 0,2 3-32 15,-2-1 37-15,2 1-9 0,-1 2-3 16,-1-2 7-16,2 2-7 0,-1 0-5 0,-1-1 5 16,0 1-5-16,3 0-12 0,-3 1 12 0,0-1-16 15,0 0 46-15,2 1-34 0,-1-3 1 0,1 2-1 16,-1-1-28-16,-1-1 16 0,0-1 4 0,0 1-8 15,2 0 33-15,-2 1-25 0,0-2 17 0,0 2 12 16,0-1-25-16,0 0 26 0,0 2-18 0,0-2-16 16,0 1-4-16,0-1-8 0,0 1 8 0,0-3 16 15,0 3-8-15,0-2 25 0,0-2-20 0,2 3-5 16,-2-3 30-16,1 1-34 0,-1-1 8 16,2-2 0-16,-2 2-12 0,1-3 25 0,-1 2-21 15,0 0 0-15,0 1 8 0,0-1-20 0,0 0 20 16,2 2 9-16,-2-1-30 0,0 0 13 0,0-1 8 15,0 2-24-15,0-2 33 0,2 0-17 0,-2 0 0 16,1 1 8-16,-1-1-25 0,0-2 25 0,0 0-12 16,0 2 21-16,0-1 0 0,2 1-25 0,-2-2-1 15,0 1-3-15,0-1 29 0,0 2-13 0,0-3 9 16,0 0-1-16,0 2-37 0,0-2 42 0,0-1 0 16,0 1-38-16,0-2 42 0,0 2-30 0,0-3 9 15,0 2 13-15,0-2-9 0,0 0 0 0,0 0 13 16,0 0-4-16,0 0-30 0,0 0 43 0,0 0-52 15,0 0 35-15,0 0-1 0,0 0-25 16,0 0 43-16,0 0-43 0,0 0 17 0,0 0 4 16,0 0-17-16,0 0 34 0,0 0-8 0,0 0-9 15,0 0 22-15,0 0-9 0,0-2-17 0,0 2 0 16,0-3-13-16,0 3-4 0,0 0 13 0,0 0 0 16,0 0-13-16,0 0 12 0,0 0 14 0,0 0 4 15,0 0-1-15,0 0-7 0,0 0-22 0,0 0-5 16,0 0 10-16,0 0 3 0,0 1 5 0,0-1 8 15,0 2-8-15,0 0 12 0,0-1-3 0,0 1 3 16,0 2-4-16,0-1-16 0,0 0 12 0,0 2-17 16,0-1 17-16,0 1 8 0,0 0-21 0,0 1 30 15,0-2-25-15,0 0-13 0,0 0 46 0,0-3-25 16,0 4 21-16,0-4 9 0,0 0-43 16,0-1 18-16,0 2-14 0,0-2-4 0,0 0 26 15,0 0-13-15,0 0 13 0,0 0-5 0,0 0-20 16,0 1 16-16,0-1-34 0,0 0 39 0,0 0-14 15,0 0-16-15,0 2 47 0,0-2-52 0,0 0 52 16,0 0-22-16,0 1-30 0,0-1 56 0,0 2-51 16,0-1 21-16,0-1 4 0,0 0-12 0,0 0 20 15,0 0 1-15,0 0 25 0,0 0-50 0,0 0 3 16,0 0 22-16,0 0-47 0,3 0 51 0,-3 0-9 16,0 0-3-16,0 0 29 0,2-3-30 15,-2 3 9-15,0-1-9 0,1-1-8 0,-1 2 25 0,0-1-21 16,0-1 17-16,2 2 9 0,-2 0 0 0,3-1 25 0,-2 1-38 15,-1-1-8-15,2 1 12 0,-2-2-17 0,1 2-9 16,1-3 22-16,-2 3-39 0,0-1 31 0,2 1 17 16,-2-2-18-16,1 1 0 0,-1 0 0 0,0-1 9 0,2 2-4 15,0-2-9-15,-2 2-9 0,1-2-8 0,2 1 13 16,1 0 12-16,0-2-3 0,2 0-1 0,1 0-13 16,-1 0 27-16,2 0-18 0,1 0 4 0,1 0 0 15,0-1-21-15,2 1 30 0,-1 0-22 0,0-1 35 16,2 1-43-16,-2-1 8 0,0 1 1 0,0-2-14 15,0 2 52 1,-3-1-30-16,3-1 9 0,-1 4-18 0,-4-3-4 16,3 0 9-16,-4 1-13 0,2 1 21 0,-1-2-17 15,-1 3-9-15,1 0 22 0,0-1-25 0,-3 1 33 16,2 0-8-16,0 0 9 0,0 1 17 0,0 0-56 16,1 0 13-16,0 0 4 0,0 0-22 0,2 0 52 15,2 0-21-15,-1 0 17 0,1 0-26 0,1 0-9 16,-2 0 53-16,1 0-74 0,-1 0 73 0,-1 0-22 0,2 0-46 15,-2 0 55-15,1 3-43 0,-3-1 17 0,2 0 18 16,-1-2-9-16,2 4 30 0,-3-2-17 0,-1-1-21 16,3 1 20-16,-3 0-42 0,4 1 17 0,-2 0 52 15,-1-2-65-15,0-1 39 0,-1 3 0 0,1-1-43 16,-1-2 56-16,-2 0-9 0,0 0-26 0,-1 0 14 16,1 0-9-1,-1 0-27-15,-1 0 27 0,-1 0-22 0,0 0-38 16,0 0 5-16,0 0-72 0,0 0-15 0,0 0 10 15,0 0-68-15,-3 0 15 0,-2 0-52 0,4 0-70 16,-2 0-25-16,1 0-114 0,-1-3-177 0,-2 3-218 16,2-3-186-16</inkml:trace>
  <inkml:trace contextRef="#ctx0" brushRef="#br0" timeOffset="117516.5">11998 16190 1187 0,'0'0'46'0,"0"0"86"0,0 0 77 0,0 0-2 15,0 0 39-15,0 0-26 0,0 0-10 0,0 0 72 16,0 0-44-16,0 0 15 0,0 0-27 0,0 0-16 0,0 0 13 0,0 0-40 16,0 0 6-16,0 0-36 0,0 0 9 15,-1 0-34-15,-2 0-23 0,1 0 3 0,2 0-46 16,-1 0 30-16,1 0 8 0,-2 0-7 0,2 0-3 15,0 0-22-15,-1 0-4 0,1 0-7 0,-2 0-23 16,0 0 16-16,2 0-3 0,-3 0 7 0,2 0 16 16,1 0-8-16,-4 0-31 0,3 0-8 0,-1 0 13 0,0 0-1 0,-1 0-19 15,-1 0 8-15,2-2-20 0,-1 1-28 16,0 1 36-16,1 0-24 0,-1-1 0 0,1 0 36 16,-1-1-20-16,0 2 4 0,1 0-20 0,1 0-16 15,-1 0 8-15,-1 0 20 0,0 0 16 0,0 0-28 16,2 4 8-16,-3-1-27 0,-1 1 19 0,1 0 32 15,0 0-12-15,-2-1 7 16,0 1-26-16,1 2-13 0,0-3 12 0,-1 3-7 16,1-1 46-16,0-1-27 0,-1 0-4 0,3 0 28 15,0 1-59-15,0-1 19 0,-2 1 20 16,3 0-20-16,-1 0 35 0,1-1 9 0,1 1-40 16,-1 0 20-16,-2-1-20 0,2 2-3 0,-1-1 34 15,2 2-34-15,-1-2 15 0,0 1-12 0,1 0-23 16,-1 0 39-16,2 0-12 0,0 1 24 0,0-2-5 0,0 1-11 0,0 0 0 15,0 2-3-15,0-1 30 0,0 3-11 0,3-2-5 16,-1 3 13-16,1-3-20 0,0 3 7 16,1-2 5-16,0 0-20 0,-1 0 16 0,0 1-4 15,2-3-4-15,-2-1-4 0,2 0-12 0,-2 0 16 16,5 0 4-16,-3-1 16 0,0-1-17 0,-1 0-15 16,1 0 28-16,0-1-24 15,-2-2 20-15,3 1 0 0,-1 1-28 0,0-3 28 16,0 0-4-16,0 0-12 0,-4 0 12 0,5 0 0 15,-1 0-8-15,-2 0 8 0,2 0 8 0,-2-3-16 16,2 0 12-16,1 0-4 0,0 0-16 16,2 0-8-16,-3-1 20 0,3 0 8 0,-3 1-12 15,2-1 36-15,0 0-56 0,-1 0 28 0,1 1-8 16,-1 0-8-16,-2 0 36 0,-2 0-32 0,3 0 32 0,-2 0-8 0,0-1-8 16,-1 1-8-16,0-2-4 0,-1 1-8 0,2 0 12 15,-3-2 9-15,2 1-5 0,0 1 0 0,0-1-4 16,-2-2 4-16,2 1-12 0,0-1 12 0,-2-1-4 15,1 2-20-15,-1-2 8 0,0 1-12 16,0-3 4-16,0 3 28 0,0 0 4 0,0 2-11 16,0-2-9-16,0 1-8 15,-3 0 0-15,1 0 16 0,-2 0 4 0,2 0-4 16,-1-1-21-16,0 1-3 0,0-1 0 0,1 1 16 16,-1-1 8-16,-2 1 8 0,3 0-16 0,1-1 0 15,-1 2 0-15,-2-1-8 0,2 2 17 0,2 1-13 16,-1 0-5-16,-1 0 1 0,1 2 0 0,1-1-8 15,-2-1 12-15,2 2 4 0,0 0-8 16,0 0 24-16,0-2-16 0,0 2-4 0,0-1 0 0,0 1-20 0,0-1 20 16,0 1 8-16,0 0 4 0,0-1-16 0,0 2 12 15,2-3 0-15,1 2-12 0,-2-1 32 0,1 0-32 16,1 0-4-16,-2-2 24 0,2 2-24 0,2-1 28 16,-3-1-28-16,1 2 4 0,0 0 16 0,-1 0-12 15,0 2 28-15,-1-2-16 0,2 1-16 0,-1 1 20 16,2 0-32-16,-2 0 12 0,0-2 12 0,-1 1-17 0,2 0 34 15,1-1-9-15,-1-1-8 0,-2 3 4 0,3-3-12 16,-1 3 0-16,-2-2 4 0,4 2 12 0,-2-1-16 16,-1 0 16-16,-1 1-4 0,-1 0-44 0,2 0 32 15,-1 0-20-15,-1 0 7 0,0 0 26 0,0 0-5 16,2 0 4-16,-2 0-4 0,0 2-16 0,0-2 16 16,2 2 4-1,-1-2-24-15,1 3 32 0,-1-3-20 0,-1 0-16 16,2 1 40-16,1 2-41 0,-1-1 17 0,1 1 37 15,0-2-21-15,3 2 45 0,-3 2-25 0,2-1-28 16,0 1 33-16,0 1-37 0,0-1 25 0,2 2 3 16,-2 2-20-16,1-1 1 0,-1-1 7 0,2 0-12 15,-1 2 13-15,0-1 20 0,-1-1-45 0,0 0 24 16,0-1-12-16,-1 1-8 0,2-1 29 0,-1 1 8 0,0 0-20 16,-2 0 12-16,2 0 0 0,1-1-4 0,0 2 8 15,-1-2-8-15,0 1-8 0,-2-1-9 0,2 0 12 16,1 1-3-16,-2-1-13 0,0 0 17 0,-1 0-22 15,2-2 22-15,-2 3 4 0,0-2-29 0,-1 0 29 16,0 0-38-16,-1 1 9 0,3-2 33 0,-3 1-34 16,2-1 18-1,0 1-9-15,0 1-13 0,-1-2 1 0,-1 0 20 16,3 1 13-16,-3-2-42 0,2 1 25 0,-3-1-4 16,2 0-17-16,0-3 38 0,-1 1-37 0,-1 1 3 15,2-1 13-15,-2 0-25 0,2 0 41 0,-2-1-16 16,0 0 13-16,0 1-5 0,0-1-16 0,0 2 8 15,0-2-17-15,0 0 17 0,0 1 21 0,0 1-16 16,0-2 16-16,0 1-4 0,0 1-30 0,4 1 26 0,-4-2-30 16,3 2-9-16,-1 1 26 0,-1-1-17 0,1 1 39 15,-1 0-6-15,1 0-16 0,0-1 17 0,1 1-21 16,-2 1-9-16,3-1 22 0,-3-1-39 0,1 2 5 16,0-1 34-16,-1-1-13 0,-1 0 16 0,2-2 18 15,-2 1-26-15,0-1-9 0,0 0 14 0,1 1-39 16,1-2 18-16,-2 0 16 0,0 0-12 0,3 0 37 0,-3 0-25 15,1 0-4-15,-1 0 22 0,0 0-1 0,0 0 4 16,0-3-12-16,0 0-22 0,0 3-12 0,0 0 30 16,0-1 8-16,0 1 4 0,0-3-4 0,0 3-4 15,0 0-1-15,0-2-12 0,0 1 0 0,0 0 9 16,0-2-1-16,2 1 18 0,-2 1-13 0,1-1 0 16,-1-1-13-1,0 2 8-15,0-2 1 0,0 0-22 0,0-2 26 16,0 1-22-16,0-3 9 0,0-1-8 0,0 0-22 15,0-1 25-15,0 0 1 0,0-3 8 0,0 2-8 16,0 0-26-16,0 1 26 0,0 0-9 0,4-1 35 16,-1 2-18-16,0-1-34 0,0 4 22 0,-1-5-9 15,1 3 29-15,0 1-3 0,2-1-5 0,-2 0-8 16,-2-1-5-16,1 1 35 0,1 1-22 0,-1-3 22 0,-2 3-26 16,2-1-26-16,1 0 35 0,-2-1-31 0,1 1 18 15,0 0 13-15,-2-1-35 0,3 2 18 0,-2-2 3 16,1 0-16-16,2 1 13 0,0 0-14 0,-3-1 35 15,1 2-25-15,-1 0 24 0,-1-1 14 0,2 4-35 16,1-1 22-16,-1 0-22 0,1 3-12 0,-3 1 4 16,0-1 21-1,0 1-12-15,0 0-9 0,3 0 4 0,-3 0-29 16,0 0 29-16,0 0 5 0,0 0 4 0,3 0 29 16,-3 0-37-16,2 0 20 0,2 0-12 0,-2 2 17 15,1-2 8-15,0 2 0 0,2-2 0 0,3 0-13 16,0 0-16-16,1 2 8 0,3-2 0 0,2 0-17 15,-2 0 42-15,3 2-21 0,1-1 1 0,-2 0 3 16,3 1-4-16,-1-2 5 0,-2 1 21 0,-3-1-1 0,3 0-33 16,-4 0 13-16,-2 0-26 0,1 0 8 0,-4 0 18 15,1 0-22-15,-1 0 21 0,-1 0 5 0,-3 0-21 16,1 0 25-16,-1 0 4 0,4-1-38 0,-4-1 42 16,-1 0 5-16,3 0-38 0,-3-2 38 0,2 2-34 15,1-1-14-15,0-1 23 0,2 0-23 0,-3 0 23 16,1 0-18-16,0-1 9 0,2 1-9 0,-2 1 21 0,0-1 5 15,0-1-17-15,1 2 4 0,-3-3-9 0,4 3 5 16,-2-2 4-16,2 2 0 0,-1-3-8 0,1 1-18 16,-2 2 18-16,1-3 20 0,-1 2-12 0,0 0 0 15,0-2-21-15,0 0 4 0,-1 3 38 0,-2-1-25 16,3-1 25-16,-2 2-25 0,-1-2-9 0,0 1 35 16,0-2-27-1,0 4 10-15,0-3-1 0,0 1-13 0,-4 1 31 16,2-2 7-16,1 2-46 0,-1-1 30 0,1 1-13 15,-3 0-8-15,3 0 42 0,-1-2-17 0,-1 1 0 16,0 3 22-16,-1-2-39 0,1-1 17 0,-3 1-25 16,3 0-14-16,-2 1 39 0,1-1-12 0,0 1 8 15,1 0-1-15,-2 0-29 0,1 2 8 0,-1 0-8 16,2 0 9-16,1 0 12 0,-3 0-4 0,2 0 30 0,0 0-21 16,0 3-31-16,-2 0 18 0,-1 2-26 0,1 1 8 15,0-2 35-15,1 3-34 0,-1 1 25 0,0 0 5 16,-3 3-5-16,5 1 39 0,-2 0-21 0,-1 1 12 15,3 0-4-15,0 0-34 0,-1 1 4 0,-2 0-17 16,3 1 8-16,2-2 31 0,-1 3-5 0,2-3 0 16,-2 3-4-1,2-1-8-15,0 1-10 0,0-1-8 0,5-2 22 16,-2 1-14-16,3 0 14 0,-1-3 12 0,0 0-29 16,1-1 8-16,-1 0 9 0,0-2-27 0,3 1 40 15,-4-2-5-15,1 0-25 0,2 0 16 0,-1-1-34 16,3-1 5-16,-2 1 38 0,1-3 13 0,-2 2-21 15,5-2 17-15,-3 0-43 0,0-1-1 0,-2 0 14 16,3 1-22-16,-4-2 43 0,0-1-30 0,0 0 35 0,-2 0-5 16,0 0-21-16,2 0 34 0,-2 0-34 0,0 0 4 15,2 0-13-15,-2-1-9 0,2-2-4 0,0 1-4 16,-2 0 4-16,5 2-26 0,-5-3 22 0,2 2-21 16,-1-1 8-16,0 0 0 0,0-1-33 0,1 2-4 15,-2-1-4-15,2-1 0 0,0 2 5 0,-2-1-15 16,0 1-61-16,0 1-11 0,-1-2-41 0,0 0-28 0,-2 2-33 15,0-3-98-15,0 2-110 0,0 0-147 0,0 0-170 16,0-3-95-16</inkml:trace>
  <inkml:trace contextRef="#ctx0" brushRef="#br0" timeOffset="126279.536">11651 17233 1515 0,'0'4'50'16,"0"-1"92"-16,0 0 38 0,0-1 54 0,0 1-2 15,0-3-49-15,0 0 15 0,0 0-12 0,0 0-36 16,0 0-14-16,0 0-34 0,0 0-34 0,0 0 3 16,0 0-35-16,0 0-10 0,0 0 13 0,0 0-6 15,0 0 26-15,0 3 18 0,0 0 16 0,3-1 18 16,3 1-16-16,-3 0 4 0,0 0-10 0,1 0-5 16,-1-2-8-16,0 3-2 0,0-3-18 0,-3 0-6 0,3 0 17 15,-3 2-14-15,2-3 5 0,-2 0-12 0,0 2-2 16,0-2 3-16,0 2-22 0,0-2 19 0,0 0-8 15,0 1-10-15,0 1 29 0,0-2-18 0,0 1 15 16,0 0 14-16,0 1-10 0,3-1-7 0,0 0-8 16,-3 0-11-16,0-1-7 0,0 2 30 0,0-2-31 15,3 0 5-15,-3 0 19 0,0 0-31 0,0 0 19 0,0 0-3 16,0 0-4-16,0 0 19 0,0 0 9 0,0 0-5 16,0 0 20-16,0 0-22 0,0 0-1 0,0 0 8 15,0 0-23-15,0 0 31 0,0 0-3 0,0 0 0 16,0 0-16-16,0 0 24 0,0 0 1 0,0 0-12 15,0-2 33-15,0 0-52 0,3 1 11 0,-3-1 1 16,0 1 0-16,0 0 25 16,0 1-8-16,0-2 25 0,0 1-32 15,0 1-9-15,0 0 21 0,0-2-46 0,0 2 26 16,0-2-1-16,0 2-7 0,0-4 25 0,2 2-21 16,1 0 5-16,-1 0-31 0,-1-1 4 0,-1-1-13 15,2 1 9-15,1-2-13 0,-3 0 4 0,2-2 23 16,-1 2-45-16,-1-2 31 0,2 0-35 0,-2 0-14 15,2 0 49-15,-2 0-44 0,1-2 40 0,-1 2 4 0,0-2-22 16,0 1 18-16,0 0-27 0,0-1 0 0,0 0-9 16,0 2 31-16,0-2-13 0,3 0 0 0,-3 2 9 15,0 0-13-15,2 1 18 0,-2-2 3 0,1 1-30 16,-1 1-1-16,0 2 14 0,0-2-13 0,0 0 27 16,3 1-19-16,-3 0-8 0,0-1 13 0,0 0-22 15,0-2 26-15,0 1 9 16,0 0-26-16,0 0 18 0,0-2-10 15,0 0 10-15,0 0-5 0,0 0-5 0,0 1 14 16,0-2-13-16,0 3 12 0,0-2 1 0,0 2-27 16,0-1 18-16,0 1-4 0,0 0 17 0,0 2 14 15,0-2-45-15,0 1 14 0,0 0-9 0,0-2 13 16,0 2 0-16,0-2-14 0,0-1 19 0,0 1-28 16,0 0 28-16,-6 1 4 0,6-2-27 0,-3 2 44 0,3-1-17 15,-3 3 5-15,1-1-14 0,2 2-22 0,-3 0 26 16,3 2-13-16,-3 1 1 0,3 0 3 0,0 0-13 15,0-1 36-15,0 2 0 0,0-2 0 0,0 1-18 16,0 0-5-16,0 1 32 0,0-2-36 0,0 0 4 16,0 1-8-16,0 0-14 0,0 1 36 0,0-2-13 15,0 1 17-15,0 1 9 0,0 0-35 0,0 0 22 0,0 0-22 16,0-2-5-16,0 1 31 0,0 0 14 0,0 0-23 16,0 0 14-16,0-2-36 0,0 0-9 0,0 0 45 15,0-1-36-15,0-1 18 0,0-2 27 0,0-1-54 16,0 1 54-16,0 0-14 0,0 2-26 0,0-2 13 15,0 2-31-15,0 1 40 0,0 1-18 0,0 0 45 16,0 0-23-16,0 2-9 16,0-2-8-16,0 3-32 0,0-2 41 0,0 0-32 15,0 2 41-15,0-3 8 0,0 1-27 16,0 1 32-16,0 1-14 0,0-4-22 0,0 4 14 16,0-1-14-16,0 1 9 0,0 0 22 0,0 0-26 15,0 0 4-15,0 0-23 0,0 0 6 0,0 0 17 16,0 0 17-16,0 0-8 0,0 0 22 0,0 0-44 15,0 0 0-15,0 0 17 0,0 0-35 0,0 0 62 0,0 0-26 0,0 0 3 16,0 3-17-16,0-3-8 0,0 0 12 16,0 2 1-16,0-2 13 0,0 2-14 0,0-1-21 15,0 2 8-15,0-3-9 0,0 2 1 0,3-2 48 16,-3 2-4-16,0-2 4 0,0 1-18 0,0 1-22 16,2 2-4-16,-1-1 5 0,3 3 52 0,0 0-22 15,2 1-4-15,2 4 36 16,-1-3-59-16,2 4 10 0,1-1 39 0,-1 0-39 15,-1 1 44-15,3-1-18 0,-1 3-44 0,-1-2 17 16,2 0-17-16,0-1 22 0,-1 2 31 0,1-1-17 16,-2 0 3-16,-1 1-3 0,3-1-14 15,-3 0 9-15,0-1-14 0,-3-2 14 0,3 2-13 16,-4-1 17-16,1-1-13 0,2-1-22 0,-2 2 26 16,-2-5 1-16,1 2 4 0,2-1 18 0,-4-1-32 0,1-1-13 0,0 2 9 15,-1-3-4-15,1 1 22 0,1 1 13 0,-3-2-8 16,2 1 26-16,-1 0-31 0,1 0-40 0,1 0 53 15,-2 1-58-15,0-2 27 0,-1 1 32 16,3-1-37-16,-3 0 32 0,1-1-18 0,-1 0-27 16,1-1 14-16,0 0 26 0,-1-1-26 0,-1 0 35 15,0 0-17-15,2 0-32 16,-2 0 45-16,0 0-9 0,1 0 0 0,-1 0 22 16,0 0-58-16,0 0 5 0,0 0 44 0,0 0-40 15,0 0 41-15,0 0-1 0,2 0-58 0,-2 0 41 16,0 0-10-16,0 0-4 0,0 0 41 15,0 0-41-15,0-2 36 0,0 0 9 0,0 0-41 16,0 2 23-16,0-3-13 0,0 1-23 0,0 1 27 16,0 0 4-16,0-2-22 0,0 0 36 0,0 1-22 0,4-1-10 0,-1-1 23 15,-1-2-40-15,1-1 4 0,-1-2 18 0,1-2-18 16,0-2 22-16,1 1 10 0,0-3-32 0,1 0 18 16,-1 1 0-16,1-1-18 0,-1 1 31 15,0-1-8-15,1 1-32 0,0 0 36 0,-1-1-14 16,1 2-8-16,-2 0 40 0,1 3-54 0,-3-2 27 15,2 2 4-15,-1 1-13 0,0 0 36 0,-1 2-31 0,2 1-10 0,-3-1 10 16,4-1-14-16,-3 1 0 0,2-1 40 0,-1 1-35 16,-1 0 35-16,2 0-4 0,-1-2-49 0,0 1 49 15,1 1-50-15,-2 0 19 0,1-1 26 0,-2 1-40 16,2-1 41-16,-1 3-10 0,-1-1 1 0,2 3 17 16,-2 1-31-16,0 2 0 0,0 0-13 15,0 0-1-15,0 0 14 16,0 0 5-16,0 0 8 0,0 2 1 0,0-2-28 15,0 3 1-15,0 0 13 0,0-2-9 0,0 1 23 16,0-1-1-16,0-1-8 0,0 2-27 0,0 0 18 16,0-2 8-16,0 0-26 0,0 4 40 0,0-2 4 15,0 2-31-15,0-1 41 0,0 4-28 0,3 0-8 16,0 2 31-16,0 0-14 0,-1 2 32 0,1 0-19 16,0 0-39-16,0 1 22 0,0 0-22 0,2 1 22 0,-1 1 22 15,0-1-22-15,2 1 14 0,-3 1-32 0,1-1 36 16,0 1-10-16,0 0-12 0,-1 0 39 0,0-1-57 15,2 1 31-15,-1 0 4 0,-1-1-30 0,1-2 43 16,-1 5-52-16,0-4 8 0,0-1 27 0,1 2-27 16,-1 0 27-16,0-1 0 0,1-1 0 0,1 1-9 15,-2-1 9 1,1-1-18-16,-1 1 4 0,0-2-4 0,0 0 23 16,0 0 21-16,-1-1-39 0,0 0 22 0,0-2-32 15,-2-1-22-15,2-1 36 0,0-2 23 0,-2 0-23 16,0 0 22-16,1-3-8 0,1 0-37 0,-2 0 28 15,0 0-14-15,1 0 13 0,-1 0-8 0,0 3-18 16,0-3 35-16,0 0-40 0,0 2 41 0,0 0-5 16,0 0-14-16,0 1 45 0,0 0-44 0,2-1 8 0,-2-1 1 15,0 1-37-15,2 0 46 0,-2-2-5 0,1 0 0 16,-1 0 22-16,0 0-49 0,0 0 27 0,0 0-27 16,0 0 9-16,0 0 27 0,0 0-27 0,0 0 27 15,0 0-49-15,0 0 35 0,0 0-8 0,0 0-19 16,0 4 46-16,0 0-41 0,0 0 49 0,0-1-17 15,0 1-28-15,0 1 32 0,3 0-31 0,-1 1 44 0,-2-2 10 16,2 1-55-16,1-2 1 0,-2 2-5 0,-1-2 0 16,0-2 40-16,2 1 5 0,-2 0-31 0,0-2 8 15,0 0-26-15,0 0 17 0,0 0-4 0,0 0 18 16,0 0 0-16,0 0-13 0,0 0 26 0,0 0-22 16,0 0 5-16,0 0-1 0,0 0 1 0,0 0-14 15,0 0 0 1,2 4 4-16,-2-2-17 0,0 0 35 0,0-1-4 15,1 0-22-15,-1 0 31 0,0 0-41 0,3 0 55 16,-3-1-1-16,0 0-58 0,0 0 50 0,0 0-55 16,0 0 23-16,0 0 32 0,0 0-46 0,0 0 10 15,0 0-1-15,0 0-22 0,0-2 23 0,0 2-18 16,0 0-31-16,0 0 26 0,0 0-65 0,0 0 52 16,0 0-12-16,0 0-9 0,0 0 70 0,0 0-56 0,0 0 30 15,0 0 8-15,0 0-21 0,0 0-21 0,0 0-8 16,-4 0-30-16,4 0-16 0,0 0 13 0,0 0-39 15,0 0-24-15,0 0-51 0,0-3-58 0,-4 3-53 16,3-3-92-16,-2-2-138 0,-1 5-197 0,1-2-120 16,0-3-220-16</inkml:trace>
  <inkml:trace contextRef="#ctx0" brushRef="#br0" timeOffset="128939.994">12375 16984 1284 0,'0'0'60'0,"0"4"79"0,0-2 70 0,-4 0-1 15,4-2-3-15,0 0-20 0,0 0-32 0,0 0 31 16,0 0-19-16,0 0-22 0,4 0-24 0,-3 0 7 16,-1 0 6-16,0 0-22 0,0 0-6 0,0 0-23 0,0 0-11 0,0 0 20 15,0 0 11-15,0 0 6 0,0 0-25 16,0 0-4-16,0 0 5 0,0 0 22 0,0 0 10 16,0 0 2-16,0 0 14 0,0 0-26 0,0 0 3 15,0 0 5-15,0 0-24 0,0 0-1 0,0 0 2 16,0 0-30-16,0 0 11 0,0 0-33 0,0 0-11 15,0 3-27-15,0-3 7 16,0 0-3-16,0 0 7 0,0 0 8 0,0 0-30 16,0 2 45-16,0-1-38 0,0-1 35 0,0 2 11 15,0 0 4-15,4 0 27 0,-3 0-14 16,1 4-1-16,-1-1-34 0,3 1 7 0,-1 0-4 16,0 2-3-16,1 0 7 0,1 2-19 0,-2-1 40 15,2 0-21-15,0 3-3 0,-2-2 0 0,2-1-28 16,3 2 40-16,-4-2 8 0,0 0 28 0,-1 0-20 0,2 0-36 0,-2 0 1 15,0-1-13-15,1 1 8 0,0-2-4 0,-3 1-3 16,2-1-9-16,-1 0 8 0,-2-1 24 16,2 2-19-16,-2-3 3 0,1 3-8 0,-1-1-24 15,2-2 24-15,-1 2-8 0,-1-3 16 0,2 2 5 16,0 0-25-16,-1-1 8 0,1 1 4 0,-1-4 0 16,1 1 21-16,-2 0-9 0,3 0-32 0,-3-1 8 0,3-1 29 0,-3 1-25 15,0-2 16-15,0 0-4 0,0 0-53 0,0 0 54 16,0 0-18-16,0 0 14 0,0 0-5 15,0 0-16-15,0 2 3 0,0-1-20 0,0-1 37 16,0 0-3-16,0 0 15 0,0 2-11 0,0-1 3 16,0-1-8-16,0 0-8 0,0 0 21 0,0 1-17 15,0-1-9-15,0 0 30 16,0 0-21-16,0 0 29 0,0 0-12 0,0 0-26 16,0-2 30-16,0 0-33 0,0-1 28 0,0 3-12 15,0 0-16-15,0-2 20 0,0 2-20 0,0 0 3 16,0 0 13-16,0 0-8 0,0 0 8 15,0 0 13-15,0 0-9 0,0 0 1 0,0 0-5 16,0 0-12-16,0 0 8 0,0 0-9 0,0 0 22 16,0 0-22-16,0 0 9 0,0 0 13 0,0 0-5 0,0 0 22 0,0 0-14 15,0 0-20-15,0 0 0 0,0 0 0 0,0 0 8 16,0 0 29-16,0 0-16 0,0 0 12 0,0 0-12 16,0 0-9-16,-3 0 17 0,3 0-20 15,0-2 7-15,0 1-12 0,-1-1 4 0,1 1 13 16,-2 0-25-16,2-2 12 0,0 1-12 0,0 0-5 15,-2 2 30-15,2-6-21 16,-1 2 4-16,-1 0 0 0,2-1-4 0,-1-1 4 16,-1 0-5-16,0-2-16 0,1 1-4 0,-1-2 21 15,2 1-9-15,-1 0 13 0,-1-2-8 0,0 1-13 16,2-1 13-16,-3 0-5 0,2 0 9 0,-1 0 17 16,0 1-30-16,0 0 17 0,0-1 4 15,2 1-38-15,-2 1 22 0,2-1-9 0,-1 1-12 16,-1 0 20-16,2-1 18 0,0 0-18 0,0 2 26 0,0-1-17 0,0 1-5 15,0-1 13-15,0 3-16 0,0-2 16 0,0 1-12 16,0 1-5-16,0 1 9 0,0-2 0 0,0 1 29 16,0 2-8-16,0-1-22 0,0-1 5 0,0 3-16 15,0-4 20-15,0 2 17 0,3 1-34 0,-3-2 5 16,2 0 0-16,-2 1-1 0,0 1 30 16,4-2-34-16,-4 3 9 0,4-3-8 0,-3 3 12 0,-1-2 8 0,0 3-24 15,2 0 20-15,-1-1-25 0,-1 0 34 0,0 1 7 16,0 0-41-16,2-2 34 0,-2 1-34 0,2 0 17 15,-2-1 33-15,1 1-41 0,2-1 28 0,1-1-24 16,0-1 4-16,1 0 20 0,1 2-20 0,1-2 9 16,-1 0 7-16,2 1-12 0,-2 1 21 15,2-2-17-15,-2 1 4 16,1 1-12-16,-1 0 4 0,2 0 29 0,-2-1-46 16,1 2 26-16,-1 0-18 0,-1 1 18 0,2-1-1 15,-2 0 9-15,0-1 4 0,2 0-34 0,-1 2 42 16,1 1-16-16,0-3-5 0,1 3 21 0,2-2-37 15,0 1 21-15,2 0-5 0,0 1-16 0,-1-2 42 16,2 1-34-16,-1-1 12 0,0 2 4 0,-3 0-16 16,0 0 5-16,0 0-9 0,-3 0 12 0,0 0-17 0,0 0 9 15,-1 0 30-15,2 5-43 0,-4-4 39 0,3 2-1 16,-1-3-51-16,1 3 48 0,0-3-39 0,-1 1 38 16,0 1-4-16,1-1-4 0,2 0 8 0,-2 1-42 15,1-2 46-15,-1 0-12 0,1 0-5 0,0 0 14 16,1 0-39-16,-3 0 25 0,2 0-4 0,-3 0 9 15,1 0 8 1,-2 0-38-16,-2 0 13 0,1-3-4 0,-2 3 12 16,2 0 4-16,-2 0-12 0,0 0-4 0,0 0 3 15,0 0 10-15,0 0 3 0,0 0 5 0,0 0-17 16,0 0-1-16,0 0 10 0,0 0-14 0,0 0 26 16,0 0-21-16,0 0 17 0,0 0-9 0,0 0 5 15,0 0-1-15,0 0 5 0,0 0 13 0,0 0-48 16,0 0 48-16,0 0-30 0,0 0 25 0,0 0 1 0,0 0-31 15,-4 0 39-15,4 0-43 0,-1 0 22 0,-1 0 8 16,2 0-21-16,0 0-5 0,-1 0 13 0,1 0-4 16,-2 0-17-16,2 0 30 0,0 0 0 0,0 0-17 15,-3 0 21-15,3 0-17 0,0 0 0 0,-1 0 0 16,-1 0-4-16,1 0-5 0,1 3-21 0,-2-3 30 16,0 2-26-1,1 1 39-15,-1-3-17 0,0 1-9 0,2 0 13 16,-3 1-47-16,2 1 51 0,-3 0-17 0,1 1 13 15,0-1 21-15,-1 5-34 0,-1-2 22 0,0 1-18 16,0 0-3-16,-1 4 12 0,-1-3-13 0,1 2 34 16,0-1-21-16,1 0 22 0,0-1-39 0,0 0-34 15,2-2 55-15,-1 1-38 0,2 0 34 0,1-2 4 16,-1 0-25-16,2 1 4 0,0-1 25 0,0-1 1 0,0 0-9 16,0 2 21-16,0-2-30 0,0 0 22 0,0 0-4 15,0-1-22-15,3 0 21 0,-1-1-29 0,-2 1 25 16,4-2-8-16,-4 0 8 0,3-1-16 0,-1 0-22 15,1 0 38-15,-3 0-34 0,2 0 47 0,1 0 13 16,-1 0-26-16,-1 0-8 0,1 0-17 0,1 0 12 16,0 0 18-16,1 3-1 0,0 0 18 0,-1-3-48 0,2 2-3 0,-2 0 21 15,2 0-1-15,-2-2 35 0,2 1-9 16,1 1-21-16,-3 1-8 0,0-3-9 0,2 1-9 16,0 0 43-16,-2-1-21 0,1 2 21 0,0 1 4 15,1-3-38-15,-1 0 13 0,0 3-4 0,0-2-18 16,1 1 48-16,-1 1-27 0,-1-3 14 0,3 3-1 15,-3-1-33-15,0 0 42 16,-1 1-47-16,-1 0 26 0,4 1 16 0,-3-1-16 16,1 1 13-16,-1 0-1 0,-1 2-12 15,2-2-9-15,3 2 26 0,-4-2-9 0,1 2-8 16,-1-1 4-16,-1-1 4 0,3 2-8 0,-3-2 25 16,1 1-21-16,-1-2 0 0,-1 2 9 0,0-2-18 15,0 0 39-15,0 0-34 0,0 2 4 0,0-1 25 16,0 1-25-16,0-3 0 0,0 4 26 0,0-2-43 0,0-1 12 0,-3 2 10 15,2 0-27-15,-1-1 39 0,0-1 5 0,2 1-22 16,-1 1 21-16,-1-2-25 0,2 3 8 16,-2-4-4-16,1 1 0 0,-1 0 26 0,2 0-22 0,-4 0 30 15,2 2-12-15,-1-4-5 0,2 2 17 16,-3 1-21-16,1 1 30 0,-2-1-30 0,0 0-8 16,2 1 30-16,-3 0-18 15,2-1 18-15,-1 1-9 0,1 0-26 0,-2-1 17 16,3-3-12-16,0 2 12 0,-2-2 53 0,4 1-12 15,-2-2 22-15,1 1-14 0,0-1-35 0,-1 0-31 16,1 0-13-16,-1 0 31 0,-2 0-14 0,2 0-8 16,-3 0 17-16,0 0-13 0,-1 1 13 15,1-1 23-15,0 0-18 0,-2 0 18 0,2 0-31 16,-1-2 4-16,1-2 13 0,-1 1-31 0,0-1 27 0,0-1-22 0,1 0 4 16,-1 1-14-16,0-2 19 0,-1-2-5 0,2-1-9 15,-3 2 22-15,0 0-40 0,3-2 41 0,-2 0-23 16,1 1-5-16,1 1 19 0,0 0-1 0,1 1-13 15,0 2 0-15,2-1 9 0,0 1-49 0,1 1 67 16,-1 2-41-16,3-1 5 0,-1-1 0 0,1 3-102 16,0 0 37-16,-2 0-58 0,2 0-37 0,0 0-9 0,0 0-90 15,0 0-52-15,0 0-71 0,0 0-126 0,0 0-156 32,0 0-250-32,0 0-172 0</inkml:trace>
  <inkml:trace contextRef="#ctx0" brushRef="#br0" timeOffset="137315.895">13744 16754 732 0,'0'0'60'0,"0"-3"45"0,0 3 50 0,0-2 27 16,0 1-2-16,0 1-11 0,0-2 12 0,0 2 1 16,0-2-61-1,0 2 19-15,0-1-19 0,0 1 21 0,0 0 33 16,0 0-3-16,0 0-4 0,0 0 3 0,0 0 18 15,0 0-10-15,0 0 12 0,0 0-11 0,0 0-24 16,0 0-9-16,0 0-33 0,0 0-9 0,0 0 11 16,0 0-23-16,0 0-8 0,0 0 5 0,-3 0-32 15,3 0 18-15,-2 0 12 0,-1-1-7 0,2-2 1 16,1 1 11-16,-2 0-22 0,0 0-18 0,2-2 7 0,-1 2-18 16,-1-1 23-16,2 2-7 0,-2-3 35 0,1 0-16 15,-1 1 1-15,-2 1 4 0,2-3-43 0,-1 2 0 16,0-1-23-16,1-1 8 0,-1 3-24 0,1-3 20 15,-2 2 12-15,2 1-28 0,0 0 32 0,-1-1-24 16,2 2-4-16,-1 0 20 0,2 0-36 0,-3 1 16 16,3 0-12-1,0 0-16-15,0 0 20 0,0 0-12 0,0 0 4 16,0 0 16-16,0 0-8 0,0 0 12 0,0 0 8 16,0 0-20-16,0 0 12 0,0 0 4 0,0 0-16 15,0 3 28-15,0-3 4 0,0 0-36 0,0 0 8 16,0 3-8-16,-4-3 4 0,0 0 20 0,1 2-20 15,0-2 16-15,-2 2-28 0,0 1-12 0,-1-2 52 16,2 2-40-16,0 0 28 0,-1 0 8 0,1 0-32 0,-1 2 8 16,2-3-12-16,-3 3 4 0,2-1 12 0,-2 0-8 15,3 1 12-15,-2 0-3 0,3 0-21 0,-2 0 24 16,0 2-16-16,0 1 16 0,-1-1 0 0,0 2 0 16,2-2 0-16,-2 3-4 0,0 1 24 0,1-3-8 15,-1 4 25-15,-1-1-17 0,1 0-12 0,2 0 1 16,0 0-21-16,-1 1 36 0,-3-2 6 0,5 0-26 0,-1 2 5 15,0-3-17-15,1-1-21 0,-1 0 21 0,1 1-8 16,1-1 20-16,-1-2 9 0,2 0-9 0,0 0 9 16,0 1-17-16,-1-1-4 0,1 1 24 0,0 0 1 15,0 0-8-15,0 1 16 0,0 1-8 0,0 1 8 16,0-1-24-16,0 0-5 0,0 1 17 0,0-1-21 16,3 0 33-1,0 1-12-15,0-1-29 0,1 1 46 0,-1-3-46 16,0 2 16-16,4-1 25 0,-3-1-54 0,2 1 51 15,-1-1-22-15,1-1-4 0,2 0 22 0,-2-1-30 16,1 3 29-16,-1-4-16 0,1 0-9 0,0 4 17 16,0-4-17-16,-3 2-5 0,4-1 22 0,-3 0-21 15,1 1-9-15,-1-1 30 0,1 0-17 0,-1 1 9 16,2 0 12-16,0-1-4 0,-2 1-4 0,3-3 0 0,-1 0 8 16,0-1-4-16,1 4-12 0,0-3 16 0,-1 0-34 15,-1 0-8-15,3-1 21 0,-2 0-18 0,1 2 36 16,1-4-23-16,0 2 10 0,1 0 8 0,-2-2-9 15,4 1 4-15,-4 1-12 0,4-2 0 0,0 0-9 16,-2 0 22-16,2 0 4 0,-2 0-5 0,-1 0-8 16,4 0-30-1,-2 0 9-15,-1 0-14 0,2 0 14 0,-1 0 30 16,-3-3-18-16,4 1 35 0,-2 0 0 0,0 2-14 16,1-4 5-16,-5 2-38 0,2 0 21 0,-2-1 9 15,4 0 4-15,-6 0 12 0,0 1-12 0,-1-2-22 16,2 2 27-16,-2 0-1 0,0-2-26 0,-1-1 18 15,2 2-26-15,-1-2 0 0,0 0 21 0,2-1-4 16,-2 2-9-16,2-1 9 0,-1-1 4 0,0 1-12 0,2-1-1 16,-1 0 5-16,1-2-22 0,-2 3 9 0,2-3 30 15,-3 2-17-15,3-3 25 0,-1 2 1 0,-2 0-31 16,1 1 13-16,-1-3-17 0,0 0 18 0,0 2 3 16,-1 0-8-16,-1-1 18 0,-1 2-31 0,0-1 8 15,0 1 18-15,0 2-26 0,0-2 30 0,0 0-8 16,0 1-17-16,0 0-1 0,0-1 22 0,0 0-13 0,0 0-13 15,-3-1 30-15,2 0-51 0,-3 0 25 0,3 0 26 16,-1 0-34-16,1-1 25 0,-1 1-3 0,0-2-18 16,1 2 22-16,-1 0 4 0,2-1-9 0,-2 0-21 15,1 1 25-15,-1 0-12 0,2 0-5 0,-1-1 9 16,-2 1-21-16,3-1 12 0,-2 0 22 0,1-1 9 16,-1 0-5-1,1 2-8-15,-1-1-18 0,-1-2 13 0,1 2-12 16,0 0-5-16,2 1 21 0,-1 0-34 0,-1 2 31 15,2-1 12-15,0 2-43 0,0-2 48 0,-1 2-14 16,1 0-29-16,-2 0 29 0,2-1 5 0,-2 1-17 16,2 0 21-16,-1 1-17 0,1-2-13 0,0 1 9 15,-2-1 13-15,2 0 12 0,0 0-34 0,0 2-4 16,0-3 0-16,0 2 8 0,0 0 35 0,0 1-13 0,0 0-13 16,0-1 4-16,0 2-21 0,0 0 38 0,0 0-12 15,0 1 4-15,0 1 13 0,0 0-26 0,0 0 30 16,0 0-22-16,0 0-8 0,0 3 9 0,0-1-35 15,0 1-4-15,-3-3 9 0,3 3-9 0,0-2-5 16,0 2 35-16,0-1 13 0,0 0-21 0,0 1 33 16,0 0-25-1,0 3-17-15,0-1 43 0,0 2-35 0,2 0 9 16,2 4 0-16,-2-1-17 0,1 1 34 0,2 0-26 16,0 2-8-16,-2-2 39 0,0 1-31 0,-1-1 31 15,2 2 8-15,1 1-17 0,-2-1 13 0,1 1-22 16,-3 0 22-16,2 0-22 0,2 1-17 0,-3-2 35 15,-1 4-40-15,1-4-7 0,2 1 42 0,-2 3-39 16,-1-4 35-16,3 0 26 0,-3 1-43 0,1-2 21 0,0 0-13 16,-2 0-21-16,1 0 38 0,-1-3-12 0,0 1 0 15,0-1 0-15,0 0-31 0,2-1 35 0,-1 1-13 16,-1-1-13-16,2-2 39 0,1 1-60 0,-1-2 38 16,-2 0 9-16,1-1-52 0,-1 0 60 0,2-2-42 15,-2 0 34-15,0-1 21 0,0 1-51 0,0-2 39 16,0 0-40-16,0 0 5 0,0 0 26 0,0 0-8 0,0 1 8 15,0 0-13-15,0-1 8 0,0 0 1 0,0 2-14 16,0-2 27-16,0 0-22 0,0 0-17 0,0 0 34 16,0 0-30-16,0 0 22 0,0 0-13 0,-2 0 4 15,2 0 17-15,0 0-21 0,0 0 17 0,0 0-26 16,0 0 4-16,0 0 22 0,0 0-22 0,0 0 5 16,0 3-9-1,0-1 9-15,0 1 21 0,0-2-4 0,0 2 0 16,0-1-35-16,0-2 18 0,0 1 17 0,0-1-26 15,0 0 22-15,0 0-9 0,0 0-18 0,0 0 40 16,0 0-18-16,0 0-17 0,0 0 9 0,0 0-18 16,0 0 22-16,0 0 0 0,0 0-8 0,0 3 21 15,0-1 0-15,0 0-4 0,0-2 8 0,0 3 0 16,0-3-39-16,0 2 27 0,0-2-5 0,5 0-22 0,-5 0 39 16,0 0-4-16,0 0-35 0,3 0 40 0,-3 0-18 15,0 0-17-15,0 0 51 0,0 0-38 0,0 0 22 16,0 0-1-16,0 0-26 0,0-2 40 0,0-1-36 15,0 3 23-15,0 0 21 0,0-3-25 0,0 0 21 16,0 2-17-16,0 0-23 0,0-3 27 0,0 2-39 16,0-1 48-16,0-2-27 15,0 1-22-15,0-1 32 0,1-2-54 16,-1 0 44-16,0-2-26 0,0 0 9 0,0 2 13 16,0-2-18-16,0-1 18 0,0 1-9 0,0-1-8 15,0-1 17-15,0-1-4 0,0 2 17 0,0-1-9 16,4-1 9-16,-1 0 9 0,-1 2-44 0,1 1 44 15,-2-2-52-15,3 3 3 0,-1-3 54 0,2 3-67 16,1 1 36-16,-2 0-5 0,3 0-13 0,-1-1 44 0,2 2-5 16,0-1-3-16,1 1-36 0,0 2 13 0,0 0-21 15,-1-2 16-15,1 1 19 0,-1 3-14 0,1 0 4 16,-1 0-17-16,1 2 22 0,0 0-39 0,-1 0 48 16,-2 0 0-16,2 0-31 0,-3 4 27 0,2-2-23 15,-2 3 14-15,0-3 21 0,0 2-12 0,0 0-10 16,-2 0-8-16,5 0-8 0,-4 0 16 0,0 1 1 0,0 0 17 15,0 0 9-15,2 2-18 0,0-1 13 0,-3 0-21 16,2 2-9-16,1-1 21 0,-2 0 1 0,2 2-4 16,-3-3 3-16,2 1-3 0,-2-1-22 0,0 0 4 15,0-2-9-15,0 2 39 0,-1-2-4 0,0 1 0 16,-1-3 0-16,-1 2-35 0,2-3 14 0,0 2 3 16,-2-1 1-1,1-1 4-15,1 0 9 0,-1 0-5 0,-1 1 0 16,3 0 9-16,-3-2 0 0,0 3 0 0,2-2-17 15,-1 1-9-15,-1-1-9 0,2 2 14 0,-1-1 34 16,-1-1-31-16,0 0 14 0,2-1-9 0,-2 2-22 16,0-1 44-16,0 1-18 0,0-2-21 0,0 0 34 15,0 0-34-15,0 0 8 0,0 0 13 0,0 0-4 16,0 0-4-16,0 0 0 0,0 0 13 0,0 0-35 0,0 0 26 16,0 0 4-16,0 0-13 0,0 0 27 0,0 0-18 15,0 0-13-15,0 0 13 0,0 0-13 0,0 0 13 16,0 0 8-16,0 0-3 0,0 1 16 0,0-1-25 15,0 3 0-15,0-3 4 0,0 0-13 0,0 0 30 16,0 0-4-16,0 0-26 0,0 0 4 0,0 0-8 16,0 0 26-1,0 0 12-15,0-3-8 0,3 2 5 0,-3-2-36 16,3 1-3-16,-3 2 12 0,2-1 13 0,-2 0 13 16,3-1 14-16,-3 2-14 0,4-3-4 0,-4 2-17 15,1-2-5-15,2 0 5 0,-1-1-22 0,2-1 26 16,1-1-4-16,0-1 8 0,1-2 5 0,2 2-9 15,3-3 8-15,-1 0-29 0,-1 0 3 0,5 1 5 16,-2 0 0-16,-3 3 22 0,4-1-5 0,-4 0-4 0,2 2 5 16,-3-1-18-16,0 0 21 0,-1 3-3 0,-3-1-14 15,2 1 26-15,-1 0-17 0,-2 1 0 0,0 0 5 16,-1 2-27-16,0-1 13 0,-1-1-4 0,3 1 5 16,-3 1 29-16,2-3-21 0,-3 2 13 0,2 0-8 15,-2 1-5-15,3 0 13 0,-2-1-22 0,-1 1 26 16,0 0-8-16,0-2-35 0,2 2 34 0,-2 0-42 0,1-3 8 15,-1 3 22-15,0 0-5 0,0-2 9 0,2 2 0 16,-2-1 17-16,0 1-21 0,2 0 8 0,-2-1 9 16,0 1-43-16,0 0 21 0,0 0 5 0,0 0-22 15,0 0 31-15,0 0-27 0,0 0 5 0,0 0-9 16,0 0 9-16,0 0 0 0,0 0-1 0,0 0 10 16,0 0-1-1,0 0 5-15,-4 0-9 0,4 0 9 0,-3 0-9 16,3 0 26-16,0 0-26 0,-1 0 22 0,-2 0-9 15,1 0-17-15,2 0 25 0,-1 4-29 0,-1-4 25 16,2 0 0-16,-1 3-4 0,1-3 17 0,-2 0-17 16,2 2 5-16,-2-2 25 0,2 0-26 0,-1 0 9 15,-1 0 4-15,0 1-26 0,1 0 31 0,-2 0-9 16,-1 2-26-16,0-2 30 0,-1 1-34 0,1-1 21 0,-3 3 9 16,1-1-39-16,1 0 48 0,-3 1-48 0,2 1 39 15,-2 0 21-15,1 2-55 0,-2 1 38 0,1-1-43 16,2 3 13-16,-1 1 26 0,3-1 0 0,-6 2 8 15,4-2-21-15,1 3 18 0,0-1-23 0,0 0 5 16,2-1-4-16,-3 2-9 0,3-1 13 0,0 1 0 16,3-2 4-1,-2 1 5-15,2-2-17 0,0 0 21 0,0 0-18 16,4-1-12-16,-1 0 39 0,0-2-53 0,1 1 53 16,-1-1 8-16,2 0-52 0,-1-1 44 0,0 0-44 15,0-1-8-15,0 1 43 0,0-1-43 0,2-1 17 16,-3 0 4-16,0-2-16 0,0 2 25 0,2-4 4 15,-2 0-13-15,0 0 1 0,-1 0 8 0,0 0 17 16,-1 0 0-16,-1 0 9 0,3-3-17 0,0 0-14 0,-1-1-8 16,-1 2-4-16,3-3 22 0,-1 2-48 0,2-2 47 15,-1 0 0-15,0-2-46 0,2 2 42 0,-2-3-30 16,1-1 4-16,0 1 14 0,2 0 3 0,-3-4 13 16,2 1-42-16,-1 3 30 0,1-3-18 0,-1-1-29 15,0 2 64-15,-2 0-9 0,2 0-8 0,-4 1 8 16,2 0-34-16,-3-1 17 0,0 3 5 0,0-2 0 0,0 1 16 15,0 1-13-15,0-3 22 0,-3 2-9 0,2-1-12 16,-2 1-1-16,1-1-7 0,2-2 7 0,-1 3-7 16,-1-2 20-16,1 1 12 0,-1-1 1 0,0 2 0 15,2 1 12-15,-1 1-33 0,-1 0 8 0,2 1 30 16,0 2-34-16,0 0 29 0,-2 2-21 0,2 0-3 16,0 1-10-1,0 0-20-15,0 0 33 0,0 0-37 0,0 0 21 16,0 0 12-16,0 2-33 0,0 2 41 0,-1-2-45 15,1 1-1-15,0-1 34 0,-2 1-4 0,2 1 29 16,0 1-25-16,0 2 25 0,0 0-29 0,0 1 4 16,3 2 41-16,-1-1-19 0,1 2-10 0,-1 0 31 15,0 1-31-15,-1 0-12 0,-1 1 26 0,3-2-43 16,-3 0 34-16,2 1-9 0,2-1-8 0,-1 1 9 0,1 0 8 16,1-2-17-16,-2-1 29 0,2-1-12 0,-1 0-34 15,2-1 22-15,-1-1-27 0,2 0 22 0,-3-2 5 16,1 1-5-16,0-2-13 0,-1 0 9 0,1-1-13 15,-2 0 21-15,2 1 34 0,-2-1-34 0,-1-1 26 16,1 1-30-16,0-2-25 0,-1 2 37 0,2-2-29 16,0 0 30-1,-3 0-4-15,2 0-9 0,1 0 17 0,0 0-43 16,1 0 35-16,0-4-14 0,3 2-7 0,-2-2 33 16,2 1-17-16,-1 0-12 0,0-1 8 0,1-1 4 15,0 1-8-15,0 0 16 0,0-2 1 0,1 1-30 16,-2-1-4-16,1 0 12 0,-1 1-20 0,-2-1 24 15,2 0 14-15,-4-3-9 0,0 3 4 0,0-3-8 16,0-1-13-16,-3 1 17 0,2-2-13 0,-2 0-4 0,0-1 22 16,3-1-52-16,-2 1 47 0,-1 0 0 0,0-1-8 15,0 2 41-15,0 0-45 0,0 1 7 0,0 2 14 16,0 1-31-16,-4 0 56 0,1 3-12 0,-2-1-35 16,5 2 30-16,-2 0-4 0,2 0-13 0,0 0 21 15,-1 3 4-15,1-1-50 0,0 0 33 0,0 1-20 16,0 0 7-16,0 0 14 0,0 0-18 0,0 0 18 0,0 0-47 15,0 0 12-15,1 0 5 0,-1 0-9 0,0 0 30 16,2 0-16-16,-2 2-13 0,0 2-5 0,0-2 18 16,0 3 28-16,0-2-8 0,0 3 25 0,0-1-29 15,0 5-12-15,0 0 29 0,0 2-17 0,0 1 12 16,5 1-16-16,-4 2 4 0,-1-1 0 0,2 0-13 16,2 0 34-1,-4-1-33-15,2 1-1 0,-1-2 30 0,1 2-34 16,-2-3 30-16,3-1 4 0,-1 1-26 0,0-1 26 15,-2-3 4-15,1 1-25 0,-1-1 16 0,0-1 1 16,0-2-38-16,0-1 54 0,0-1-54 0,0 1-9 16,0-2 38-16,0-1-37 0,0 0 46 0,0-1 12 15,0 0-17-15,0 0 9 0,0 0-9 0,0 0 9 16,0 0-21-16,0 0 21 0,0-2 17 0,0 0-34 0,0 0 38 16,0 0-25-16,0 1-1 0,0-1-20 0,0 0-13 15,-1-1 21-15,1-1-26 0,-4-1 30 0,4 0-8 16,-3-2-26-16,3 2 18 0,-2-3-22 0,2 1 43 15,-1 0-18-15,1-1-20 0,0-1 29 0,0 0-34 16,0 1 26-16,3-4 13 0,4 2-22 0,-4-2 12 16,2 0-11-1,1-2 7-15,2 2 9 0,0 0-16 0,-2 0 11 16,4 4-24-16,-3-1 25 0,1 2-9 0,-3 0 13 16,-2 5 34-16,1-2-26 0,-3 2 13 0,2 1-38 15,2-1-8-15,-4 2 33 0,1 0-33 0,-1 0 54 16,3 0-16-16,0 6-38 0,1-2 63 0,0 2-46 15,1 0 8-15,0 1 25 0,-1 0-38 0,3 4 42 16,0-2-21-16,3 3 1 0,-3-2 7 0,2 4-32 0,0-2 28 16,-1 1 5-16,0 1-21 0,-2-2 30 0,0 0-35 15,0 0-4-15,-4-1 26 0,0-3-22 0,0 1 17 16,0-3-4-16,-3 0-16 0,0-2 8 0,0 1 12 16,0-3-8-16,0 0 4 0,0-1 9 0,0 1-13 15,0-2-8-15,0 0 16 0,0 0-8 0,0 0 17 16,0 0 13-16,0 0-5 0,0 0-17 0,0 0 5 0,0-3 4 15,0 1 0-15,0 1 13 0,0 0-30 0,0-2-38 16,0 1 4-16,0-2-21 0,0-2 17 0,0 2 17 16,0-2-17-16,0-3 13 0,0 1-4 0,0-1 17 15,0-2-1-15,2 1-16 0,1 0 12 0,2-2-4 16,-1-1-12-16,-2 1 29 0,1 1 21 0,2 0-21 16,1 2 24-1,-2-1-8-15,2 1-36 0,-2 1 32 0,1 3 0 16,-2-1-12-16,2 0 8 0,0 1 1 0,1-1-5 15,-3 4 0-15,2-4 4 0,1 3-17 0,-2 1 9 16,1 0 8-16,1 1-4 0,0-1 16 0,0 2-16 16,2-2 13-16,-1 2 4 0,3-2-26 0,0 2 18 15,1-1-5-15,0 1-12 0,0 0 3 0,-1 0 5 16,2 0-16-16,0 0 11 0,-3 0 5 0,0 0 5 0,-4 3-9 16,2-1-17-16,-2 3 38 0,-1-1-17 0,1 0 20 15,-4 1 9-15,2 1-37 0,-1 1 8 0,-2 1-4 16,3 0 21-16,-1 1-1 0,-1 1-11 0,1-1 11 15,1 1-16-15,1 0-4 0,-1-1 0 0,0 1-4 16,1-1 16-16,-2-2 8 0,1 2 1 0,0-3-9 16,-1 2-16-1,0-2 4-15,-2-2 13 0,1 1 12 0,-1-2-5 16,2-1-16-16,-2-1 9 0,1 2-26 0,-1-3 4 16,0 2 26-16,2-1-26 0,0 0 9 0,-2-1 12 15,1 0-8-15,1 1-4 0,-1-1 29 0,1 0-33 16,2 0-5-16,-2 1 38 0,1-1-25 0,-1 0 9 15,1 2 33-15,0-2-42 0,-1 0 9 0,-1 0 20 16,1 0-50-16,0 0 21 0,-1 0 16 0,-1-3 1 0,2 1 39 16,-1 1-18-16,-1-1-17 0,0 2-4 0,0-3-25 15,0 2 29-15,2-1-8 0,-2-1-1 0,0-1-7 16,3 0-10-16,-2 1 14 0,-1-3-13 0,2 0 21 16,-1 2-8-16,1-4-31 0,0 2 35 0,-1-3-17 15,3 2 8-15,-3-2 18 0,2 0-40 0,-1 1 18 16,-2-4-13-16,2 2-8 0,-1-2 29 0,-1 0-25 0,0-2 13 15,0 1 13-15,0-1-26 0,0-1 38 0,-3 0-42 16,0 1 0-16,1-3 29 0,1 3-42 0,-3-3 38 16,4 2 13-16,-1 1-21 0,-1-1 21 0,2 1-17 15,-2-1-26-15,2 2 31 0,-1 1-10 0,1 1 14 16,-2 1-1-16,2 2-33 0,0-1 42 0,0 2-30 16,0 2 9-1,0 1 21-15,0-1-30 0,0 1 39 0,0 0-5 16,0 2-38-16,0-1 13 0,0 2-13 0,0-2 25 15,3 2 9-15,-3-1-30 0,2 2 9 0,-2-2-13 16,0 2 0-16,0-2 30 0,0 1-17 0,0 1-5 16,0-1 43-16,0 0-38 0,0-1 17 0,0 2 4 15,0 0-56-15,0 0 35 0,0 0-21 0,0 0-9 16,0 0 17-16,0 4-30 0,0-1 26 0,0 2 4 0,0-1 8 16,0 3 22-16,0 1-13 0,0 2 0 0,0 2 4 15,3 2 5-15,1 1 3 0,-1 0 18 0,-2 1-13 16,1 0-8-16,1 2 8 0,-3-2-26 0,2 0 5 15,-1 3 12-15,-1-2-20 0,0 0 20 0,0-1-8 16,0 1-17-16,-3 0 34 0,3-2-13 0,-5 0 9 16,2 1 25-1,2-1-25-15,-3-2 0 0,1-1-9 0,1 0-46 16,1-1 12-16,-1-2 13 0,1 1-4 0,-2-4 29 16,3 3-8-16,0-4-8 0,0 0-1 0,0 0 26 15,0 2-8-15,0-1-9 0,0 0 17 0,0 1-43 16,0-1 22-16,0 3 0 0,0-2-13 0,0 1 8 15,0-3-12-15,0 1 8 0,0-1 13 0,0-1 9 16,0 1-9-16,0-4-13 0,0 0 1 0,0-1-5 0,0 0 21 16,0 0-21-16,0 0 9 0,0 0-9 0,0-1-16 15,0 0 54-15,0-3-25 0,0 3 21 0,0 0 8 16,0 0-38-16,0-1 34 0,0 2-17 0,0-2 9 16,0-1 12-16,0 1-42 0,0 0 26 0,3 0-22 15,-2 1-4-15,1-1 42 0,-1-2-54 0,-1 1 8 16,2 0 25-16,-2-1-12 0,2-1 20 0,-1-1-16 0,-1 2-8 15,0-2 3-15,4 0 1 0,-4 0 12 0,0-2-8 16,1 0-13-16,1 1 9 0,-1-3 0 0,1 2 20 16,1-2-8-16,0 1 5 0,3 2-5 0,-4-2-33 15,0 2 16-15,1 1-4 0,0-1 21 0,0 0-4 16,0 2 0-16,2-2 0 0,-2 2-29 0,2 0 21 16,1 0-1-1,-1 2-3-15,1 0 24 0,1-3-20 0,-1 1-13 16,3 1 30-16,-2 0-34 0,3 0 25 0,-1-1 16 15,0 3-36-15,3-1 16 0,-2 1-4 0,0 0-13 16,0 0 21-16,0 2-4 0,-2 0 4 0,0 0-8 16,0 4 3-16,2 1 18 0,-2-1-26 0,-2 1 22 15,0-1 11-15,2 3-28 0,-2-1 28 0,-1 1-24 16,0-2-12-16,2 1 28 0,-3 2-37 0,1 1 34 0,-4-2-1 16,2 2 0-16,-1-2 21 0,0 2-12 0,-1 0-25 15,-1 0 37-15,0 2-12 0,0-2 16 0,0 3 21 16,-3-1-75-16,-2 0 54 0,2 0-24 0,-3-1-13 15,1 1 37-15,0-2-62 0,-1 0 33 0,1-2-12 16,-1-2 12-16,0 0 34 0,1 1-55 0,0-2 42 16,-1-2 4-16,1 3-41 15,-1-3 33-15,0 2-30 0,-1-3-28 16,1 2 53-16,-5-1-20 0,3 0 29 0,0 2 5 16,-2-2-34-16,0 2 33 0,-3-1-29 0,0 1 17 15,5-2 26-15,-3 2-22 0,0-2 21 0,3 0-16 16,0 1-22-16,3-2-12 0,1 0-1 0,-4 1 5 15,6-1 4-15,-1 0 13 0,2-1-26 0,-1 1 34 16,2-1-12-16,-2 0-18 0,2 0 5 0,0 0-26 0,0 2 5 16,0-2 25-16,0 0 8 0,2 0-29 0,1 0 17 15,-3 0-13-15,0 0 8 0,2 2 18 0,-1-2-18 16,1 0-12-16,-2 0 4 0,3 0 21 0,2 0 1 16,-4 0 11-16,4 0-3 0,-2 0-26 0,4-2-4 15,-1 0 13-15,5 1-13 0,-2-1 9 0,4-1 20 16,4 0-20-16,1 0 4 0,-1 1-22 0,7-3 1 0,0 0 21 0,-2 0-13 15,0 0 9-15,2-2 8 0,-1 3-5 0,0-4 35 16,0 2 3-16,-1 1-7 0,0-2-1 0,-2 0-29 16,0 1 25-16,-4 1-21 0,1-3 22 15,-4 3-5-15,-1 0-30 0,-2-2 38 0,-3 2-46 16,-1-2 21-16,1 1 26 0,-3 0-56 0,1-1 51 16,-1-1-38-16,0 1 9 15,2 0 16-15,0-1-25 0,-3 1 30 0,4-2-26 16,-3 1 34-16,3 0-8 0,0-1-26 0,-2 2 13 15,2-2-34-15,-1 2 13 0,-1-2 9 0,0 1-22 16,1 0 13-16,-2 2-5 0,0-4 18 16,-3 3 8-16,2-1-5 0,-1 0 1 0,0 1 9 15,-2-2-5-15,0 2 0 0,0 0 4 0,0-1 0 16,0 4 4-16,0-4-12 0,0 3 26 0,-5 1-35 0,2 2 5 0,-1-3 33 16,1 4-51-16,2 0 43 0,-3-1-9 0,0 2-24 15,1-2 20-15,-2 2-21 0,2 0 4 0,-2 0 5 16,0 0-4-16,-2 0-13 0,0 4 0 0,1-2 8 15,-1 3-8-15,-1-3 0 0,-1 4 29 16,3 0-17-16,-2 0 5 0,1 1 41 0,-3 3-41 16,1-3 12-16,1 3 13 15,-1 0-30-15,0 1 30 0,1 0-4 0,0 1-9 16,-2 0 4-16,2 0-16 0,2 0-13 0,1 0 29 16,2 0-29-16,-1-1 17 0,0 0 21 0,3-1-38 15,1 1 42-15,0-1-21 0,0-1 21 0,3 0 16 16,3 0-29-16,0-2 5 0,2 2-5 0,0-1 1 15,2-1 8-15,-1-1 25 0,1 1-46 16,1-2-9-16,-2 1 26 0,1-3-39 0,1 2 60 0,-3-2-13 0,0 1-25 16,-2-4 29-16,3 3-42 0,-4-1 17 0,0-1 13 15,0 0-17-15,-2-1 12 0,-1 0 18 0,-1 0-22 16,2 0 26-16,-1-4-22 0,2 1-16 0,-2-3 25 16,1 2-26-16,0-1 26 0,2-2-13 0,0 0-12 15,0-1 12-15,2-1-25 0,0-1 25 0,-1 3 0 16,1-2-12-1,-1 2 25-15,0-1-43 0,0 1 14 0,-1 1 16 16,2 0 9-16,-2-1-1 0,-1 1-3 0,4 0-13 16,-3 0-13-16,-1-1 25 0,1 0 5 0,0 1-5 15,0-1-25-15,2-2 0 0,-2 2 13 0,0-1-4 16,0-1-1-16,1 0 26 0,0 3-30 0,-1-1 9 16,2 0 25-16,-4 0-42 0,2 1 17 0,-1 0 29 15,-2 1-12-15,2 2 25 0,-2-1 1 0,-1 1-31 0,1 1-8 16,-2 0 0-16,0 2 5 0,0 0-1 0,0-3 5 15,0 2 4-15,0 0-22 0,0 0-17 0,0-3 35 16,0 3-14-16,0-1 14 0,0 0 21 0,0 0-34 16,2 0 21-16,-2-2-22 0,0 4-8 0,0 0 22 15,0 0-26-15,0 0 13 0,0 0-1 0,0 0-20 16,0 0 12-16,0 4-4 0,0-2 8 0,0 2 35 0,0-1-26 16,0 1-8-16,0 2 20 0,0-1-25 0,0 4 5 15,0 0 38-15,0 1-43 0,0 2-4 0,0 0 43 16,0 1-43-16,0 1 29 0,0-1 31 0,0 1-60 15,0 0 47-15,0-2-39 0,0 1-8 0,0-2 39 16,0 0-40-16,0 0 40 0,0 1 4 0,0-2-26 16,0-1 13-1,0 2-9-15,-4-4-17 0,3 0 22 0,-1 0-14 16,2-1-12-16,-1 0 17 0,1-1-8 0,-3 1 12 16,3-5 17-16,0 2-38 0,0-1 8 0,0-2 31 15,0 0-35-15,0 0 52 0,0 0-9 0,0 0-17 16,0-2 34-16,0-1-3 0,0 2 21 0,0-4-39 15,0 2 5-15,0 0-44 0,0-1-18 0,0 0 40 16,-3-2-27-16,0 1 22 0,3 0 10 0,0 0-32 0,0-1 23 16,-2 0-23-16,2 0 1 0,0-3 17 0,0 2-13 15,0 0 21-15,0-2-25 0,3-1 0 0,0 0 17 16,2-1-13-16,-2-1 30 0,0-1-17 0,2-1-17 16,0 1 12-16,0 1-12 0,1 0 4 0,3-2 18 15,-1 4-10-15,-1 0 9 0,2-1 5 0,0 2-22 16,-1 0 9-1,2 2-9-15,2-1 4 0,-2 1-4 0,1 1 22 16,3 0-13-16,-1 0 12 0,1 0-4 0,1-1-30 16,-2 1 26-16,0 0-8 0,3 1 4 0,-2-2-5 15,-1 2-8-15,3 0 4 0,-2 0 0 0,0 0 17 16,-2 1 9-16,1-2-21 0,0 4 16 0,-3-3 10 16,1 2-27-16,-2 0 9 0,-2 0 17 0,0 0-21 15,0 0 4-15,-2 0 4 0,-1-1-17 0,0 2-4 0,-1 0 21 16,0 1 5-16,1-1-9 0,-4 0 0 0,0 2-17 15,0 0 0-15,0 0-5 0,0 0 18 0,0 0-9 16,0 0 21-16,0 0-8 0,0 0-13 0,0 0 39 16,0 0-13-16,0 0-30 0,0 0 21 0,0 0-38 15,0 0-22-15,0 0 69 0,0 0-43 0,0 0 22 16,0 0-5-16,0 0-4 0,0 0 4 0,0 0-33 0,0 0 46 16,-4 0-21-16,1 0 16 0,1 0 18 0,1 0-43 15,1 2 26-15,-4 0-4 0,1-1-13 0,2 0 25 16,-1 1-25-16,0 1 21 0,-3-1 4 0,2 1 5 15,-4 0 3-15,2 3 5 0,-1 0 12 0,-3 0-3 16,2 1-26-16,-1 0-34 0,1 3 17 0,-1-3-4 16,4 2 26-16,-5 0 3 15,4-3-16-15,1 1-9 0,1 0-9 16,0 0 22-16,1-2-8 0,2 0-1 0,0-3-3 16,0 1-14-16,0-1 39 0,2-1-9 0,3 0 4 15,-2 0 30-15,-1 2-47 0,1-3 5 0,0 0 16 16,0 2-21-16,2-2 17 0,-4 2 0 0,2-2 0 15,1 1 13-15,0 1-38 0,1-2 13 0,0 2 4 16,3 1-29-16,-2-1 66 0,2 2-12 0,-1 0-33 0,3 0 24 0,-2 2-20 16,2 0-9-16,-2 0 33 0,1 0-12 15,-1 2 9-15,2-1 8 0,-1 0-17 0,-1 0 22 16,-2 1-34-16,-1-1 33 0,0-1-25 0,1 0-13 16,-3-1 9-16,-3 0-26 0,0-1 68 0,0 2-34 15,0 0 17-15,0-1 17 0,-6-1-34 0,1 2 9 16,-1-2 0-16,3-1-5 15,0 2-16-15,-1-1 50 0,1 1-16 0,-2-3 21 16,1 1 21-16,2 1-51 0,-2-2 52 0,-3 0-39 16,2 0 27-16,-3 1 17 0,-2-3-31 15,-3 2 14-15,0 0-22 0,1 0 9 0,-1 1 0 16,-1-3 9-16,1 3-17 0,-1-1 8 0,4-2-35 16,-1 1 14-16,0 0-14 0,5-1-9 0,-1 0 36 15,1 0-41-15,-2 0 37 0,2 0-10 0,1 0-31 0,0-2 36 0,1-3-45 16,-2 4 14-16,1-3 26 0,0 0-40 0,0 0 9 15,0-2-18-15,-1-1-40 0,0 0 0 0,1-1-4 16,-1-1-13-16,1 1-12 0,0-2-22 16,2 2-11-16,-3-2-63 0,4 3 3 0,-1 1-71 15,2 1-60-15,-3 0-84 0,1 1-171 0,1 1-216 16,-1 1-243-16</inkml:trace>
  <inkml:trace contextRef="#ctx0" brushRef="#br0" timeOffset="146536.156">13815 17561 1144 0,'-6'0'51'15,"1"0"53"-15,2 0 28 0,1 0 48 0,2 0-14 16,0 0-18-16,0 0 20 0,0 0-127 15,0 0-12-15,0 0 3 0,4 0-2 0,-3 0 124 16,1 0 46-16,-1 0 27 0,-1-2 4 0,2 2 47 16,-2 0-39-16,0 0 3 15,0-3 11-15,0 3-61 0,0 0-12 0,0 0-36 16,0 0-26-16,0 0-18 0,-2 0-10 0,2 0 5 16,-3 3-29-16,3-3 8 0,0 2 7 0,0-2-40 15,0 1 19-15,0-1-30 0,-1 0 7 0,-1 2 20 16,2-2-38-16,0 0 49 0,0 0-22 15,0 0-8-15,0 0 31 0,0 0-42 0,0 0 4 16,0 0-8-16,0 0-4 0,0 0 12 0,0 0-11 0,0 0 11 0,0 0-23 16,0 0-8-16,0 0 27 0,0 0-11 0,0 0 43 15,3 0-12-15,-1 4 0 0,-1 0 17 0,1-3-32 16,1 2 12-16,2 0-16 0,-2 1-12 0,0-1 20 16,0-1-16-16,0 2 4 0,1-1-8 15,0 0-16-15,-2 0 20 0,1 0 1 0,2-2 3 16,-2 2 4-16,0 1-7 0,2-2 11 0,-2 3 1 0,4-1-9 0,-3 0 34 15,2 0-42-15,1 4-4 0,-1 0 17 0,2 0-41 16,1 2 32-16,1 1 22 0,0 0-22 0,2 4 14 16,-1-3 3-16,2 3-24 0,1-1-9 0,-1 1 29 15,2 0-33-15,-2-1 5 0,1-1 20 0,-3-1-42 16,2-1 26-16,0 1 11 0,0-2-11 16,-3 0 20-16,2-1-8 15,-3 1-12-15,3-1 8 0,-2 1-9 0,0-2 26 16,0 1-26-16,-1-2 9 0,-1 2 26 0,0-1-56 15,-1 0 43-15,1-2 12 0,0 1-42 0,-3-1 17 16,3-3 9-16,-5 0-22 0,0 0 1 0,0 0 20 16,0-3-46-16,-3 0 4 0,2 3 25 0,-2-3-21 15,0 0 31-15,0 0 7 0,0 0-46 16,0 0 38-16,0 0-21 0,0 0-5 0,0 0 35 0,3 0-48 0,-3 0 44 16,0 0-35-16,0 0 0 0,0 0 17 0,0 0-34 15,0 0 43-15,0 0-26 0,0 0-50 0,0 0-1 16,0-3-67-16,0 3-7 0,0-3-18 0,0 3-56 15,0 0-47-15,0-2-48 0,0 1-63 0,0 0-74 16,0 1-65-16,0-1-100 0,0 1-99 0,0 0-46 16,0 0-127-1</inkml:trace>
  <inkml:trace contextRef="#ctx0" brushRef="#br0" timeOffset="147300.138">14307 17447 1649 0,'-5'0'65'0,"2"0"76"0,2 0 17 0,-1 0 60 15,0 0-10-15,1 0-41 0,-1 0 35 0,2 0-28 16,-2 2 16-16,2-2-4 0,0 0-24 0,-1 3-1 16,-1-3-35-16,2 0 9 0,0 0-3 0,0 3 13 15,0-3 1-15,-1 0-16 0,1 0 19 0,0 0-10 16,0 1-34-16,-2-1 0 0,2 2-9 0,-2-1-10 0,2 0 7 16,-1 0 19-16,-1 0-51 0,-2-1-12 0,2 3 4 15,1-3-57-15,-2 5 31 0,-1-1 15 0,1 3-22 16,-5 1 26-16,3 2 4 0,-5 2-27 0,1 0 4 15,-2 2 0-15,0-2-39 0,2 1 32 0,-2 1 8 16,-2 0-9-16,4-2 32 0,-1 1-36 0,-1-1 21 16,2 2 7-1,-1-1-19-15,-1-2 31 0,2 1-35 0,0-1-12 16,0 3 20-16,5-4-36 0,-5 2 24 0,3 0-4 16,0-3-4-16,-2 1 20 0,3 2-28 0,-3-2 24 15,0 0-12-15,1 1-24 0,0-1 36 0,-1 0-32 16,3-1 12-16,-1-1 32 0,-2 0-48 0,4 0 16 15,0-3 12-15,-2 1-36 0,3-1 36 0,0 0-12 16,-1-2-8-16,0 1 32 0,-1 0-28 0,2 0 12 0,1 1-16 16,-2 0-16-16,-1 0 24 0,0 1-8 0,-1 0 0 15,1 3 24-15,0-3-20 0,1 1 4 0,-3 0 17 16,2 1-37-16,-1-3 19 0,2 0-3 0,0 0-20 16,3-1 24-16,-1-1-24 0,0 0 24 0,2-3-12 15,0 1 0-15,0-1-4 0,0 0-12 0,0 0 12 16,0 0 4-16,0 0-16 15,0 0-32-15,0 0-4 0,0 0-58 16,0 0 20-16,0 0-18 0,0 0-45 0,0 0-21 16,0-4-56-16,0 4-65 0,0-3-66 0,0 1-103 15,2 0-112-15,1 0-12 0,1-1-138 0</inkml:trace>
  <inkml:trace contextRef="#ctx0" brushRef="#br0" timeOffset="148117.608">15528 17465 1284 0,'-2'0'60'0,"2"0"85"0,0 0 75 0,-2 0-31 16,2 0 18-16,0 0-37 0,0 0-28 0,0 0 93 16,0 0-16-16,-1 0-19 0,-1 0 13 0,2 0-13 15,0 0-39-15,0 0 22 0,0 0-39 16,0 0-11-16,0 0-2 0,0 0-48 0,0 0 18 16,0 0-16-16,3 0 0 0,-1 0 11 0,-2 0-28 15,0 0-10-15,0 0 29 0,2 0-21 0,-1 0 25 0,-1 0 13 0,2 0-22 16,-1 4 45-16,3 1-28 0,0 0-4 0,-1 2-30 15,4-1-15-15,-1 1 11 0,0 2 13 0,5-1 16 16,-1 1 4-16,1 3-23 0,1-1-39 0,3-3 4 16,0 4-40-16,0-1 4 0,0 1 20 15,2 1-12-15,0-3 8 0,0 2 32 0,1-1-48 16,-1 0 16-16,2 2 24 0,-2-4-36 0,-1 2 52 0,-2-2-11 0,-1 0-21 16,0 1 33-16,-1-1-32 0,-2 0-1 0,-4-3 5 15,3 2-25-15,-2-1 20 0,1-1-15 0,-3-1-9 16,0-2 8-16,1 2-29 0,-2-2 9 15,0 0 16-15,-3-2-16 0,-1-1 32 0,0 3 5 16,0-3-42-16,0 0 9 0,0 0-12 0,0 0 11 16,0 0 26-16,0 0-13 15,0 0 0-15,0 0-12 0,0 0-8 0,3 0 16 16,-3 0-9-16,0 0-27 0,0 0 23 0,0 0-76 16,0 0-19-16,0 0 0 0,0 0-71 0,0 0 11 15,0 0-32-15,-3 0-69 0,2 0-45 0,1 0-88 16,0-3-96-16,0 3-87 0,0 0-47 15,0 0-143-15</inkml:trace>
  <inkml:trace contextRef="#ctx0" brushRef="#br0" timeOffset="148688.645">16029 17356 1819 0,'-3'0'63'0,"0"0"-12"15,-1 0 65-15,1 0 24 0,1 0-15 0,2 0 60 16,-1 0-17-16,-1 0 22 0,1 0-28 0,-1 0-14 0,0 0 16 16,1 0-34-16,-1 0 1 0,2 0-10 15,-1 0-24-15,-4 5 28 0,2-3 1 0,0 2 11 0,-2-1-23 16,0 2-13-16,-1 0 12 16,-2 0-39-16,0 0 8 0,-1 1-24 0,-1 0-19 0,-1 1 1 0,-2 1-7 15,1-1 25-15,-1 5-11 16,3 0 8-16,-3 1 22 0,0 0-10 0,-1 4 0 0,1 0 11 15,2-1-37-15,-5 2-7 0,2-1-11 16,0-1-4-16,1 1 7 0,2-3 9 0,1 3 18 0,-1-3-11 16,2 3-12-16,1-5 1 0,2 1-20 15,-1 0-30-15,1-1 35 0,0 0-32 0,-1-1 20 16,1-1 38-16,1 1-46 0,-1-3 1 0,0 1 10 0,1 0-22 16,-2 1 15-16,3-1 19 0,-1 0-30 15,-1-2 15-15,1 0 0 0,4 0-12 0,-3-1 16 0,-1-4-4 16,4 4 3-16,-2-4-14 15,1 1 7-15,0-2 0 0,1 0-8 0,-1 0 8 0,2-1 0 16,0 0-31-16,0 0-34 0,0 0-26 16,0 0-67-16,0 0-28 0,0 0-26 0,3-3-40 0,-3 1-51 15,2-1-85-15,-2 3-89 0,2-3-110 0,-1 0-45 0,1 1-109 0</inkml:trace>
  <inkml:trace contextRef="#ctx0" brushRef="#br0" timeOffset="150005.194">12291 17692 1864 0,'-5'0'60'0,"2"2"69"0,0-1-1 0,1-1 43 15,-1 1-12-15,3-1-16 0,0 0 45 0,0 0 6 0,0 0 29 0,0 0-16 16,0 0-8-16,0 0-3 0,0 0-54 16,0 0-16-16,0 0 2 0,2 0-17 0,-1 0-13 31,-1 0 12-31,0 0-32 0,2 0-14 0,-1 0 4 15,1 0-13-15,-2 0 10 0,0 0-7 0,2 0-17 16,-2 0-12-16,1 0 0 0,-1 0 27 0,3 2 41 0,-1 2 0 0,3-1 12 16,1 1-33-16,0 1-15 0,4 1 12 15,0 3-58-15,0-2 15 0,3 2-14 0,-2-3 11 16,3 3 4-16,-1-1-12 0,1 1 24 0,-1 1-39 16,3 0 27-16,-5 1 24 0,4-1-16 0,0 3-7 15,-1-1 31-15,3 1-47 0,1 0 15 0,-1 2 9 16,4-1-16-16,-4 0 40 0,2 0-28 0,1-3-8 15,-3 3-4-15,1-4-16 0,-2-1 8 0,-2 1 12 0,1-2-23 16,-1 0-10-16,-3-2 1 0,0-2 17 0,-2 1-1 16,-2 0 12-16,-2-4-24 0,0 1 4 0,-2-1 0 15,-2 1-16-15,1-2 16 0,-2 0-24 0,0 0 8 16,0 0 12-16,0 0-4 0,0 0-21 0,0 0 1 16,0 0-48-16,0 0-32 0,-2 0-26 0,2 0-31 15,0 0-39-15,0-3-25 16,-3 1-35-16,3 1-83 0,-1-1-65 15,-1-1-102-15,2 0-98 0,-3 0 25 0,1-3-83 16,1 1-86-16</inkml:trace>
  <inkml:trace contextRef="#ctx0" brushRef="#br0" timeOffset="150506.672">12814 17508 2002 0,'-6'3'73'0,"1"-3"-9"0,0 4 60 0,-1-1 49 0,3-1-37 0,0 0 66 32,1-1-25-32,-1 1-7 0,2 2 22 0,-1-3-30 0,0 0-5 0,-1 2-22 15,0 0-42-15,0 2 2 0,-2 1-3 0,2-2-14 16,-3 4 22-16,1-1-27 0,-2 2-14 16,-2 1 4-16,3 2-6 0,-4 2-1 0,2-2 1 15,-2 5 28-15,-2-2-16 0,1 5-8 0,-3-2 0 16,1 2-14-16,-2 2-10 0,2-2 18 0,-3 1 11 15,3 2-14-15,-2-1-12 0,0-1 16 0,0 0-19 0,0-1 1 0,1 0 25 16,1-4-36-16,4 1 3 0,-2 0-8 16,1-5-22-16,4-1 23 0,1-1-23 0,0-2 0 15,1-1-4-15,1-3-3 0,1 1 18 0,-1-2-22 16,1 0-19-16,2-2-34 0,0-1-34 0,0 0-28 16,0 0-24-16,0 0-31 0,0 0-54 0,0 0-31 15,0 0-29-15,0 0-42 16,0 0-33-16,0 0-68 0,0 0-15 0,0-1-33 15,0-2-85-15</inkml:trace>
  <inkml:trace contextRef="#ctx0" brushRef="#br0" timeOffset="183808.455">11208 4577 597 0,'0'0'33'0,"0"0"24"0,0 0 19 0,0 0 12 16,0 0-12-16,0 0 4 0,0 0-8 0,0 0 39 16,0 0 3-16,0 0-10 0,0 0 0 0,0 0-32 15,0 0-2-15,0 0 12 0,0 0 12 0,0 0-8 16,0 0-20-16,0 0-11 0,0 0-3 0,0 0-14 0,0 0 30 15,0 3-36-15,0-3 9 0,0 0 1 0,0 0-10 16,0 0 37-16,0 0-30 0,0 0 27 0,0 0-33 16,0 0 10-16,0 0 0 0,0 0-28 0,0 4 18 15,0-4-17-15,0 0-1 0,0 0 25 0,0 0-22 16,0 0 26-16,0 0-7 0,0 0 0 0,0 0 51 16,0 0-38-1,0 0 19-15,0 0 17 0,0 0-25 0,0 0 6 16,0 0 14-16,0 0-49 0,0 0 1 0,0 0-1 15,0 0-9-15,0 0 13 0,0 0-13 0,0 0-3 16,0 0-10-16,0 0 16 0,0 0 4 0,0 0-17 16,0 0 7-16,0 0-7 0,0 0-6 0,0 1 16 15,0-1-16-15,0 0-18 0,0 0 21 0,0 0-10 16,0 0 7-16,0 0 24 0,0 0-41 0,0 3 13 0,0-3 10 16,0 1-40-16,0-1 37 0,0 2-10 0,0-1-13 15,0-1 17-15,0 1-14 0,0 1 23 0,0 1-13 16,0-1 7-16,0 1-4 0,0 1-13 0,0 0 23 15,0 2-13-15,0 1 10 0,0 3-10 0,3-3-10 16,-1 0 40-16,-1 4-3 0,3-2 13 0,-3 2 4 16,-1-2-27-16,2 1 3 0,-1-2 4 0,1 0-4 0,2 1-3 15,-2 2 4-15,-1-2-4 0,3 1 10 0,-3-2-6 16,1 5-11-16,0-2 14 0,-1 1-7 0,2 0 4 16,-3-3-1-16,2 2-16 0,0-2-1 0,1 1 1 15,-2-1 3-15,1 0-7 0,-2 1-4 0,3-2 14 16,-2 3-6-16,1-2 10 0,-1 2-4 0,-1 0-3 15,2-1-4-15,0 0 4 16,1 1 4-16,-1 0-4 0,-1 0 24 16,2 0-20-16,-1 0-11 0,0-1 7 0,-1 0-4 15,1-1-10-15,1 0 32 0,-3-1-29 0,2-2-6 16,0 1 27-16,-2 0-41 0,2-1 38 0,-2 0-4 16,2 0-6-16,-1 0 17 0,-1 0-14 0,2 0-18 15,-1 0 8-15,-1-2 6 0,0 1-13 0,2-1 13 16,-2 0 15-16,0 1-4 0,2-2-11 0,-1 1 8 0,-1 0-22 0,0 1 4 15,0-3 25-15,0 2-25 0,0 0 3 16,0 0 4-16,0 1-3 0,2 0 6 0,-2 0 11 16,0 1-7-16,1 1-7 0,-1-1 21 0,0 2-14 15,2-1-10-15,-2-1 13 0,0 1-13 0,0-1 3 16,0 1 0-16,0-1-4 0,0-1 8 0,2 0-1 16,-2-2 1-16,0 1-11 15,0 0 3-15,1-2 1 0,-1-1 10 0,0 0 17 16,0-1-17-16,0 0 7 0,0 0 22 0,0 0-15 15,0 0 15-15,0 0-8 0,0 0-3 16,0 0 3-16,0 0-10 0,0 0 7 0,0-1-21 16,0 1-4-16,0 0 14 0,0 0 4 0,0 0-7 15,0-2 0-15,0 1 10 0,0 1-21 0,0-2 15 16,0 2 18-16,0 0-8 0,0-2 1 0,0 2 14 0,0-2-33 0,0 1-7 16,0-1 18-16,0 0-29 0,-3-3 22 0,0 0-11 15,0-1-4-15,-1-1 8 0,1 0-19 0,0-2 19 16,-3 0-11-16,1 2 7 0,2-2 18 15,0-1-11-15,0 1-7 0,-2 0 8 0,1 0-16 16,1-1-3-16,-1 1 11 0,-1-1-3 0,2-1 3 16,-2 3 0-16,2-3-4 15,0 3 4-15,-2-3-11 0,2-1 4 0,-2 4 14 16,2-2-25-16,-2 1 22 0,4-3 7 0,-2 1-1 16,-1 3 8-16,3-3-25 0,-3 0 7 0,1 0 0 15,-1 2-18-15,2-4 29 0,-1 3-15 0,0-2-10 16,0 2 14-16,-1 0-7 0,1-1-1 0,0 0 16 15,1 0-1-15,-2 1-4 0,-1 1 4 16,2-1-7-16,2 0-3 0,-1-2 7 0,0 1-23 0,-1 0 8 0,1-1-3 16,1 2-8-16,-1-1 48 0,-1 1-41 0,3 0 30 15,-2 1 6-15,1-1-32 0,-1 3 15 0,1-3-15 16,-1 2 15-16,-1-3-4 0,2 4 11 0,-1 0 18 16,2-3-51-16,-2 3 7 0,2-1 12 0,-1 0-23 15,-1 1 30-15,1-1-4 0,-1 1-14 0,2-1 21 16,-2 0-3-16,1 2 10 0,1-2-10 0,-2 1-15 0,2 1 11 15,0-1-15-15,0 0 19 0,0 2 10 0,0-2-17 16,0 1 3-16,0 0 7 0,5-1-18 0,-3 1 4 16,1 0 21-16,0-1-25 0,0 0 11 0,3-1 11 15,1-2-36-15,-1 0 18 0,2 0 11 0,0 0-19 16,1 0 26-16,-1 1-8 0,0 1-10 0,1-1 18 16,-2 1-4-1,-1 2 1-15,-1 1 6 0,0 0-28 0,-1 0 24 16,-1 1-10-16,2 2-29 0,-3-2 37 0,1 3-23 15,0-2-3-15,-1 0 14 0,1 2 8 0,0-1-8 16,-1 0 22-16,1 1-7 0,-2-1-36 0,1 1 10 16,-1 1-3-16,-1 0 4 0,2 0 28 0,1 0-32 15,1 0 11-15,-1 0-14 0,2 0 3 0,1 0 14 16,2 4-7-16,0-2 11 0,0 1-4 0,1-1 1 0,0 1 10 16,1-2-7-16,-2 0-4 0,1 2 12 0,-1 0-12 15,0-3 4-15,-3 4 7 0,4-2-32 0,-4-1 4 16,0 3 13-16,1-3 1 0,-2 1 18 0,0 1-7 15,1-1-4-15,1 3-18 0,-3-2 0 0,2 1 11 16,2 1 0-16,-3 1-7 0,4-1 17 0,-2 1-10 16,1 0-7-1,-1 2 31-15,1-1-24 0,0 0 0 0,-2 0 18 16,1 1-36-16,-1-2 25 0,0 2 7 0,1-1-10 16,-3 0 24-16,4 0-6 0,-3 1-12 0,0-3 4 15,1 1-14-15,-1 1-15 0,1 1 19 0,-1-2-4 16,-2 1-4-16,3-1 15 0,-2 2 3 0,0-3-18 15,-1 3 11-15,1-1 4 0,0 0-22 0,2 3 28 16,-4-1-2-16,2-1-8 0,-1 2 0 0,3 3-8 0,-2-2-2 16,-1 1-1-16,1-1 4 0,-1-1 0 0,1 1 25 15,0 1 0-15,0-2-18 0,-2 0-4 0,2 1-14 16,-3-3 8-16,2 3 20 0,-2-1 15 0,0 0-22 16,0 1-6-16,0-2 10 0,0 1-14 0,0-2 4 15,0 3 10-15,2-4-15 0,-1 2-6 0,-1-1 25 16,0 0 3-16,0-1 8 0,0 0-15 0,0 1-4 0,0-2-6 15,0 1-19-15,0 0 33 0,0-2-15 0,-3 3-13 16,0-4 17-16,1 3 7 0,-2 0 7 0,2-2 14 16,-1 2-10-16,0-1-25 0,1 2 0 0,-1-4 10 15,1 0-6-15,-1 2 10 0,0 0 4 0,0-1-21 16,0-1 6-16,1 0 0 0,-4 1-3 0,5-2 21 16,-3 1-3-1,1 1 7-15,1-3 7 0,-1 2-25 0,-2 1 28 16,2-2-13-16,-3 2-15 0,3-2 11 0,-2 1-15 15,0 1 1-15,1-3-1 0,-3 4 15 0,1-2-8 16,1 1 8-16,-1-2-18 0,1 2-4 0,0-1 0 16,-1-1-3-16,-2 2 39 0,2 0-14 0,1 0-8 15,-1 0 23-15,-1 0-19 0,-2 1 15 0,3 0-12 16,-1-2-24-16,2 0 7 0,-2 1-22 0,4-2 36 0,-2 1-3 16,3-3-15-16,-3 1 25 0,4 0-17 0,-2 0 17 15,1 0-3-15,-1 1 0 0,0-2-15 0,-3 1 0 16,1 1 8-16,0 0-7 0,0 0 10 0,-1 1-3 15,-2 0-4-15,0 0-11 0,2 1 3 0,-1-2 16 16,-2 0-16-16,1 2 23 0,3-2-4 0,-3 1-22 16,2-1 29-1,0 0-11-15,0-1-10 0,1 0 10 0,0 1 0 16,2-1-18-16,-1-1 11 0,3-1-3 0,-1 1-12 16,2-1 19-16,-1 2-4 0,-2-2 11 0,3 0 3 15,0 0-10-15,-2 0 14 0,2 0-21 0,0 0-5 16,-1 0 8-16,-1 0 0 0,1 0-4 0,-1 0-3 15,2 2 3-15,-2-2-3 0,2 0-14 0,-1 0 17 16,-1 0-21-16,2 0-8 0,0 0-6 0,0 0-57 0,0 0-35 16,0 0-44-16,0 0-53 0,0 0-25 0,0 0-41 15,0 0-39-15,0 0-22 0,0 0-20 0,0 0-51 16,0 0-79-16</inkml:trace>
  <inkml:trace contextRef="#ctx0" brushRef="#br0" timeOffset="186643.431">11747 5148 546 0,'-1'0'33'0,"1"0"32"0,-2 0 33 0,2 1 38 16,0-1-1-16,0 0 24 0,0 0-24 0,0 0-4 16,0 0-4-16,0 0-26 0,0 0 12 0,0 0-22 15,0 0-5-15,0 0-17 0,2 0-11 0,-2 0 15 16,0 0-11-16,0 0-3 0,0 0-12 0,0 0 4 15,0 0-3-15,0 0 9 0,0 0 9 0,0 0-14 16,0 0-3-16,0 0-10 0,0 0-11 0,0 0 0 0,4 0-13 16,-4-2 1-16,0 2 27 0,0-3-12 0,0 3 15 15,0 0-9-15,2-2-31 0,-1 2 7 0,1 0-16 16,-1 0 22-16,1-1-10 0,-2 0 4 0,3-1 2 16,-1 2-34-16,-1-3 16 0,1 2-3 0,1-2 6 15,2 0 13-15,0 0 0 0,1-2-10 0,0 1-10 16,-1-1 7-16,2 0 3 0,-1 0 4 0,3 0-4 0,-1-2-13 15,-1 2 1-15,1-1 0 0,-1-1 15 0,1 1 0 16,-3 0 16-16,1 1-25 0,2 0 0 0,-3-1 6 16,-2 2-22-16,3-1 23 0,-2 0 2 0,0 2-19 31,-2-2 7-31,1 1 9 0,0 1-19 0,-1 0 35 16,-1 1-10-16,-1-2 1 0,0 2-7 0,0 0-12 15,0-1-1-15,0 1-2 0,0-2 21 0,0 2-6 0,0 0-3 16,0-1 0-16,-3 2-16 0,-1-4 4 0,2 4 8 15,0-2-5-15,-1 0 24 0,0-1-21 0,1 2 10 16,-2-3 18-16,0 3-38 0,1-3 22 0,0 2-3 16,1-2-31-16,-4 1 38 0,3 0 6 0,2 2-13 15,-3-2 13-15,1 1-13 0,0 0-13 0,0 0 20 16,-1-3-4-16,1 4-13 0,-1-2 23 0,1 0 0 0,0 1 12 16,-1 2 7-16,1-4-4 0,-2 2-8 0,2 0 5 15,-2 2-2-15,1-1-20 0,-1-1 4 0,2 1-20 16,1 0 14-16,-1 1 2 0,0 0 13 0,1 1-6 15,-1-1-10-15,1 1 13 0,-1 0-22 0,3 0-1 16,-1 0 14-16,-2 0-20 0,1 0 13 0,1 3-6 16,-1 0-7-1,-1 1 16-15,0-1-9 0,-1 0 12 0,1 0 7 16,-2 2-23-16,1-1 7 0,-2 2 3 0,-1 1-3 16,2-1 12-16,1 3-5 0,-3-2-1 0,1 4-10 15,1-3 14-15,-1 3-7 0,1 1 6 0,0-1-6 16,-1 0-6-16,0 0 3 0,3 2-1 0,0-1 8 15,1 0-14-15,0 0 23 0,1 0-10 0,1-2 7 16,0 0 2-16,5 1-15 0,-1-2 10 0,0 1-1 0,0-2-6 16,2 1 6-16,-2-1 11 0,0 0 2 0,3-2 3 15,-1 0 11-15,0 1-14 0,1-2-2 0,-1 1 22 16,2-2-13-16,0-1-10 0,0 2 10 0,-2-4-10 16,2 2-6-16,1-3 36 0,-1 2-20 0,-3-1 11 15,2-1-14-15,-1 0-17 0,1 0 7 0,0 0 4 16,-1 0 3-16,1-3 0 0,2 0-6 0,-3 0-24 0,2 0 20 15,0 0-10-15,2-1 10 0,-2-1 0 0,0 0-10 16,0 0 0-16,1-1-4 0,-1-1 14 0,2 1-3 16,-3 0-10-16,1-3 6 0,0 2-6 0,0 1-1 15,0-1 18-15,0-2-18 0,-2 2 11 0,1-1 3 16,-1 1-16-16,1-2 6 0,-2 3 0 0,0-3-11 16,0 1 11-1,1-1 7-15,0 1-17 0,-1 0 23 0,0 1-9 16,0-3-4-16,-2 3-10 0,3-2 0 0,-4 0-10 15,4 1 13-15,-3-2 20 0,0 1-26 0,2-2 26 16,0 2-9-16,-2 0-21 0,4-1 20 0,-1 0-16 16,-2 1-4-16,3 0 17 0,-2 0-6 0,0 0 6 15,-1 1 0-15,2 0-4 0,-1 3 8 0,-2-1 6 16,2 0 0-16,0-1-7 0,-2 1-13 0,0 3-4 0,0-2 1 16,0 1 16-16,-1 2-3 0,-1-2-3 0,1 1 17 15,-2 1-8-15,3 0-6 0,-3-1 7 0,2 2-21 16,-1-1-9-16,-1 2 17 0,0 0-11 0,0 0 1 15,0 0 9-15,0 0 0 0,0 0-13 0,0 0 17 16,0 0-7-16,0 0-3 0,0 0 26 0,0 0-9 16,0 0-18-1,0 0 14-15,0 0-9 0,0 0-21 0,0 0 30 16,0 0-16-16,0 0-4 0,0 0 29 0,0 0-15 16,0 0 16-16,0 0-7 0,0 0-22 0,0 0 6 15,0 0-7-15,-3 0 4 0,2 0 3 0,1 3 0 16,-2-3-7-16,2 3-3 0,-2-3 4 0,2 0-23 15,-1 1 22-15,-1 0-5 0,2 1-1 0,-1 1 32 16,-4-2-19-16,4 2 13 0,-2 0 6 0,-1 2-9 0,1-1 0 16,-2 2 26-16,0 0-23 0,1 1 6 0,-4 1-15 15,3-1-24-15,0 3 27 0,-1-1-16 0,1 1 25 16,-1 1-3-16,1-1-13 0,-1 2 16 0,3-2-16 16,-2 4 13-16,0-3 0 0,2 1 0 0,-1-1 10 15,0 1-23-15,1 0 20 0,0-1-14 0,1 2-5 16,1-4 28-16,1 4-26 0,0-3 20 0,0 0 2 0,0 0-21 15,3 1 5-15,3-2-2 0,-2-1 6 0,2 0 16 32,-3-1 0-32,2 0 3 0,-1-1-12 0,1 1-7 15,2-2 16-15,-1 1-16 0,-2-3 9 0,3 1-6 0,-2 0-3 0,0-2 7 0,2 2-7 0,-4-1 0 16,2-1 3-16,-2 0-9 0,2-2 9 0,-2 1 13 31,2-1-6-31,-2 0 19 0,3 0 0 0,-1 0-16 0,1-3 10 0,-1 0-23 16,0 0-7-16,3-1 17 0,-2-1-20 15,1 1 23-15,-1-2 0 0,-1 2-13 0,1-2-3 16,-2-1 3-16,1 1 10 0,-1-2-7 0,0 2 20 16,1-3-20-16,-2 1 0 0,-1 1-3 0,2-3 0 15,0 2 4-15,-3-3-11 0,1 1 1 0,-1 0-4 16,-1-1-3-16,0 0 10 0,0-3-1 0,0 2 1 0,0-1-4 16,0 2-22-16,0-3 23 0,-4 1-17 0,0 0 4 15,2 0 25-15,-2 0-16 0,1 1 20 0,2-1 0 16,-3 1-30-16,1 1 24 0,0 1-20 0,0 1 16 15,1 1 9-15,0 2-22 0,-1 0 23 0,2 0-13 16,-2 1 12-16,3 3 7 0,0-1-13 0,0 0 4 16,0 1-20-16,0-1 10 15,0 2-3-15,0 0 9 0,0-1 3 16,-2 0-19-16,2 2-3 0,0 0-19 0,0 0-4 16,0 0 20-16,0 6 3 0,0-1 13 0,0 2 22 15,0 3-16-15,0 1-3 0,0 2 7 0,2 2-10 16,2-1 9-16,-1 2-6 0,-1-1-13 0,1 2 0 15,-1-3-9-15,1-1 41 0,-1 0-13 0,-1-2-2 16,4 1 8-16,-2-4-24 0,-1 4 24 0,4-3 1 0,-1 0 10 0,-2-1 9 16,3 1-16-16,-1-1 7 0,0 1-7 15,3-2-10-15,-2 1 10 0,2-1 0 0,0-1 7 16,1 1-9-16,-1-1 8 0,0-1-9 0,3-1-9 16,-3 1 5-16,0 1-9 0,0-1 13 0,3-1-16 15,-5 1 3-15,2-2 10 0,-1-1-33 0,0 2 17 16,-4-2 22-16,2 0-32 15,-3-1 39-15,3 1 3 0,-2-2-30 0,-1 0 27 16,-1 0 3-16,2 0 4 0,-1 0 13 16,2 0 3-16,0 0-19 0,-3-5-14 0,2 3 1 15,-1-2-1-15,1 0 4 0,2 1-1 0,0-3 25 16,-2 0-18-16,1-1-23 0,0 0 30 0,-1-2-43 16,-2 1-1-16,1 0 21 0,1-3-24 0,-1 1 27 15,-1 0-13-15,3-1 6 0,-3 1-6 0,2-2-4 0,-1 1 17 0,1 0-6 16,0-2 6-16,-1 1-30 0,-1 0 16 0,1-1-2 15,-1 1 16-15,-1-1 3 0,0 2-29 0,2 0 26 16,-2 0-31-16,0-1 11 0,0 1 10 16,0 1 0-16,0 1 7 0,0 1-4 0,0 0 24 15,0 2-34-15,0 2 4 0,0-1 10 0,-3 3-11 16,3-1-6-16,-3 2 10 0,3-1-10 0,0 2-3 0,0 0 20 0,0 0-24 16,-2 0 3-16,2 0-9 0,0 0 3 0,0 0 3 15,0 3 4-15,0 2 9 0,0 2-9 0,0 1 30 16,0 2-17-16,5 3-4 0,-4 2 1 0,3 2-17 15,-1 2 23-15,0 1 1 0,0-2 13 16,1 3-11-16,0-2-6 0,-1-1 4 0,0-1-7 16,2-1 3-16,0 0 6 15,-2-2 1-15,0 0-11 0,2-1 1 0,-2-1-4 16,-1 0 1-16,2-2 6 0,-1-1 3 0,-3 0 7 16,2-3 3-16,0 1 7 0,-1-3-23 0,-1 0-11 15,0-2 21-15,0 0-20 0,0-1 30 0,0 1 6 16,0-2-46-16,0 1 23 0,0-1 10 0,0 0-10 15,0 0 13-15,0 0 7 0,0 0-33 16,0 0 9-16,0 0 11 0,0 0-4 0,0 0 7 0,0 0-3 0,0 0-7 16,0 0-13-16,0 0 23 0,0 0 13 0,0 0 28 15,0-1-7-15,0 1-14 0,0-3 4 0,0 3-20 16,0 0 27-16,0-2 27 0,0 2-37 0,0-1 10 16,0-2-10-16,0 1-34 0,0 0 24 0,0-3-7 15,0-1-11-15,0 0 4 0,0-1 0 0,0 0-17 16,-5-2-4-1,2-1 0-15,-1 1 4 0,2-1 3 0,-1 0 28 16,2-1-15-16,-3 1-6 0,3 0 7 0,-1 1-31 16,0-3 17-16,2 1-17 0,0 3 24 0,0-3 0 15,0 0 10-15,0 2 11 0,0-2-28 0,0 2 7 16,2-2-7-16,1-1-3 0,2 0 0 0,0 2 27 16,1-2-24-16,0-1-3 0,-1 0 27 0,3-1-41 15,1 0 27-15,1-1 0 0,-2 0-13 0,4 1 10 0,-4-1-7 16,4 0 24-16,2 2-20 0,-3 1 6 0,0 0-16 15,1 3-8-15,1-1 7 0,0 2 1 0,-2 1 16 16,0 0-3-16,1 2-3 0,-3 2-1 0,0 1 18 16,0 1-18-16,-1 1 18 0,-1 0-10 0,-1 0-22 15,-1 0 11-15,-1 0-13 0,1 1 10 0,-2 2 3 16,1 0 14 0,-1 0 0-16,0 1 3 0,0-1-3 0,0-1-14 15,-1-1 0-15,0 2-21 0,0-1-26 0,0-1-14 16,0-1-46-16,-2 0-39 0,0 0-15 0,0 0-56 15,0 0 10-15,0 0-23 0,0 0-27 0,0 0-11 16,0 0-90-16,0 0-79 0,0 0-93 0</inkml:trace>
  <inkml:trace contextRef="#ctx0" brushRef="#br0" timeOffset="-117529.988">14108 16442 305 0,'0'0'19'0,"0"1"16"0,0-1 33 0,0 0 18 16,0 0-12-16,0 0 21 0,0 1-1 0,0 1-10 15,0-2 18-15,0 0-17 0,0 2-21 0,0-2 3 16,0 0-21-16,0 0-14 0,0 0-4 0,0 0-15 15,0 1-2-15,0-1-2 0,0 2 7 0,0-2 28 16,0 0 25-16,0 0 28 0,0 3-5 0,0-3-5 16,0 0 9-16,0 0 2 0,0 0-23 0,3 0 3 0,0 0-11 15,-1 0-17-15,-1 0 29 0,-1 0-11 0,0-3-29 16,0 0 3-16,2 3 6 0,-2 0-12 0,0 0 22 16,0-2-1-16,0 2-8 0,0 0 9 0,3-2 1 15,-3 2-1-15,0 0 5 0,0-1 2 0,0 1 7 16,0-1 7-16,1 0 1 0,-1-1 6 0,0 2-8 15,0 0-1-15,0 0 2 16,0-2-14-16,0 2 8 0,0 0-7 16,0 0-3-16,2 0 28 0,-2 0-10 0,0-1-7 15,0 0-2-15,0 1-10 0,0-1 0 0,0 0 0 16,0 1 5-16,0-2-1 0,0 2-2 0,0 0-8 16,0 0 1-16,0-2 0 0,0 2-7 0,0 0 0 15,0 0-3-15,0-2-18 0,0 1 22 0,0-1 3 16,3 2-3-16,-3-1 8 0,3 1 7 0,1-3-10 0,-3 3-12 15,-1-1 5-15,2-1-15 0,-1 0-16 0,1 2 5 16,0-3-12-16,1 2-3 0,0-2 29 0,0 0-3 16,0 0 0-16,0 0-7 0,-1 0-15 0,3 0 3 15,-4 1-4-15,1-2 1 0,-1 3 3 0,3-2 8 16,-1 1 23-16,0 0-4 0,1-1 4 0,1 1-7 16,-2-1-27-16,4 0 15 0,-1-1 8 0,1 0-4 0,0 0-4 15,3-1-15-15,-2-1-8 0,1 1 23 0,-1 0-3 16,2-1 15-16,-2 1-15 0,1 1-28 0,-3-1 16 15,2 1-16-15,-3-1 0 0,0 3 23 0,2-2 1 16,-3 2 4-16,-1 0 20 0,0-1-12 0,-1 2-24 16,1-1 8-16,-1 1-12 0,-1-1-4 0,2-1 36 15,-1 0-24-15,2 1 8 16,1-3-4-16,2 2-16 0,-3-1-8 16,1-1-4-16,0 1 8 0,3-2 8 0,-2 2 0 15,0-1 16-15,1-1-8 0,-2 2-4 0,1 0 12 16,-2-1-20-16,1 2 12 0,-2-1 1 0,2 1-5 15,-1 0 4-15,-1-2-8 0,1 3-4 0,-2 0 28 16,1-2-8-16,-2 1 8 0,4 0-7 0,-2-2-29 16,1 1 12-16,1 0-12 0,-1 0 12 0,1 0 8 0,-1-1 0 15,0 0 4-15,0 0-8 0,1 0 5 0,-1 0-1 16,-3 0 12-16,4 0-15 0,-1 0 11 0,-1 3-16 16,-1-3 1-16,0 0 3 0,-1 1-8 0,1-1-21 15,0-1 1-15,-1 1 28 0,1-1-20 0,-1-1 32 16,1 2-20-16,-2-3-24 0,3 1 15 0,-3 0-3 15,3-1 20 1,-1-1-4-16,1 1 13 0,-2-1-17 0,-1 2 4 16,2 0 0-16,-1 0-8 0,-1-1 16 0,2 1-16 15,-2-1 4-15,0 1-4 0,0 1-8 0,0 0-9 16,0 0 25-16,0 0-16 0,0 2-4 0,0-1 3 16,0 1-11-16,0 0 4 0,0 2 20 0,-2 0 8 15,-1-3-12-15,3 2 28 0,0 0-28 0,-1 0-20 16,-2-1 28-16,1 1-37 0,2 0 17 0,-1 0 28 0,-1 0-24 15,2 3 8-15,-1-2 16 0,-1 0-24 0,0-1 0 16,-1 1 0-16,2 2 3 0,-3-2-3 0,3 1 0 16,-1 0 0-16,0 0 0 0,-1 0 0 0,2 1 20 15,-2 0 8-15,1 0-16 0,1 0 12 0,-1 0-36 16,2 0 12-16,-1 0-12 0,1 0 28 0,-2 0 0 16,0 3-16-16,1-3 12 0,-1 0-16 0,0 0 24 0,1 1-8 15,-1-1 8-15,-1 0-8 0,3 2-16 0,-2-2 20 16,-1 0-20-16,2 2-8 0,-1-2 16 0,-1 3 4 15,0-1-4-15,0 0 24 0,0 3-16 0,-1 0-8 16,1 1 8-16,-2 0-4 0,2 2-8 0,0-1-16 16,-1 2 8-16,1-2-12 0,-1 3 20 0,1-3 28 15,1 1-20-15,-1 1 24 16,2-2-20-16,-1 2-24 0,-1 0 28 16,1 1-32-16,-1 0 32 0,-1 1 0 0,0-1 16 15,3 0-8-15,-4-1-16 0,3 1 20 0,-1 1-24 16,2-1 0-16,-1 0 12 0,0 1-4 0,-1-3-12 15,2 4 16-15,-3-1-12 0,4-3 4 0,-4 4 8 16,4-1 12-16,-2-1 4 0,1 1-4 0,-1 0 4 16,1-1-16-16,-3 0-4 0,3 1-8 0,-1 0 12 0,1 0 20 15,-1 0-16-15,0 0 8 0,-1 1-28 0,0-1 0 16,0-1 36-16,0 2-8 0,0 0 0 0,0-1-4 16,-1-2-36-16,1 3 20 0,2 0 4 0,-1-1 0 15,0-3 16-15,1 3-12 0,-1-3 0 0,2 3-8 16,-2-4 4-16,1 2-12 0,-1-1 20 0,-2 1 4 15,4 1 4 1,-2-3 0-16,-1 3-12 0,2-1 20 0,-1 1-20 16,0-1 4-16,-3 1 9 0,2-1-38 0,0 1 29 15,1-1 4-15,-1 0-12 0,-3 0 9 0,3-3-13 16,2 0 0-16,-3-2 8 0,3 2 0 0,-1-3 0 16,-1 2-8-16,1 1 8 0,-1-1-25 0,1 1 13 15,1 1 8-15,-2 1-16 0,1-2 20 0,-4 2-4 16,5-2-4-16,-3 0 4 0,3-1 16 0,-1-1-8 0,0-1-24 15,1 1 16-15,-1-1-8 0,1 0 4 0,-1-1 4 16,2 0-8-16,-2 0-4 0,2 0 8 0,-1-2 36 16,1 1-16-16,0 0 1 0,-2-1-25 0,2 0-21 15,0 0 13-15,0 0-4 0,0 0 12 0,0 2-8 16,0-2 8-16,0 2 0 0,0-2 4 0,0 1 0 16,0-1-20-16,0 0 0 0,0 0-20 0,-3 0 12 0,3 0-4 15,-3 0 1-15,0 0 23 0,1 0-16 0,1 0 20 16,-1 0-8-16,1 0 1 0,-1 0-13 0,0 0 8 15,1 0 9-15,-1 0-5 0,2 0 12 0,-1 0 12 16,-1 0 3-16,0 0-11 0,2 0 8 0,0 0-31 16,0-3 7-16,0 3-3 0,-1-2 11 0,1 1 4 15,-2 0-8-15,1 1 24 16,1-2-31-16,-4 1 11 0,2 0-12 16,0 0 9-16,-1 0 22 0,1 0-7 0,1 0 4 15,1 0-24-15,0 1 24 0,0 0-27 0,0-2 11 16,0 2 31-16,0 0-19 0,0 0 4 0,0-1 8 15,0 0-20-15,0 0 4 0,0-2 35 0,0 3 0 16,0-1-16-16,0-2-11 0,0 3-11 0,0-2-25 16,0 0 13-16,0-1 15 0,0 0 15 0,4-1 13 0,2-1-9 15,-2-3-7-15,0 3-12 0,4-4-4 0,-1 1-8 16,2-2 12-16,-3 1-12 0,4 0 24 0,-2 1 0 16,1-1-8-16,1 0 8 0,0 2-16 0,0-4 27 15,-2 3-7-15,2 0-4 0,-2-2-4 0,1 3-24 16,-1-3 16-16,0 2 0 0,1 1 4 0,-1 1 0 15,-1-2-4-15,-1 1 4 16,1 0 4-16,2 1 11 0,-3-3-11 16,2 3 16-16,0-1-8 0,1 0-28 0,-1-1 4 15,2-1-8-15,-1 2-3 0,2 1 23 0,1-1 15 16,-2 1-19-16,2-1 8 0,-3 0 4 0,2 2-16 16,-3 0 4-16,0 0 28 0,1 2-20 0,-2-2-16 15,-2 0 8-15,1 0-32 0,-1-1 44 0,0 1 12 16,2 0-12-16,-2-1-4 0,0 0-28 0,1-1 0 0,-1 0 20 15,3 0-8-15,-4-1 4 0,1 1 16 0,3 0-12 16,-3 1 16-16,3-3-24 0,-2 3 4 0,0-1-4 16,1 0-16-16,-2-1 28 0,1 1 0 0,0 1 4 15,-1 0 8-15,-2-1-4 0,0 1-20 0,2 0 4 16,-3-1 12-16,1 2-16 0,-3-1 8 0,3 2-12 16,-2-2-4-16,-1 1 9 0,3 0-5 0,-3 0 8 0,2 0-4 15,0 0 0-15,-1 0 12 0,-1-1 4 0,2 0-12 16,0 3 24-16,-2 0-20 0,0-1 19 0,0 0-3 15,0 2-36-15,0 1 16 0,0 0-12 0,0-2 12 16,0 1 28-16,0 1-12 0,0 0-20 0,0 1-4 16,0-2 4-16,0 2-4 0,0 0 20 0,0 0-4 15,0 0 0-15,0 0 4 16,0 0-24-16,0 3 32 0,0 0-32 0,0 1 9 16,0-3 27-16,0 3-25 0,0-1 13 0,0 1-12 15,0 1-4-15,0 3 13 0,0 1-9 16,0 0 4-16,-4 2-4 0,3 2-1 0,1 0-6 15,0 3 34-15,0 0-23 0,0 0 5 0,0 0 26 16,0 2-23-16,0-2 12 0,0 0-8 0,0-1-8 16,3-1 0-16,-1 0-16 0,-1-2 12 0,2 0-8 0,-1-1 0 15,0 0 12-15,1-2-12 0,-2-1 16 0,1 0-4 16,-2-4 20-16,3 1-8 0,-3-3-20 0,1 0-8 16,-1-1-20-16,0-1 16 0,0 0 12 0,0 0 0 15,0 0 28-15,0 0 4 0,0 0-12 0,0 0 0 16,0 0-16-16,0-3-32 0,0 3 32 0,0 0 8 15,0 0-20-15,0 0 36 16,0 0-40-16,0-2 0 0,0 2 16 0,0 0-12 16,0 0 20-16,0 0 0 0,0 0-4 0,0 0-8 15,0 0 24-15,0-2-32 0,0 1 12 16,0-1 20-16,0 1-36 0,0-2 24 0,0 0-4 16,0-1-16-16,0 1 0 0,0-3-4 0,0 1 12 15,0-1-8-15,0-3 0 0,2 1 4 0,1-2-12 16,0 0 17-16,1-2-1 0,0 1 16 0,0-1-8 0,2-1-16 0,1-1-12 15,-2 1 0-15,3 0 8 0,-1 1-3 0,2-1 27 16,-1 1-16-16,0 2 15 0,0-3-15 0,4 3 12 16,-2 0-23-16,-2 2-1 0,4 1 5 15,-4 0-13-15,1 2 36 0,0-1-35 0,0 2 38 16,-1 1 1-16,0-1-28 0,3 2 24 0,-1-3-36 16,1 3-7-16,1-2 32 0,0 2-13 0,2-1 12 0,-2 0 4 0,-2 0-19 15,2 0 7-15,-2-1 12 0,-2 3 0 0,1-1 20 16,-4 0 3-16,1 0-27 0,-1 2 4 0,0 0-23 15,-2 0 4-15,3 0 22 0,-4 0-3 0,-1 0 20 16,3 0-9-16,-3 0 1 0,2 0-20 0,-1 0 8 16,-2 0-15-16,2 0 3 0,-1 0 20 15,-1 0-4-15,0 0 15 16,0 0-11-16,0 0-8 0,0 0-8 0,0 0 0 16,0 0-11-16,0 0 19 0,0 0 0 0,0 0 0 15,-3 0 23-15,3 0-11 0,-2 5-28 0,-1-4 9 16,2 2-9-16,-1-1-3 0,0 0 15 0,-1-1 15 15,2 2-15-15,-5-2 1 0,3 1 18 0,-2 1-11 16,1 1 4-16,-2 0 15 0,1 2-34 16,-4 0-13-16,1 3 21 0,0 0 10 0,-3 1 20 0,0 1 12 0,0 3-11 15,-2-2-36-15,2 3 16 0,-2-1-12 0,1 1 12 16,2 1-1-16,-2 0-15 0,6 0 8 0,-1 1-11 16,2 0 15-16,2-3-4 0,1 1-4 0,2 2 4 15,0-3 11-15,0-1-11 0,2 1 0 0,3-2 4 16,-2 0-27-16,4-1 42 0,-3 0-15 15,4-1 8-15,0-1 7 16,-2-2-15-16,2 2-4 0,1-2-7 0,0-1 7 16,-1-1-4-16,0-2 4 0,-1 1 0 0,1-4-12 15,0 3-11-15,0-3 19 0,-2 0 15 0,2 0 17 16,-3 0-12-16,2 0-12 0,2-3-16 0,-5 0-7 16,0 0 34-16,2 0 9 0,-1 0-9 0,0 0-3 15,2-1-12-15,-2-1 0 0,0 0-16 0,1-1 12 16,-1 0-11-16,0 1-13 0,1-1 20 0,-3 0 1 0,2 1 3 15,-2-3 12-15,2 4-24 0,-2-3-8 0,-1 2 12 16,1-2-23-16,1 1 39 0,-1-1-15 0,-1 1-17 16,0-2 28-16,-1 1-54 0,3 1 8 0,-4-1 12 15,1-1-16-15,-1 3 16 0,0-3 22 0,0 1-3 16,0-1-8-16,0 4 23 0,0-3-15 0,0 2-12 16,0-1 27-1,-3 1 0-15,0 0 8 0,1-1 11 0,-3 3-35 16,4-1 20-16,-4-1-23 0,4 0-7 0,-2 2 14 15,1-3-10-15,0 1 29 0,-1-1 4 0,2 2-3 16,-1-2-8-16,0 2-23 0,1-1 12 0,-1 1 7 16,2 1 4-16,0 0 8 0,-2-1-8 0,2 2-4 15,0-1 8-15,0 0 7 0,0 0-7 0,0 2 15 16,0-2-12-16,0 0-18 0,0 0 3 0,0 0 5 0,2 0 6 16,1 0 12-16,1 1-11 0,0-2 4 0,0 1-27 15,0-1 15-15,2 1 12 0,1 0-16 0,-1-1 12 16,1 1-12-16,-1-2 16 0,5 1 7 0,-3 1 8 15,1 0 0-15,1-1-31 0,-1 1 12 0,-1-1-4 16,0 0 0-16,1 3 19 0,-2-2-8 0,-2 1-7 16,-2 1-8-16,0 0-3 0,0 1 3 0,0-2 8 0,-1 2 7 15,-1 0-3-15,-1 0-8 0,0 0 0 0,0 0 0 16,0 3 27-16,0 0-5 0,0 0-6 0,0 1 10 16,0 1-22-16,3 0 0 0,2 1 7 0,-2 0-15 15,1 2 12-15,1-1 0 0,1 2 19 0,0 1 8 16,-1-2-4-16,1 0 11 0,-3 3-18 0,2 0-1 15,-2 0 4-15,3 0-15 16,-3 2 15-16,-1 1-15 0,1 1 4 16,-3-1 7-16,2 0-11 0,0-1 27 0,-2-1-19 15,1-1-8-15,-1 2 8 0,0-2-40 0,0-2 20 16,0 0 0-16,0-1-16 0,0 1 36 0,0-1-12 16,0-1-12-16,0 2 20 0,0 0-8 0,0 0 3 15,-3 1-14-15,1-2 3 0,1 2-8 0,1-2 4 16,-2 1 23-16,2 1-27 0,-2-1 8 0,2 1-12 0,0-1 9 0,0-1 14 15,0 0-7-15,0-2 12 0,-1 0-12 0,1-1 4 16,0-1-12-16,0-1-4 0,0-2-4 16,0 2 4-16,0 0 28 0,0-3-12 0,0 2 20 15,0-2-24-15,0 0-8 0,-2 0 0 0,2 0 0 16,0 0 24-16,0-4-8 0,0 0 36 0,0 3-24 16,0 1-4-16,0 0 8 15,0 0-24-15,0 0 12 0,0-3-16 0,0 1-40 16,0-3 4-16,0-2-12 0,0 0 4 0,0-1 32 15,0-1-24-15,-1-2 16 0,-4 0-3 0,4-1 3 16,-1-1 24-16,2 1-12 0,-1-1 0 16,1-2-15-16,0 2 7 0,0-1 8 0,0 1 0 15,0-1 16-15,0 0-20 0,0-1-3 0,0 1 7 16,1-1 0-16,2 0-7 0,3 3 7 0,-3-1-4 0,1 0 8 0,1 1-8 16,1-1 28-16,0 1-28 0,2 1 0 0,-2 0 12 15,-1 0-11-15,3 2 18 0,-3 1 1 0,3 1 16 16,-4 1-32-16,1 0 20 0,0 3-16 0,-2 0-4 15,0 1 24-15,1 0-16 0,0 2 8 16,-2-3-8-16,2 3 3 0,-2-1-7 0,1 1 4 16,0-2 4-16,2 1-19 15,0 0 19-15,3-1-20 0,-4 2 0 0,3-2 16 16,-2 2 12-16,1-2 8 0,-1 1 7 0,2 1 4 16,-2 0-19-16,-1 0 12 0,-3 5-20 0,2 1-12 15,1 0 23-15,-1 1-19 0,0 0 20 0,0 4 0 16,0-3 0-16,0 3-4 0,0 0-4 0,2 0-4 15,-2 0-32-15,1 0 36 0,-1-1-16 16,0 0 12-16,1 1 19 0,-1-1-7 0,1 0 8 0,1 1-16 0,-4-1-12 16,1 0-4-16,-1 0 8 0,1 1 8 0,0-2 16 15,-1 0-8-15,-1 1 4 0,0-2-8 0,0 0-4 16,0-1-12-16,0-2 4 0,0-1-4 0,0-1-4 16,0 0 12-16,0-3-8 0,0 1 4 0,0-1 16 15,0 0-24-15,0 0 24 0,0 0-16 0,0 0-16 16,0 0 32-16,0 0-44 0,0 0 28 0,0 4 8 0,0-4-12 15,0 4 20-15,0-3 0 0,0 1-8 0,0-1 4 16,0 1-20-16,0 1 12 0,0-2-20 0,-3 2 20 16,3-3 8-16,0 2-24 0,0-1 12 0,0 0-16 15,0-1 8-15,0 0 8 0,0 0 16 0,0 0-8 16,0 0-4-16,0 0 8 0,0-2-4 0,0 0 16 16,0-1 8-1,0 0-20-15,0 0 8 0,0 0-12 0,0 0-20 16,0 0 12-16,0-1-20 0,0-1 8 0,0 0 16 15,0 0-4-15,-3 0-4 0,1-3-12 0,1-1-12 16,1 0 0-16,0-1 0 0,0 0 4 0,0-2 12 16,0 0 4-16,0 0-8 0,0-2 8 0,0 0-16 15,1 1 5-15,2 1 19 0,-1-1-20 0,1 0 24 16,0 1-4-16,1 0-16 0,-2 2 40 0,2 0-24 0,-3-2-12 16,2 4 4-16,1-2-32 0,-1 2 36 0,0 0 12 15,0-1 24-15,0 1-20 0,-1 0 0 0,4-1-24 16,-3 1-4-16,0-1 16 0,2 1-20 0,-2 0 32 15,2 0-16-15,-1 3 4 0,-1-1-8 0,3 0-12 16,-3 1 9-16,0 3 14 0,0-2-3 0,0 0 0 16,2 2-11-1,-1 0-9-15,-3-3 28 0,2 2-12 0,3 0 24 16,-3 1-1-16,1-2-35 0,-1 2 32 0,0 1-28 16,0-2 1-16,1 3 7 0,-1 0-8 0,0-2 20 15,1 2-20-15,-1 0 12 0,2-2 8 0,-1 2-12 16,0-1 4-16,1 1 12 0,0 0-44 0,1 0 21 15,-1 0-1-15,0 0-4 0,-4 0 24 0,2 3-11 16,1 2 11-16,0-2-8 0,2 1 7 0,-2-1-7 0,-1 1-8 16,2-1 4-16,-1 2 12 0,-2-2-16 0,1 0 8 15,2 3-8-15,-2-1-11 0,2-1 3 0,-4 2 20 16,2 1-4-16,2 1 4 0,-2-2 12 0,1 4-16 16,-1 0 8-16,0 2-1 0,0 0-7 0,2-2 4 15,-4 1 12-15,2 0-16 0,-1 1 27 0,-2 0-11 16,2-2-28-16,-1 1 20 0,2 1 4 0,-3 0-24 0,2-2 28 15,0 2-20-15,-1-2-20 0,1 0 36 0,0-1 11 16,-1 1 5-16,2-2 0 0,2 0 7 0,-4-3-31 16,2 1 8-16,-1 0 12 0,1-1-28 0,2-3 20 15,2 2 8-15,-4-4-12 0,3 2 8 0,-2-2 8 16,0 0-8-16,-1 0-12 0,2 0 12 0,0 0-12 16,-1 0-12-1,2 0 16-15,1 0-20 0,-1 0-12 0,2 0 40 16,1 0 0-16,-1 0-8 0,-1 0 8 0,1 0-16 15,-2 0-16-15,3 0 28 0,-2 0-16 0,1-2-24 16,1 2 20-16,-1-4-12 0,0 2-4 0,2-2 0 16,-1 2-20-16,0-1-12 0,0 0-4 0,-3-2-11 15,1 3-3-15,-2-1-5 0,0 0-30 0,-2-3-18 16,1 1-37-16,-3 2-54 0,1-1-7 0,-1-1-58 0,-1 3-63 16,0 0-78-16,0 1-175 0,0-1-141 0,-4 0-188 15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8191" units="in"/>
          <inkml:channel name="T" type="integer" max="2.14748E9" units="dev"/>
        </inkml:traceFormat>
        <inkml:channelProperties>
          <inkml:channelProperty channel="X" name="resolution" value="1612.54919" units="1/cm"/>
          <inkml:channelProperty channel="Y" name="resolution" value="1612.54919" units="1/cm"/>
          <inkml:channelProperty channel="F" name="resolution" value="1023.875" units="1/in"/>
          <inkml:channelProperty channel="T" name="resolution" value="1" units="1/dev"/>
        </inkml:channelProperties>
      </inkml:inkSource>
      <inkml:timestamp xml:id="ts0" timeString="2021-02-18T10:13:26.819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11219 6061 455 0,'0'0'35'0,"0"0"58"16,0 0 41-16,0 0 49 0,0 0-5 0,0 0 8 15,0 0-14-15,0 0 3 0,0 0 5 0,0 0-43 16,0 0 4-16,0 0-30 0,0 0-20 0,0 0 26 16,0 0 0-16,0 0-5 0,0 0 10 0,0 0-30 15,0 0-17-15,0 0 12 0,0 0-15 0,0 0 5 16,0 0-1-16,0 2-5 0,0-2 0 0,-3 3-10 0,1 0-2 15,2-2-20-15,-1 0-3 0,1 0 3 0,0 0 27 16,0-1-3-16,0 0 24 0,0 2 4 0,0-2-20 16,0 0 10-16,0 0-5 0,0 0-18 0,0 0 8 15,0 0 14-15,0 2-24 0,0-2 10 0,0 0-13 16,0 0-25-16,0 0 0 0,0 0-13 0,0 0-8 16,0 0 18-1,0 0-11-15,0 0 25 0,0 0-7 0,0 0-21 16,0 0 14-16,0 0-7 0,0 0-14 0,0 3 17 15,0-1 5-15,0 0-4 0,0 2 17 0,0-1-13 16,0 0 14-16,0 1-22 0,0 1 0 0,0-1 8 16,0 2-15-16,0-2 22 0,0 2 4 0,0 0-12 15,0-1 9-15,0-3-12 0,0 4 0 0,0-2 4 16,0 0-11-16,0 0 22 0,0 1-33 0,0 0 11 0,0-1 8 16,0 2-12-16,0-1 15 0,0 1 15 0,0 1-18 15,0-1-4-15,0 2 7 0,0 0-22 0,0-1 11 16,0 1-19-16,0 1 24 0,0 0 10 0,0 0-15 15,0-2 20-15,0 2-20 0,0-1-11 0,0 0 15 16,0 0 4-16,0-2 15 0,0 1-11 0,0-3 12 16,0 2-12-16,0 0-12 0,0 0 28 0,0-1-24 0,0 3 1 15,0 0-4-15,0-1-16 0,0 0 19 0,0 2-11 16,0-2-8-16,0 0 28 0,0 1-5 0,0-1-11 16,0-1 15-16,0 1-31 0,0 1 4 0,0 1 4 15,0-1-8-15,0 0 20 0,0 1-24 0,0-1 32 16,0 1-4-16,0 0-24 0,0-2 23 0,0-1-11 15,0 2 4-15,-2-3-4 16,2 2-3-16,0-2 2 0,0 3 17 16,0-3-20-16,-1 1 0 0,1 1-12 0,0-2-20 0,0 1 36 15,0-1-8-15,0-1 16 0,0 1-4 16,0 1 0-16,0-2-12 0,0 0 12 0,0 0 12 16,0 1-4-16,0-2 0 0,0 0-16 0,0 3-4 15,0-4 0-15,0 3-8 0,0-1 12 0,0 0-12 16,0 1-8-16,0 0 32 0,0-1-16 0,0 2 28 0,0 0-4 0,0 0-12 15,0 1-4-15,0-1-4 0,0-2 0 0,0 1 20 16,0 1-28-16,0-4 0 0,0 0 0 16,0 2-8-16,0-3 32 0,0 0-16 0,0 0 12 15,0 1-8-15,0-2 8 0,0 0 8 0,0 0 1 16,0 0-17-16,0 0-8 0,0 0 8 0,0 0-12 16,0 0 16-16,0 0-20 15,0 0-12-15,0 0 12 0,0 0 4 0,0 0 12 16,0 0 0-16,0 0 16 0,0 0-20 0,0 0 0 15,0 0 4-15,0 0-8 0,0 0 0 16,0-3-12-16,0 1-24 0,0 2-37 0,0-1-51 16,0-2-26-16,0 3-49 0,0-3-44 0,0 2-68 15,0-4-101-15,0 3-61 0,-4-2-71 0,4-2-37 16,-3 0-25-16,0 0-75 0,1-2-64 0</inkml:trace>
  <inkml:trace contextRef="#ctx0" brushRef="#br0" timeOffset="5169.784">10719 6475 496 0,'0'0'33'0,"0"0"57"0,0 0 26 0,0 0 36 0,0 0 1 16,0 0-11-16,0 0-1 0,0 0 7 0,0 0 25 15,0 0-11-15,0 0 12 0,0 0 0 0,0 0-29 16,0 0 10-16,0 0-13 0,0 0-11 0,0 0-21 15,0 0-16-15,0 0 6 0,0 0-8 0,0 0 16 16,0 0 4-16,2 0-18 0,-2 0 21 0,2 0-20 16,-1 0-22-1,2 0-3-15,-1 0-20 0,4 0 4 0,-3-2-24 16,4-1 14-16,-1 1-23 0,1 1 2 0,3-2 28 16,0-2-16-16,0 2 16 0,3-3-3 0,-1 1-6 15,2-1 10-15,-1 1-7 0,1-2 1 0,3-1-11 16,-4 0-11-16,3 1 4 0,-2 0-7 0,0-2 8 15,0 2 2-15,-3-2 2 0,2 0-5 0,-2 1 15 16,3 0-15-16,-4 2-21 0,2-1 4 0,-2 2-4 0,-2-2 4 16,4 2 11-16,-4-1-8 0,0 1 4 0,-1 1-4 15,2-1 8-15,-3-1 14 0,2 0-17 0,-1 0-12 16,0-1-4-16,1 2-14 0,-3-2 11 0,3 1 15 16,-1 0-18-16,2 0 3 0,-3 0 3 0,2 1 1 15,-3-1 3-15,3 0 0 0,0 0-18 0,-2 2-3 16,2-2 21-16,0 0-3 0,0 1 3 0,-2-2 11 0,2 1-29 15,1 0 7-15,1 0-7 0,-2 0 4 0,0-1 18 16,1 1-7-16,-1 0-8 0,-1 2-3 0,1 0-15 16,-1-1 15-16,-2 0 14 0,1 0 0 0,-2 3 15 15,0-1-18-15,0 0 10 0,0 2-10 0,-2-2-4 16,-1 3 4-16,1-3-19 0,-1 3 12 0,1-1-1 16,0-2 0-1,1 0 30-15,-2 1-15 0,1-1-8 0,1 0 12 16,1 0-33-16,-1 1 21 0,1-2 12 0,-1 2-11 15,0-1 6-15,-1 1-17 0,1-1-11 0,2-1 10 16,-2 1 1-16,2 1 7 0,0-3 7 0,2 1-14 16,1-1 0-16,1-1 11 0,0-1-8 0,0 2 4 15,1-2 0-15,1 1-7 0,-2-1-15 0,-1 1 18 16,2 0 15-16,-2 1-4 0,0 1 33 0,-2 0-3 0,0 0-8 16,-2 2 15-16,0-2-11 0,-1 4-3 0,-1-2-12 15,-1 2-10-15,-1 0-8 0,0 0-4 0,0 0 4 16,0 0 11-16,0 0-4 0,0 0-7 0,0 0-3 15,0 0-8-15,0 0 3 0,0 0 8 0,0 0-3 16,0 0-5-16,0 3 8 0,-3-3 0 0,3 0 4 16,0 0-15-1,0 0 11-15,0 3-4 0,0-3 26 0,0 0-11 16,0 0-22-16,0 1 4 0,0-1-23 0,0 1 27 16,0 0 6-16,0-1-3 0,0 0 11 0,0 0-22 15,0 1 19-15,0 1-5 0,0-2-10 0,0 1 22 16,0 2-19-16,0 0-3 0,0-1 3 0,0 2-7 15,0 2 22-15,0 0-7 0,0 1 11 0,-3 0-12 16,3 1 5-16,0-1-1 0,0 2-14 0,0-1 21 0,0 0-17 16,0 2 6-16,0-1 5 0,0 1 7 0,0 1 3 15,0 0 8-15,0 0 11 0,0 2-7 0,0 1-15 16,2 1 23-16,-1 2-16 0,2-2-14 0,-1 2 22 16,1 1-38-16,-3-2 16 0,3 1-1 0,-1 0-7 15,-2-1 12-15,3 0-1 0,-1 0 19 0,0-1 1 16,-1 1-9-16,2 2-14 0,0-2-15 0,0 0-9 0,0 0 16 15,-1 0 12-15,1 0 18 0,0-3-7 0,-1-1 12 16,1 0-20-16,-1 0-8 0,0-2-3 0,-1 1-11 16,-1-3 14-16,3 0-22 0,-3 1 11 0,0-2 1 15,3 1 6-15,-3-1 24 0,0-1-16 0,2 1 16 16,-1-1-23-16,-1-1-15 0,0-1 30 0,0 0-35 16,0-1 1-1,2 0 31-15,-2-2-20 0,0 0 20 0,0-1 3 16,0 0-31-16,0 0 27 0,0 0-11 0,0 0 16 15,0 0-1-15,0 0-4 0,0 0 8 0,0 0-4 16,0 0 12-16,0 0-23 0,0 0 0 0,0 0-8 16,0-2-7-16,0 2 3 0,0 0 4 0,0-2 4 15,0 2 27-15,0 0 0 0,0-1 4 0,0 1 8 16,0 0-11-16,0 0 7 0,0-2 1 0,0 2 12 0,0 0-4 16,0-1-28-16,0 0-8 0,0-2-24 0,0 3-8 15,0-3 28-15,0 2 20 0,0-3-28 0,0 2 16 16,0-3-20-16,0 2-8 0,0-1 24 0,0-2-12 15,0 0-12-15,0 1 0 0,-3-2 0 0,3 0-12 16,-2-1 48-16,2-1-20 0,0 1 16 0,0 1-4 16,0-1-28-1,0 1-4-15,0-1 0 0,0 2 24 0,0-1-12 16,0 0-4-16,0-1 0 0,0 3-8 0,0-1 4 16,0-1 16-16,3-1 0 0,2 0-12 0,0 0 4 15,-2-3 0-15,2 3-16 0,1-3 4 0,0 1 8 16,1-3 8-16,1 2-12 0,0 1 8 0,2 0 4 15,-1 1-16-15,0 0 20 0,4 0-11 0,-2 2-1 16,0 0 4-16,3 1 0 0,-3 0 8 0,0-1-1 0,0 3-14 16,-1-1 11-16,-1 4-24 0,-1-1-15 0,-2 1 3 15,-2-1-7-15,-1 2 12 0,3 0 7 0,-4 5 12 16,2 0-3-16,1 0 15 0,0 2 7 0,0-1 9 16,0 0-12-16,1 4 12 0,3-1-16 0,-2 1-4 15,-1 0 8-15,2 1-20 0,-1 0 20 0,0 2 4 16,1-1 0-16,-2 0 8 0,2 0-12 0,-2-1-12 0,-1 1 16 15,3-1-1-15,-3-1-19 0,1 0 16 0,-1 1 0 16,-2-3-23-16,2 3 34 0,-2-2-7 0,0-1-4 16,1-1 8-16,-1 0-16 0,-2 1 12 0,2-2-24 15,0 1 24-15,0 0-12 0,-3-3-4 0,2 1 20 32,-2-1-20-32,2 1 20 0,-1-1-16 0,-1-2-8 0,2 0 16 15,-2 0-16-15,0 0 24 0,0 0-8 0,0-2-12 16,0 1 8-16,1 1-19 0,-1-2 15 0,0 1 11 15,0 0-3-15,0 0 16 0,0 2-12 0,0-2-12 16,0 1 20-16,0 1-16 0,0 0 15 0,0 1-23 16,2-1-3-16,-2 0 3 0,3 0-4 0,-3 0 16 15,0-2 8-15,2 1-8 0,-2-1-8 0,0-1 4 16,2 0-16-16,-2 0 16 0,0 0-12 0,0 0 24 0,0 0-4 16,1 0 3-16,-1 0 13 0,0 0 4 0,0 0 3 15,2-2-11-15,-2 0 4 0,0 0-20 0,1 0-4 16,-1 0-4-16,2-3-8 0,-2 0 0 0,0 1 12 15,3-2 24-15,-2-1-21 0,-1 0 21 0,3-1-20 16,-3 1-16-16,2-1 20 0,0-1-20 0,-1 1-7 16,3 0-5-16,-3-3-7 15,2 2-9-15,1 0 25 0,0-2-1 16,1 1 20-16,-1-2-12 0,3 1-12 0,-1-2-11 16,1 1-23-16,0 0 15 0,3-1 0 0,-2 3 8 15,2-2 16-15,0 1-1 0,0 3-3 0,0-1 11 16,0 1 4-16,0-1 4 0,-2 3 4 0,1 2-15 15,-1-1 11-15,0 1-16 0,-1 1 9 0,0 0 14 16,-2 0-18-16,0 1 30 0,0-1 0 0,-2 2-15 0,2 0 23 16,-2-2-31-16,1 3-4 0,-1-3-7 0,-1 2 4 15,0-1-1-15,-1 2 1 0,-1-2 34 0,0 2-27 16,0-1 15-16,0 1 20 0,0 0-31 0,0 0 12 16,0 0-1-16,0 0-18 0,0 0 22 0,-3 0-23 15,3 3 4-15,-2 0 0 0,2-3-7 0,-1 3 7 16,-1-3 15-16,1 0-3 15,-2 0-4-15,3 0 12 0,0 0-27 16,0 0-5-16,0 0 8 0,0 0-8 0,0 0-3 16,0 0 11-16,0 0-14 0,-2 0 3 0,2 0 3 15,0 3 9-15,-1-3-12 0,-1 1 11 0,2 0-15 16,-1-1 4-16,-1 3-8 0,-1-1-3 0,-2 2 22 16,0 2-11-16,0 2 54 0,-4 2-43 0,3 1 4 15,-2 3 8-15,1 1-19 0,-2 2 34 0,1-1-4 0,0 3 4 16,0-2-31-16,0 0 9 0,2-1 3 0,1 2-8 15,0-4 12-15,2-1-4 0,3-1 15 0,-1-1-3 16,1-2-1-16,0 0-3 0,0-2-31 0,4-1 4 16,0 0 7-16,-1-1 12 0,0-1 8 0,0-1-12 15,0 0 8-15,1 0-8 0,-3-1 8 0,2 0 15 16,0-1-12-16,-1 1 13 0,-1-2-1 0,1 0-15 0,1 0 3 0,0 1-3 16,-1-1-8-16,1 0 19 0,-1 0-7 0,1 0 7 15,0 0 4-15,0 0 16 0,0 0-8 16,0 0-20-16,-1 0 20 0,0 0-27 0,-1 0 23 15,2-3 8-15,-1 0-27 0,0 2 12 0,-1-3-12 16,1 1 0-16,1-2-1 0,0 0-26 0,3 0 16 16,-3-2-9-16,2 0 12 15,2-2 20-15,-4 1-12 0,3-1-12 0,-1 0-8 16,-1-1 5-16,1 1-31 0,-1-1 19 0,0-1 11 16,0 1-27-16,-1 0 39 0,0 1-11 0,1 0-23 15,-1-2 30-15,-1 2-8 0,0 0 9 16,-1-1 10-16,-1 1-14 0,2 0-1 0,-2 2-7 15,0 1 15-15,0-1 11 0,0 4-11 0,0-3 15 16,0 4-7-16,0 0-20 0,0 1 32 0,0 0-9 0,0-1-7 0,0 2 0 16,0-1-15-16,0 1-1 0,0 0 4 0,0 0 20 15,0 0-16-15,0 0 30 0,0 0-26 0,0 0-4 16,0 0 8-16,0 0-15 0,0 0 26 16,0 0 1-16,0 0-20 0,0 0 4 0,0 0-23 15,0 0-15-15,0 0 11 0,0 0 4 0,0 4-7 16,0-2 15-16,0 1 15 15,0 0-34-15,0 1 37 0,0 2-10 0,0-1-4 16,0 3 29-16,3 2-14 0,0 3 15 0,1 1 3 16,-1 0-14-16,0 1-23 0,1 0 4 15,1 0-8-15,0-1 0 0,1 0 30 0,-1 0-22 16,2 0 19-16,0-2-8 0,0 1 15 0,-1-3-4 16,1 2-15-16,0-3 8 0,-1-1-19 0,-1-1 11 15,0 0 4-15,-2-3 4 0,1 1 0 0,0-3 3 0,-1 0 12 0,-3 1-19 16,2-3 4-16,-1 0 3 0,-1 0 5 0,2 0 30 15,-2 0 7-15,1-3 1 0,-1 1 4 16,2 0-1-16,-2 0-6 0,2-1-9 0,-1 2-38 16,2-2-26-16,-3-2-17 0,2 1 5 0,1-2 22 15,-1-1 0-15,1-2 16 0,2 1 0 0,-1 0-15 16,-1-2 15-16,2 1 0 0,-1 0 12 0,-1 1-12 0,0-1-8 0,0-1-11 16,0 2-19-16,2-2 23 0,-4 2-4 0,2-3 3 15,-3 4-7-15,2 0 27 0,-2-3-12 0,0 3 1 16,0-2-1-16,0-1-26 0,0 3 15 15,0 0 7-15,0-2 20 0,0 1 3 0,0 3-14 16,-3-3-1-16,3 2-11 0,-3 2 3 0,-2-2 20 16,4 1-12-16,-1 0 0 15,1 0-7-15,-1 1 7 0,2 2-3 0,-2-2 22 16,2 2-4-16,0 0-7 0,0 2 19 0,0-1-12 16,0-1 4-16,0 1-7 0,0-1 3 0,0 2-3 15,0 0-16-15,0 0 16 0,0 0-24 16,0 0 9-16,0 0-1 0,0 0-14 0,0 0-1 15,0 0-22-15,0 3 15 0,0 0 0 0,0-1 19 16,0 2-4-16,0 0 11 0,0 5 11 0,0 0-18 0,0 3 26 0,5 2-11 16,-2 3-15-16,3 1 18 0,-3 1-11 0,1-1 1 15,-1 0-1-15,2 1 8 0,-2-1-1 0,2-2 1 16,-2-1 7-16,3-1-3 0,-3-1-16 0,2-2 8 16,-2 0-3-16,0-2-16 0,-1 0 23 15,-2-3-4-15,2 0 11 0,-2 2-11 0,0-5-4 16,0 1 12-16,0-2-8 15,0 0 3-15,0-1 9 0,0 1-1 0,0-2-11 16,0 0 19-16,0 0-16 0,0 0-25 0,0 0 14 16,0 0 1-16,0-3 11 0,0 1 7 0,0 1 4 15,0-3-19-15,0 1-7 0,0-1 7 0,-5-1-7 16,2 1 7-16,1-1-3 0,0-1-27 0,2-1 12 16,-3 1-5-16,2-1 9 0,-1-2 10 15,2 2 1-15,0-1-8 0,-2-2 4 0,0 2 0 0,0-3-30 0,2 2 4 16,0-2 0-16,0-2-14 0,6 3 15 0,-4-1-1 15,1-1 8-15,0 1 4 0,3 0 3 0,-1 2 22 16,-2-2-11-16,3 2 11 0,-1 2-3 0,0-2-19 16,0 2 11-16,1 1 1 0,-1 0 2 0,3-1 16 15,0 2-26-15,-2-1 25 0,4 1-7 16,-3 1 3-16,1 0 5 0,0 1-12 0,-1-1 0 0,-1 2-3 0,-2 1 3 16,1 1-10-16,-1-2 6 0,-1 2-17 0,0 0 11 15,-1 0 14-15,2 0-7 0,-2 5 11 0,2 2-4 16,-1-2-7-16,2 5 21 0,0-3 0 0,0 4 0 15,3 0-10-15,-1 1 3 0,0 1-14 0,1 1 3 16,0-2 8-16,1 2-11 0,-1 0 28 16,0-1-21-16,0 0 8 15,1-1-5-15,-2 1-6 0,1-1 21 0,-2-2-4 16,3 1 4-16,-1-2-7 0,-1-1 0 0,-1 1 7 16,2-2 4-16,-2-1-8 0,-1-1-3 0,2 0 4 15,-3 0 3-15,2-3-4 0,-1 2 15 0,-2-2-18 16,2 0-22-16,-2 1 22 0,2-1-11 0,-3-1 26 15,-1 1 14-15,1-2-3 0,-2 0 8 0,3 0 3 16,-2 0-18-16,-1 0 14 0,0 0 12 0,2 0-26 0,-1-3 19 16,-1 1-23-16,2-1-10 0,1 1-13 0,-1-2-6 15,0-2-12-15,-1 0-1 0,2-1 20 0,-1-1 4 16,3-3-1-16,-2-1-37 0,3-2-11 0,-3 0-15 16,2-3 18-16,1 1-3 0,-1-4-14 0,0-1 21 15,1 0-36-15,-3-2 59 0,2 0 19 0,-2 1-30 16,0 0 29-1,-1 0-36-15,0 3 10 0,-1-1 16 0,-1 3-5 16,0-1-3-16,0 0 4 0,-5 4 0 0,1-2 10 16,-1 1 16-16,0 2-16 0,1-4 1 0,-1 5 0 15,0-1-8-15,2-1-7 0,-2 1 7 0,2-2-3 16,0 3 3-16,1 0 23 0,0 1-23 0,-2-2-4 16,4 2 8-16,-2-2-21 0,2 4 28 0,0 0 1 15,0 0-16-15,0 3 34 0,0 1-8 0,0 2 4 0,0 0 4 16,0 2-23-16,-1-1-10 0,1 2-15 0,0 0 11 15,0 0 0-15,0 0-7 0,0 0 3 0,0 0-7 16,0 0 1-16,0 3 17 0,0 0 15 0,0 2-4 16,3 1 4-16,1 2-19 0,0 2 1 0,-1 2 15 15,2 4-19-15,-1 2 22 0,1 2-8 0,0 1-3 16,1 1 15 0,-1 1-19-16,0 2 8 0,-1 0 3 0,-2 0-14 15,1-2 14-15,1 0 22 0,-3 0-18 0,2-2 37 16,0-1-15-16,-3-2-26 0,2 0 15 0,-1 1-10 15,-1-2 25-15,2 0-12 0,-1-2-13 0,-1 1-20 16,2-2 4-16,-2 0 16 0,0-1-1 0,2-1 3 16,-2-1-21-16,1 0 0 0,-1-2 7 0,0 0 0 15,2-2 14-15,-1 1-6 0,-1 0-4 0,0-2-1 0,0 2-14 16,0-1 19-16,0-2-1 0,0 3-18 0,0-2 11 16,2 0-22-16,-2 1 11 0,0-1 29 0,2 1-14 15,-1 0 7-15,-1-2 4 0,2 0-4 0,0-1 0 16,-2-1 1-16,1 0-12 0,-1 0 11 0,0-3 23 15,0 0 15-15,0 0 11 0,0 0 16 0,0 0 0 16,2-2-3-16,-2-1-8 0,0 2-22 0,0-2-28 0,1 1-11 16,-1-2-12-16,3 1-3 0,-3-2 15 0,0-3-20 15,0 2-11-15,0-3-4 0,2 0 8 0,-1 0-12 16,-1 0 13-16,0 0 7 0,2-2-28 0,-1 1 24 16,-1 1 19-16,2-2-4 0,-2 3 4 0,2-3 0 15,-2 3-23-15,1-3 8 0,-1 4-8 0,0-3 12 16,0 1-1-1,2-2-10-15,-1 3 10 0,1-2 12 0,-2 1 12 16,2 0-5-16,-1 0 12 0,1 2-34 0,0-3 4 16,-1 2 11-16,2 1-23 0,2-1 34 0,-2 2-14 15,0 0-12-15,0 1 18 0,1-2 1 0,-1 1 7 16,0 1-3-16,0-1-8 0,0-1-11 0,3 1 3 16,-1-1 12-16,0 1 11 0,3 0-23 0,-2 0 1 15,0 0-8-15,2-1 15 0,-1 1 0 0,1 0 0 0,-2 0 0 16,2 0 8-16,-3 0-5 0,-1 1 5 0,1 2-1 15,-2-1-14-15,-1 0 7 0,1 1 3 0,-3 2-10 16,3-1-16-16,-3 1 27 0,0 1-4 0,0 0 11 16,0 0 1-16,0 0-12 0,-3 0 3 0,3 0-6 15,-3 0 6-15,3 3-10 0,0-3-16 0,0 0 8 16,-2 0-3 0,2 0 21-16,0 1 1 0,-1 0 15 0,1-1-8 15,0 0 0-15,-2 2-7 0,2 0 0 0,0-2-4 16,0 0-19-16,-1 0 12 0,1 0-16 0,-2 0 16 15,2 0-8-15,0 0 3 0,-2 0 9 0,2 0 10 16,-1 4-11-16,-1-1 4 0,2 0 0 0,-3 2-11 16,1 0 26-16,-1 1-7 0,0-1-12 0,-1 1 4 15,0 1-8-15,0 0-3 0,-1-1 11 0,2 3-11 0,-1-2 3 16,0 4 23-16,-2 0-11 0,2 0 15 0,0 0-4 16,0 1-11-16,1 0-4 0,0-1-19 0,0 0 11 15,-1-1 1-15,3-1-1 0,-2 0 31 0,0-1-19 16,1-2-12-16,2 0 23 0,0-1-30 0,0-1 11 15,0-1 4-15,0-1 4 0,0 0-8 0,0-2 8 16,0 2-8-16,0 0-11 0,0-2 12 0,0 0 6 0,2 0-3 16,1 0 27-16,-2 0-16 0,1 0-7 0,-1 0 14 15,-1 0-29-15,2 0 7 0,0 0 8 0,-1 0-11 16,1 0 3-16,0 0 0 0,-1 2-22 0,4 0 26 16,-2 2 0-16,0-2-4 0,3 1 27 0,-1-1-20 15,-2 1 9-15,2-1-1 0,-2 1-15 0,2 0-3 16,0 0-8-1,-2 0 3-15,5 0 16 0,-5 0 7 0,3-1-22 16,-1 2 37-16,0-2-26 0,1 3-11 0,0-4 22 16,-1 1-3-16,-2 1-23 0,1-2 30 0,-1 1-8 15,0-2-7-15,-1 0 12 0,-1 0 10 0,2 0 9 16,-1 0-24-16,-1 0 31 0,-1 0-15 0,2 0-8 16,-1 0 8-16,1 0-8 0,-2 0-3 0,3 0-9 15,-1-2-10-15,-1 2 7 0,-1 0-19 0,2 0 19 0,-2 0 7 16,2 0-7-16,-1 0 12 0,1-1-16 0,0 1 27 15,-1 0-12-15,2 0-22 0,-1 0 11 0,1 0-27 16,-2 0 16-16,2 0 15 0,-1 0-1 0,3 0 13 16,-2 0-16-16,-1 0 11 0,1 0-18 0,0 0-5 15,-1 0 12-15,1 1-4 0,0-1 27 0,0 0-23 16,-2 2 8-16,1-2-1 16,1 0-18-16,-1 0 26 0,1 0-26 15,-1 0-4-15,-1 0 11 0,1 0-15 0,0 0 19 16,-1 0 7-16,-1 0 16 0,2 0 0 0,-1 0 8 15,-1 0-9-15,0 0-6 0,2 0-5 0,-2 0-14 16,0 0 11-16,4 0-12 0,-2 0 8 0,-2 0 19 16,2 0-27-16,-1 0 0 0,-1 0 12 0,0 0-20 15,2 0 16-15,-2 0 0 0,0 0-15 0,1 0-32 0,-1 0-29 0,0 0-16 16,0 0-18-16,0 0-25 0,0 0-6 16,0 0-35-16,0 0-34 0,0 0-17 0,0 0-21 15,0 0-37-15,0 0-55 0,0 0-39 0,0 0-84 16,0 0-47-16,0 0-77 0</inkml:trace>
  <inkml:trace contextRef="#ctx0" brushRef="#br0" timeOffset="8659.421">13907 6661 294 0,'0'0'47'0,"0"0"16"15,0 0 6-15,0 0 22 0,0 2-32 0,0-2 21 16,0 0 48 0,0 0 34-16,0 1 45 0,0-1-1 0,0 2 2 15,0-2-8-15,0 0-63 0,0 0 22 0,0 0-27 16,0 0-7-16,1 0 56 0,-1 0-42 0,3 0 3 16,-3 0-24-16,0 0-37 0,0 0 1 0,0 0-12 15,0 0-16-15,0 0-3 0,0 0-12 0,0 0 3 16,0 0 33-16,0 0-6 0,0 0 2 0,0 0-5 15,0 0 4-15,0 0 20 0,2 0 24 0,0 0-12 0,1 0-7 16,-1-3 9-16,-2 1 0 0,1 2 12 0,1-2-25 16,-1-1-20-16,1 2-21 0,1-1-4 0,0-1-3 15,3 0-3-15,-1-2-8 0,0 1 1 0,1 0-15 16,2-1-7-16,2-2 0 0,-4-1-8 0,2 0 23 16,0 0-4-16,1 1-1 0,-1-3-2 0,0 1 10 15,-1-2-3-15,0 3-8 0,0-3 12 0,-1 3-23 0,1-3 4 16,0 2 11-16,-1 0-22 0,-1 0-4 0,0-1 19 15,2 2-11-15,-3-3 15 0,1 1 14 0,-1 1-25 16,1-1 6-16,-1 0 16 0,-3-1-19 0,2 1 1 16,1-2-1-16,-3 1-11 0,2 0 26 0,-3 1-7 15,2 0 7-15,-2-1 8 0,3 4-11 0,-3 1-8 16,0 0-12 0,1 2 1-16,-1 1-12 0,3-2 23 0,-3 3 12 15,2-1-27-15,-2-1 0 0,3 0 8 0,-3 3-8 16,0-3 26-16,2 2-6 0,-2 0-17 0,0 1 9 15,0 1-24-15,0-2 12 0,0 1 8 0,0 0-8 16,0 1 4-16,0 0 11 0,0 0 1 0,0 0-35 16,0 4 3-16,0-4-14 0,0 3-8 0,0-2 26 15,-3 1-18-15,3 1 3 0,0-2 16 0,0 3 0 0,0 0 22 16,0 0 4-16,0 3-26 0,0 1 3 0,0 3 12 16,0 2-4-16,0 1 8 0,0 4 10 0,0-2-21 15,5 1-5-15,-4 1 4 0,4 0-22 0,0-1 19 16,-2 1-1-16,1-4 8 0,-1 3 8 0,-1-4-5 15,5 0-3-15,-6-2 23 0,2-3-4 0,1 2-1 16,-1-3 5 0,2-1-23-16,1-2 46 0,-2-1-1 0,4 0 28 15,-3 0-7-15,3 0-39 0,1 0 19 0,1 0-34 16,0 0 11-16,2-2-12 0,1 0-3 0,-1 2 8 16,1-1 7-16,-2-2 1 0,2 1-28 0,-4-1 20 15,-1 0-16-15,0 0 31 0,-2 0 12 0,-2 0-19 16,-1 0 23-16,-2 0-28 0,3-3 21 0,-3 0 24 15,-1 3-32-15,3-2 4 0,-1-3-32 0,0 1-20 0,2-2 20 16,-1 0-4-16,2-3 20 0,-2-1-28 0,2-2-4 16,0-2-4-16,-2 0-32 0,3 1 36 0,-3-4-32 15,0 0-8-15,-1 0 25 0,1-2-32 0,-3 0 39 16,2-2 5-16,-2 1-9 0,0 1 20 0,0 1-11 16,0 1 19-16,0 1 4 0,-3 0-4 0,1 2 4 15,-1 0-16-15,1 1 0 0,1 2 15 0,-1-1-11 0,-1 3 12 16,3-1-12-16,-1 2-15 0,-1-2 27 0,2 3-12 15,0 1 0-15,0 2 20 0,0 0-24 0,0 2 12 16,0 1 8-16,0 0-28 0,0 1-11 0,0 0-12 16,0 0 0-16,0 5-4 0,0 1 27 0,0 1 5 15,0 5 11-15,0 1 4 0,6 4-4 0,-3-1 11 16,4 5-14 0,-1 2 18-16,1 2-19 0,2 3-11 0,-5-2 30 15,4 2-19-15,-3 0 27 0,2 2 20 0,-1-1-47 16,-2 1 23-16,-2 0-27 0,1 0-7 0,0-2 26 15,-3 1 5-15,0-1-8 0,0 1 4 0,0-2-4 16,-6 1-4-16,1 0 19 0,-1 0-15 0,2-2-8 16,-3 1-12-16,2-2 4 0,-1 0 16 0,1-2 19 15,-1-2-15-15,-2 0 4 0,3-1-16 0,0-1-16 0,1-2 20 16,-4-2 8-16,3 2-16 0,0-4 8 0,-1-1-8 16,1-2-8-16,0 0 16 0,-1-3 12 0,3 0-16 15,-2-1 8-15,1-2-12 0,0-1-12 0,1 0 24 16,1-1-12-16,-1 0 19 0,2-2-7 0,-2 0 12 15,3 0 3-15,-2 0-7 0,2 0 8 0,-3-4-40 16,0 1 0-16,-2-1 4 16,2-2-7-16,-4 1 11 0,0-2-7 0,1 0-21 15,1-3 9-15,0 0 15 0,0-3-23 16,3 0 39-16,-1-2-20 0,-1-1 1 0,2 1 11 16,2-3-31-16,0 1 20 0,0 2-8 0,0-1 3 15,6 1-22-15,-3-1 4 0,2 3-9 0,2-1 2 16,-1 0 41-16,-1 2-19 0,4 0 27 0,-1 0-8 15,3-1-19-15,0 1 23 0,-1-1-7 0,1 1-5 0,1-1 8 0,0-1 4 16,2 1-19-16,-2 1 23 0,1-5 11 16,1 4-11-16,-2-3 19 0,1 3-19 0,0-1-1 15,0 0-3-15,-4-1-19 0,3 3 42 0,0 1-26 16,-2-1 3-16,-1 0-4 0,0 1-30 0,-1-2 22 16,2 5-18-16,-2-3 30 0,1 3 4 0,-1-3 3 15,0 4 23-15,-3-2-26 0,3 0 8 0,-2 1-5 0,0 0-33 16,3 0 26-16,-5 0-19 0,4-1 7 0,-2 2 16 15,1-1 15-15,-1 2-11 0,-1-1-23 0,1 1 26 16,-1 0-19-16,0-1 12 0,-2 3 15 0,0-1-19 16,0 1-12-16,0-1 16 0,-1 2-15 0,2 0 3 15,-2 1 16-15,-1-1-8 0,1 3 4 0,-2-3 7 16,0 3-11-16,0 0-4 16,0 0 16-16,0 0-4 0,0 0-1 0,0 0 5 15,0 0-16-15,0 0 19 0,0 0-11 16,0 0 11-16,0 0 16 0,0 0-39 0,0 0 16 15,0 0-1-15,0 0-22 0,0 0 19 0,0 0-16 16,0 0-7-16,0 0 27 0,-2 0-23 0,2 0 15 16,-3 0-12-16,3 0-11 0,-4 0 15 0,4 3-7 15,-2 0 4-15,1-2 11 0,-1 2-8 0,1-3-7 0,1 1 15 0,-4-1-11 16,4 2 15-16,0-1-8 0,-1-1-7 16,-1 1 3-16,1 1 1 0,-1 1 11 0,0 2-12 15,-3-1 1-15,2 2-1 0,-3 0 19 0,2 2 19 16,-3 0-15-16,1 2 0 0,-2 1-18 0,0 0-20 15,0 0 27-15,3 0-12 0,-1 2 5 0,-2-2 6 16,5-1-18-16,-2 1 12 16,4 0-1-16,-3-2 0 0,4 0 8 0,0 0 3 15,0-1 1-15,5 0 3 0,-2 1 0 0,1-3 12 16,2 2 27-16,-2-2-8 0,1 0 42 16,0 0-19-16,2 0-15 0,-3-3 43 0,4 1-58 15,0 1 8-15,-2-5 0 0,4 2-35 0,-1-1 16 16,-1-1 7-16,3 0-15 0,-2 0-4 0,3 0 0 15,-1 0-32-15,0-3 8 0,0 3 8 0,1-3-8 0,-2 1 32 0,0 0-16 16,-1-2-20-16,0 3 24 0,-4-2-32 0,2 2 44 16,-2-1 8-16,-4 1-24 0,1-1 20 15,-2 0-24-15,0 0-24 0,1-1 24 0,-1 0-43 16,0-3-20-16,3-1 23 0,-3-2-30 0,0 0 54 16,0-2-30-16,0 0 7 0,0-1-30 0,0-3-27 15,-4 1 46-15,1-1 8 0,-1 0 16 0,1-2 18 0,-2 1-10 0,0-1-1 16,2 2 19-16,-3-1-4 0,1 5-4 0,2-1-7 15,0 2 8-15,0 2-19 0,-2-1 11 16,2 3 18-16,0 0-3 0,-1 1 8 0,-2-1-4 16,3 2-16-16,0 1 16 0,1-2 11 0,-1 2-7 15,0 2-16-15,1-2 4 0,-1 2-3 0,1 1-1 16,2 0 23-16,0 0-3 16,0-1-12-16,0 1 30 0,0 0-12 0,0-1-6 15,2 1 18-15,1-2-23 0,1 1-3 0,-3-1 0 16,2 1-4-16,1 0 0 0,-1-2 0 0,0 0 8 15,6 0-16-15,-4 1-18 0,3 0 14 16,0-2-22-16,1 3 12 0,-1-2 11 0,0 3 3 16,0-2 8-16,1 2 0 0,-1 0 0 0,1 0-4 15,-3 5 1-15,1-3-9 0,0 2-3 0,-1 1-22 0,-1-1 11 0,0-1 3 16,2-1 23-16,-2 3 4 0,0-1-4 0,-2 1-7 16,2 1-1-16,0-1 16 0,-1 3-31 0,1 1 27 15,0-1-15-15,-2 2 7 0,0 0 23 16,-1 0-19-16,0 0 0 0,-1 0-11 0,-1 2 11 15,0 1 18-15,3-1 1 0,-3 3-23 0,0-2-3 16,0 1-4-16,0 0 11 16,2 0 22-16,-2 2 15 0,4-3-22 0,-4 0-11 15,4-1 26-15,-3 0-19 0,4-2 15 0,-2-1 12 16,0 1-31-16,2-3 24 0,0-1 7 0,-2 0 15 16,3-3 12-16,-6 0 8 0,5 1-23 15,-5-2-12-15,6 1 1 0,-1-3-19 0,0 0 19 16,1 0 3-16,-3 2 9 0,-3-2-3 0,7 0-21 15,-1 0-15-15,1 0-12 0,-3 0-8 0,4-2 24 0,-3-3 7 0,1 4 1 16,1-2-16-16,-3-1 0 0,4-1-4 0,-3 0-20 16,0 0 36-16,-1-3-20 0,1 1-16 0,0-1 16 15,4-4-28-15,-2 0-3 0,1-1-4 16,-2-4-17-16,3 2 21 0,-1-3 8 0,-3 1 26 16,3-1 9-16,0 0-16 0,-4 0 4 0,1 2-19 15,-2-2 15-15,1 2-8 0,0 1 4 0,-2 3 4 0,0 0-19 0,-2 1 11 31,0 2-15-31,1 2 27 0,-1-1 12 0,0 3-5 16,0-2 17-16,5 2-13 0,-5-1 9 0,1 1 0 0,-1 0-28 0,0 2 0 0,2-3-4 16,-2 3 0-16,1-1 20 0,3 0-8 0,-4 2-8 15,1-1 8-15,-1 0 8 0,0 3-23 0,0 0 3 16,0 0-35-16,2 0-3 16,-2 3 23-16,0 2 19 0,1 5 16 0,-1 1 4 15,2 3-1-15,1 1-22 0,2 5 26 0,1 2 1 16,0 0 3-16,2 0 8 0,-1 0-27 0,1 1 0 15,1-1-4-15,-1-2 0 0,0-4 20 16,1 0-13-16,-2-3 13 0,1 0-12 0,-2-2 0 16,-1-4 8-16,1 0-9 0,-3-2 5 0,0 1-4 15,-1-4-8-15,0-1-8 0,-2 0-19 0,0-1-65 0,0 0-26 0,0 0-41 16,0 0-40-16,0 0-20 0,0 0-75 0,0 0-67 16,0 0-77-16,-4 0-93 0,1 0-69 0,3 0-74 15,0 0-81-15</inkml:trace>
  <inkml:trace contextRef="#ctx0" brushRef="#br0" timeOffset="11566.972">16068 6693 952 0,'-2'0'66'16,"1"2"67"-16,-1-2 55 0,2 2 60 0,-1-2-35 15,-2 0-9-15,3 0-3 0,0 0-11 0,0 0 21 16,0 0-22 0,0 0-8-16,0 0-8 0,4 0-20 0,-1 0 2 15,-3 0 3-15,2 0-9 0,-2 0-2 0,2 0 13 16,-1-2-40-16,-1 2-2 0,2-2-21 0,0 2-2 16,-1-1-6-16,-1 1-4 0,2-1-3 0,-1-2-13 15,-1 3-4-15,2 0 12 0,-2 0 0 0,2 0-10 16,-1-2 14-16,-1 1-48 0,3 0-18 0,3-4-19 15,-1 1 1-15,0 0-1 0,3-1 15 0,-2-1-3 0,5-1-1 16,-1 1 4-16,1-1-11 0,1-1 8 0,-4 2-4 16,4-1 7-16,0 1 15 0,-2-1-18 0,1-1-5 15,1 2-3-15,-4 0 0 0,2-1 19 0,1 0 0 0,-3 2 7 16,0-2-7-16,-1 1 0 0,1-1-23 0,-1 1 12 16,-1-1-12-16,1 0 4 0,0-2 8 0,-2 0 3 15,1-1 4 1,-1 1-19-16,0 0 19 0,3-2-15 15,-4 2 27-15,0 0 0 0,0-1-8 0,-2 2 19 16,1-2-3-16,-1 0-12 0,0 0-16 0,-1-2 9 16,-1 1-32-16,2 0 12 0,-2-2 16 0,0 0-16 15,0 1 16-15,0 0-12 0,0 1-8 0,-3-1-19 16,-1 0 8-16,3-1 4 0,-1 2 3 0,0 1-11 16,-1 0-3-16,0 0 6 0,0 2 17 0,1 1 14 0,-1 1-7 15,0 1 7-15,-2 0-22 0,2 2 7 0,0-2-7 16,1 2-1-16,1 0 12 0,-1 2-15 0,-1 0 0 15,1 1 11-15,2 0-15 0,-1 0-4 0,-1 0 4 16,2 0-3-16,-1 0 18 0,1 0-4 0,-4 0 8 16,0 0 0-16,-1 2-7 0,0 2-1 0,1-2 8 15,-5 3-22-15,0 1 7 0,1 0 4 0,0-2 3 0,0 2 23 16,1 0-15-16,0 0 19 0,1 2-23 0,1 0-7 16,-4 1 11-16,4 0-19 0,-1 0 15 0,1 3 1 15,0 0 6-15,-1 1 9 0,1 4 3 0,2-3-4 16,0 5-4-16,0-2-7 0,-1 3-11 0,3 1 11 15,-1-1 8-15,2 2-1 0,-3-2 35 0,3 2-27 16,-2-2-15 0,2 0 22-16,-1 2-26 0,-1 1 12 0,1-1 11 15,-4 2 0-15,2-1-4 0,0 2 16 0,-2 0-12 16,0 2 11-16,-1-2-11 0,-1 1-3 0,-2-1 3 16,3-1-16-16,-4 2 9 0,1-2 7 0,1 1 1 15,-2-3-8-15,2 0 15 0,-2 0-16 0,2 0 16 16,-4-2-8-16,3-1-11 0,-1 1 23 0,1-1-15 15,-2-2 3-15,1 1 5 0,1 0-32 0,-2-4 8 0,1 1 8 16,1 0 3-16,-2 1-3 0,1-4 4 0,2 1-16 16,-2-2-4-16,3 0 16 0,-1-2-15 0,2-1 3 15,1-3-4-15,-3 1 19 0,8-2 9 0,-4 0-12 16,4-1 11-16,0-3-7 0,0 1-8 0,0-1 20 16,0 0-16-16,0 0 3 0,-5-6 17 0,0 1-20 15,0 1 12-15,2-3-28 16,-3 1 8-16,1-3-4 0,0 0-8 0,0 0-4 15,1-1-20-15,0-1 24 0,4-2-7 16,0 1 19-16,-3-1-12 0,3 1-7 0,0-3-1 16,0 2-11-16,0 1 11 0,0-5-3 0,7 4 11 15,-1-1 24-15,1-2-16 0,-1 1 7 0,3-2 9 16,2 3-35-16,-1-1 39 0,4 1-8 0,0-1-20 16,2 0 27-16,2 2-3 0,0-1-4 0,3 1 0 0,0 1 0 0,-1 0-24 15,2-1 12-15,-3 2 12 0,2 0-16 16,-1 0-4-16,-2-2 12 0,1 2 4 0,-2-2-4 15,0 1 12-15,1-1-24 0,-4 0 0 0,-1-1-3 16,3-1 3-16,-4 1-3 0,2-1-1 0,-2 2 24 16,0-2-27-16,-1 2 15 0,-3 0 4 0,5-2-12 15,-5 3 20-15,0 1 4 16,-2-1-24-16,3 1-3 0,-2 0 15 0,-1 3-8 16,1 0 16-16,-3 0-12 0,2 0-12 0,-1 1 1 15,1 2-12-15,1-3 19 0,-1 3-4 16,2-2 8-16,-2 2 8 0,-1-2-19 0,3 0 3 15,1 1-10-15,-1-1 3 0,-3 2 19 0,3-2 3 16,-3 3 5-16,2-2-8 0,-2 2-12 0,0-1-14 16,0 2 22-16,1 0-8 0,-2-1 20 0,2 2 4 0,-2 0-20 0,1-3 0 15,0 3-7-15,-2-2 15 0,2 3-8 0,1-2 4 16,-3 1 31-16,-1 1-27 0,1 0-11 0,-1 0 26 16,-2 0-19-16,0 1 0 0,0 0 23 15,0 0-22-15,0 0-13 0,0 0 13 0,0 0-1 16,0 0-4-16,-4 0-7 0,4 0 7 0,0 0 16 15,0 0-8-15,0 0 15 0,0 0 0 0,0 0-7 0,0 0 22 0,0 0-30 16,0 0 4-16,0 0-15 0,0-3-12 0,0 0 12 16,0 2-5-16,4-1 9 0,-1-1 18 0,0 0 8 15,0 0-11-15,1 1 0 0,-1 1-20 0,-2-2 20 16,4 0-39-16,-4 1 4 0,2 0 1 16,2-2-24-16,-2 3 58 0,-1-1 7 0,3-1-23 15,-2 1 16-15,5-1-4 16,-5 0-34-16,0 2 26 0,3-1-7 0,-1 0-16 15,0-1 20-15,4 2 26 0,-4-1-12 0,0 2 1 16,1-1 7-16,-1-2-38 0,-2 1 8 0,3 2 19 16,-6 0-4-16,3 0 11 0,-3 0 11 0,0 0-6 15,0 0-28-15,0 0-10 0,0 0-16 0,0 0 19 16,0 0 4-16,0 0 30 0,0 0 0 0,0 0-26 16,0 0 26-16,-7 0-26 0,5 2 0 0,-1-2 7 0,2 0-22 15,-1 3 18-15,2-3 19 0,-3 1-22 0,1-1 26 16,2 0-15-16,-3 0-7 0,3 0 3 0,-2 1 8 15,-1 0 7-15,1 1-4 0,-1 1 12 0,-3 0-19 16,-2 3 0-16,0 0-15 0,-1 3 4 0,-4-1 3 16,2 4-10-16,-3 1 14 0,1 2 15 0,-1 0-3 15,3 1-1 1,1 0 8-16,-2 1-26 0,4-2 18 0,2 2 1 16,-1-2-1-16,1 1 8 0,1-3-3 0,4 1 3 15,-1 0-12-15,2-3 12 0,0 1-18 0,0-1 10 16,0-1 1-16,3-1-5 0,2-1 16 0,-2 0 8 15,0 0 11-15,0-1 24 0,1 0-17 0,-1-3-14 16,0 2-12-16,2-3-11 0,-2 0 11 0,1 0 20 16,1 0 7-16,0-2-3 0,-2 0 0 0,0 0-12 0,2-1-15 15,0 0 3-15,-2 0-11 0,3 0-8 0,2 0-8 16,-3 0 4-16,3 0 8 0,1 0 16 0,-1 0 23 16,0 0-27-16,0 0 0 0,0-5-5 0,-2 4-3 15,1-3 12-15,-2 1 0 0,1-2-24 0,1 1-4 16,-2-2 4-16,2 2-12 0,-1-5 8 0,-1 3 16 15,4-2-27 1,-2-1-5-16,1-1 28 0,-2 0-36 0,-6 0-3 16,9-1 4-16,-2 0-28 0,-7 2 16 0,6-2 24 15,-6 0-8-15,0 2 7 0,0-2 9 0,0 1-32 16,0-1 28-16,0 1-5 0,0-1 1 0,0 1 23 16,-6-1-16-16,-1 1 8 0,2 1 8 0,1-1 4 15,-1 1 11-15,2 3-11 0,3 0-16 0,-6 0 16 16,6 1-16-16,0-1 12 0,-5 3-8 0,5-2-7 0,-4 3 7 15,4-1-8-15,0 0 4 0,-7 0-11 0,7 0 12 16,0 1-16-16,0 0 12 0,0 1 3 0,0 0-3 16,0-2-1-16,0 3 4 0,0-2 12 0,0 0-23 15,0 0-11-15,0 1-8 0,9-3-19 0,-1 0 23 16,0 0 16-16,-1-2-5 0,3 0 16 0,-2 1-20 16,2-3 12-16,2 2 23 0,-2 0-8 0,1 3 15 0,2-1-8 15,-4 1-10-15,4 1-1 0,-4 1-4 0,-1 0 5 16,0 1-1-16,0 0-15 0,-2 0-3 0,-2 0-12 15,-1 0-3-15,-2 0 30 0,3 0-4 0,-3 4 29 16,-1 0-10-16,3 1-5 0,-1 0-3 0,2 3-11 16,-1 1 11-16,2-1-11 0,0 3 0 0,-2 1 19 15,2-1 3-15,0 3-8 16,1 0 20-16,-3 1-38 0,2-1 0 0,-2 1 19 16,0 2 7-16,-1-3 15 0,0 2-12 15,-1-1-6-15,1 1-8 0,-1-1 7 0,-1-1 4 16,0 0 4-16,0-2-7 0,0-1 11 0,0 1-8 15,0-3-7-15,0 0 7 0,-3-3-22 0,3 1 18 16,-3-1 4-16,1-3 1 0,2 0 14 0,-1-2-22 16,1 1-1-16,0-2-3 0,0 0-3 0,0 0 21 0,0 0-3 0,0 0-11 15,0 0 0-15,0 0 7 0,0 0-18 16,0 0 14-16,0 0-11 0,0 0 8 0,0 0 8 16,0 4-9-16,0-2 20 0,0-2-19 0,0 2 3 15,0-1 20-15,0-1-23 0,0 0 7 0,0 0 31 16,0 0-23-16,0 0 23 0,0 0-3 0,0 0-9 15,0 0 5-15,0 0 11 16,0 0 5-16,0 0-4 0,0-3-4 0,0 0-36 16,0 0-3-16,0-2 0 0,0 2-8 0,0-3-4 15,-7 0 12-15,7-1-8 0,-3 0 4 16,3-2 4-16,0 1-16 0,0-1 5 0,0 0 7 16,0-2-4-16,0 0-4 0,0 0-4 0,0-2-7 15,0 1 19-15,3-2-8 0,4-1 11 0,-2 0-6 16,-1 1-9-16,4-2 16 0,-2 1-23 0,2 1 30 0,0 3-14 0,2-1-5 15,-2 2 12-15,0 1-32 0,1 3 44 0,2-1-20 16,-3 1-7-16,3 1 11 0,-2 1-24 16,0-1 9-16,-1 2 19 0,-2-1-8 0,1 2 0 15,0 0 4-15,-4 1-35 0,2-1-7 0,-2 2-35 16,0 0 8-16,2 0 9 0,-2-1 10 0,-2-1 17 16,3 2-31-16,1 0-14 0,-4-3-33 0,2 3-7 0,1-2-23 0,0 2-7 15,-2-1-15-15,2 0-47 0,0 1-17 0,-3 0-56 16,-1 0-46-16,2-2-50 0,-2 2-43 0,0 0-90 15,0-2-81-15</inkml:trace>
  <inkml:trace contextRef="#ctx0" brushRef="#br0" timeOffset="16174.99">17613 6678 587 0,'-2'4'64'0,"2"-4"62"0,-1 0 62 0,1 0 58 15,0 0-28-15,0 0-8 0,0 0-24 0,0 0-2 16,0 0-15-16,0 0-22 0,0 2-4 15,0-2-34-15,0 1-12 16,0-1 2-16,0 0-19 0,0 1 1 0,0 1 23 16,0-2-22-16,0 0-3 0,0 0 11 0,0 0-23 15,0 0 14-15,0 0 7 0,0 0-19 0,0 0 20 16,0 0-12-16,0 0 10 0,0 0-6 0,0 0 4 16,5 0 0-16,-4 0-23 0,1 0-1 0,-1 0-16 15,1 0 18-15,0-3 0 0,-2 3 14 0,1-1-17 16,2-1-28-16,2-1-11 0,-1 2 0 0,0 0-6 0,2-1 2 15,1 0 19-15,1 0-18 0,1-2 7 0,2 1-7 16,-1 0-7-16,4 1-7 0,-3-2 10 0,1 2 19 16,-1-4-4-16,2 3 7 0,0-1 11 0,0-1-21 15,-3 2 10-15,3-3 30 0,-2 2-3 0,0-2-4 16,-1 1-7-16,1 0-34 0,-2-1 8 0,2-1 12 16,-3 2-19-1,2-2 7-15,-1 0-22 0,-1-2 3 0,3 1 12 16,-3-1-4-16,0 0-15 0,-1-1-8 0,3 0 5 15,-3 0-1-15,1-2 11 0,-2 1-3 0,2 0 7 16,-2 1 4-16,1-1-7 0,-3 1 7 0,1 1-11 16,-2-1 15-16,3 1 4 0,-3 0 11 0,1-1 4 15,-1 1-3-15,-1-1 3 0,-1 2-19 0,2-1-15 16,-1 1 4-16,0-1-12 0,-2 0-8 0,1 3 24 0,-1-1-16 16,2 1-8-16,-1 0 12 0,1 2-4 0,2-2 0 15,-2 2 28-15,1-1-9 0,-1 0 1 0,-1 0-28 16,1-1-4-16,0 2 9 0,-1-2-5 0,1 0 4 15,-1 1 8-15,-1-1-3 0,2 0-1 0,-2 2 19 16,3 0-15-16,-3 1 11 0,0 0-3 0,2 0-4 16,-2 3 8-16,0-2 7 0,0 2-19 0,0 0-8 0,0 0-15 15,0 0-11-15,0 0 3 0,0 4 12 0,0-2 4 16,0 3-12-16,0-1 23 0,0 1 1 0,0 2-1 16,0 0 15-16,0 3-7 0,0-2-4 0,0 2 8 15,0 1-16-15,0-1 19 0,0 2-11 0,0 1 8 16,3-2 8-16,0 1-32 0,0 1 20 0,-1 1-12 15,2 0-3 1,-2 1-1-16,0-1 24 0,-1 0 3 0,2 1 0 16,1-1-3-16,0-2-31 0,-2 1 0 0,4 2 4 15,-3-3 18-15,4 0 20 0,-3-2 0 0,1-1 7 16,2 1-11-16,0-3-3 0,1 0-1 0,0 0 12 16,0-2 12-16,1 0 4 0,1 0 15 0,0-3-27 15,0 0 20-15,0 0-28 0,-2-2-23 0,5 0 36 16,-5 0-13-16,1 0-3 0,4-4 27 0,-5 0-47 0,0 1 0 15,0-3 24-15,1 1-32 0,-3-1 8 0,-1-1-12 16,2 0-4-16,-3-3 16 0,2 1 8 0,2-1 4 16,-3-2-8-16,3 0 4 0,0-3-12 0,-8 2 8 15,9 0-12-15,-4-1-19 0,-5-2 15 0,8 2-8 16,-8-1 4-16,0 1 20 0,0 2 12 0,0-2-20 16,0 2 24-1,0 1-12-15,0 1-12 0,0-1 4 0,0 2-8 16,0 1 0-16,0-1 0 0,0 0 4 0,0 0 4 15,0 1 16-15,0-2-20 0,0 5 20 0,0-1-16 16,0 1-16-16,0 1 12 0,0 1-4 0,0 1-8 16,0 0-7-16,0 2 15 0,0 0-35 0,0 0 7 15,0 0 9-15,0 0-12 0,0 6 43 0,0 1 3 16,0-1-7-16,0 2 8 0,0 3-27 0,0 1 3 0,0 4 24 16,0 1-12-16,0 2 16 0,0 2-12 0,0 0-4 15,8 4 12-15,-8 0-4 0,4 0 8 0,-4 1-1 16,0 0-15-16,7 0 20 0,-7-1-28 0,0 1-11 15,0-2 19-15,0 2-16 0,6-2 36 0,-6-1 31 16,0 2-28-16,0-2 21 0,0-2-21 0,0 1-23 16,0 0 12-16,0-1-16 0,0 0 28 0,0-2-8 0,0-1 27 15,0 0-19-15,-8 2-12 0,0-3 31 0,-1 4-43 16,1-2 20-16,2 0-4 0,-2 2-24 0,-1 0 32 16,0-1-8-16,1 0 4 0,-2-1 8 0,0 1 0 15,4-2-4-15,-7-1-8 0,5-2-8 0,-1-2-8 16,1 0 20-16,-3-3-4 0,1 0 4 0,2-3 12 15,-1-1-4 1,3-2 0-16,-1-1 17 0,-1-1-37 0,-1 0 4 16,3-2-4-16,-2 0-28 0,1 0 28 0,1-2 8 15,-3-2 4-15,2 0 8 0,-1-1-3 0,2 0-25 16,-2-1 20-16,0 0-24 0,2 0 4 0,-1-3 0 16,0 1-13-16,0-2 13 0,1 2-4 0,1-3-28 15,-1 3 7-15,1-2-11 0,0 0 4 0,2 1 40 16,0-2-24-16,1 1 20 0,1 0 0 0,-1-1-32 0,2 1 0 15,0-1 8-15,5 3-16 0,1-4 0 0,-1 1 24 16,1 1-23-16,2 1 19 0,3-4 16 0,-1 1-20 16,2 0 20-16,0-1-3 0,0 2-17 0,3-2 20 15,-2-1-8-15,4 1 0 0,-4 0 12 0,4-4-3 16,-2 4-13-16,0-1-23 0,0-4 8 0,1 1 0 16,0 2 11-1,0-2 32-15,1 0 3 0,-1 2-26 0,0-1 7 16,-2 1 12-16,0 3-16 0,1-2 15 0,-2 2 5 15,0 0-43-15,-1 0 27 0,0 2 16 0,-1 0-8 16,2 1 15-16,-4-1-7 0,1 1-1 0,1 0 5 16,-3-1-12-16,-2 2-16 0,2-2 5 0,0 1-17 15,-2 0 16-15,2-1 1 0,-1 2 14 0,-1 0-18 16,1 0 7-16,0 0 12 0,-1 0-28 0,1 1 36 0,0 0-20 16,0 0-4-16,-1 0 0 0,2 2-3 0,1-3 26 15,-4 4 8-15,3-2-26 0,-1 3 14 0,-3-2-22 16,1 3-16-16,0-2 30 0,-4 3-10 0,-1 0-5 15,2 1 12-15,-2 0 12 0,0 0-12 0,0 0 0 16,0 0 7-16,0 0-7 0,0 0-19 0,0 0 23 16,0 0-4-16,0 0-23 0,0 0 35 0,0 0 7 0,0 0-23 15,0 0 19-15,0 0 5 0,0 0-32 0,0 0 16 16,0 0 0-16,0 0-16 0,0 0 16 0,0 0-12 16,5-5 12-16,-2 4 0 0,0-1 8 0,2-1 11 15,0 2-15-15,1-2 0 0,-2 0-20 0,0 2 4 16,0-1-4-16,-2 1-7 0,1-1 23 0,-1 1-16 15,0 1 1 1,-1 0 3-16,1 0 0 0,-1-2 20 0,4 1-1 16,-5 1 12-16,1-1-7 0,2 1-31 0,-1-1 11 15,0 1 0-15,-1-1-23 0,4-1 27 0,-2 1-8 16,1 1-11-16,-3-3 38 0,2 2 0 0,2 1-11 16,-4-2 8-16,2 2-20 0,-1-1 8 0,0 1 3 15,-1 0-3-15,1 0-12 0,0-3-7 0,-1 3 19 16,1 0-8-16,-1-1 16 0,1 1 7 0,0-2-38 0,-2 2 22 15,1 0 5-15,-1 0-11 0,0 0 34 0,0 0-12 16,0 0-11-16,0-2 11 0,0 2 5 0,0 0-9 16,0 0 17-16,0 0-24 0,0 0-4 0,0 0 0 15,0 0-1-15,0 0 13 0,0 0-4 0,0 0 12 16,0 0-20-16,0 0-4 0,-1 0-4 0,-3 0 8 16,3 0-8-1,1 0-8-15,-3 4 12 0,3-4-24 0,-2 0 8 16,2 0 12-16,0 0-7 0,-2 1-1 0,2-1 20 15,-1 0-8-15,1 0-8 0,-2 0 16 0,2 3-16 16,-2-2 4-16,-1 1-8 0,2 0-3 0,-7 0-5 16,3 2 20-16,0-1-4 0,-3 3 8 0,-2 0-4 15,2 0-31-15,-2 3 23 0,2-2-4 0,-3 2 8 16,2 3 20-16,-4-1-4 0,4 2-4 0,-1-1-12 0,0 4-12 16,0-2 4-16,2 1 12 0,-2 2 0 0,2 0-3 15,4-1 6-15,-3 0-22 0,7-2 19 0,-3 0 15 16,3-1-19-16,0-2 12 0,0 0 12 0,0-4-28 15,0 1 16-15,5-1-8 0,1-1-24 0,-1-1 44 16,2-1-4-16,2 0 11 0,-1 1 32 0,0-1-24 16,2-4 9-16,-2 3-9 0,2-1-23 0,1-1-4 0,-2-1-16 15,3 0 4-15,-2 0-4 0,0 0 16 0,-2 0-16 16,4-3 12-16,-4 0 16 0,1 0-4 0,0 2 12 16,-3-1-12-16,-1-1 0 0,1 2-4 0,-2-2-4 15,0 0-4-15,1 1-16 0,-2-2 4 0,0 1 16 16,0-1 12-16,1-2-12 0,-3 0-12 0,4 0-16 15,-3-2-16 1,-1 0 24-16,2-3-16 0,-1 1 20 0,-2 0-20 16,0-3-27-16,0 2 39 0,0 0-19 0,0 1 19 15,0-1 16-15,0 2-32 0,-6 0 13 0,1 1-9 16,2 2 17-16,-2-2 3 0,1 2-12 0,0 1 13 16,-2 0-9-16,3-1 8 0,-2 0 4 0,0 0-11 15,0-1-5-15,2 2 17 0,0-1 6 0,-5 1 1 16,3-1 12-16,2 1-28 0,-2 1 1 0,2 0 11 0,0-1-20 15,1 2 28-15,1 1-12 0,1-3 8 0,0 3 4 16,0-2 3-16,0 0-3 0,0 2-12 0,0 0 1 16,0-2-9-16,0 2 4 0,1-3 1 0,2 2 3 15,2-3-20-15,0 2 5 0,2-3-8 0,2 0 0 16,-1 0 11-16,1 0 13 0,4-1-5 0,-4 0 4 16,4 2 1-16,0 0-5 15,-4 2 12-15,2-1-16 0,0 2-11 0,-3 2-11 16,0-2 15-16,-1 2 11 0,-1 1 12 15,0 0 11-15,-3 0-18 0,2 0-17 0,-2 4-10 16,2-1-8-16,-2-2 11 0,2 2 27 0,-2 0-3 16,0-1-1-16,0 0 0 0,0 0-11 0,1 1 23 15,-3-2-5-15,3 1-3 0,-3 1-3 0,2-3-9 16,-1 2 9-16,1 1-5 0,-3-2-3 0,1-1 3 0,-1 1 1 16,0 1 11-16,0 1 3 0,0-1-18 0,0 0 7 15,0 1 0-15,0 2 12 0,0 1-1 0,0 1 5 16,0 0-9-16,0 0-6 0,0 2 6 0,0 1-6 15,0 2 3-15,0 0 15 0,0 0 7 0,0 2-3 16,0 0 23-16,0 1-42 0,0-1 19 0,0-1 0 16,0 2 3-16,0-2 24 15,0 1 4-15,0-1-4 0,3-3-11 0,-1 0 0 16,3 1-12-16,-2-2 27 0,0 1-26 0,2-2-1 16,3 0-23-16,-4 1 7 0,5-2 1 0,-1-1 4 15,0 0 16-15,1-1-28 0,0-1 27 16,1-1 1-16,-1-1-1 0,-1 0 5 0,3-2-24 15,-1 3 7-15,-2-3-7 0,1 0 0 0,-1 0 0 16,3 0-3-16,-5-3-5 0,3-1-8 0,0-1 4 0,-3 1-1 0,1 1 21 16,-7-3-8-16,6 1 8 0,0-2-8 0,-6 0-28 15,6-4 24-15,-6 1-12 0,8 0-20 0,-8-4 13 16,7 0-17-16,-7-2-7 0,6 1 0 16,-6-1-1-16,0-2 1 0,8 4 8 0,-8-3 8 15,0 3 7-15,0 0 1 0,0-2 7 0,0 4 23 16,0 0-23-16,0 1 8 0,0-1 8 0,0 3-23 0,0 1 34 0,0-1-30 15,0 1 3-15,0 2 16 0,0 2-35 0,0 0 31 16,0 1-16-16,0 0 4 0,0 3 20 0,0 0-20 16,0 0 1-16,0 0-24 0,0 0-16 0,0 0 20 15,0 0 8-15,0 0 15 0,0 6 4 16,0 0 0-16,0 1 4 0,0 4-11 0,0 1 14 16,0 2 1-16,0 2-16 15,0 1 20-15,0 0-12 0,0 0-12 0,0 1 16 16,0 0-11-16,0-1 3 0,8-1 8 0,-2-1-1 15,-6-2 16-15,8 0-4 0,-1-2-11 0,0 0 0 16,-2-2-8-16,-5-1-3 0,8-1 30 0,-2-1-11 16,-6 0 7-16,10 0 4 0,-10-3-31 0,6 3 8 15,0-4 16-15,-6 0 10 0,7 1 25 16,-7-2 7-16,9-1-23 0,-3 0-4 0,-6 0-19 0,7 0-12 0,-1 0 0 16,-6-5 4-16,7 2 4 0,0-1 8 0,0-1-8 15,-1 1-12-15,2-1 12 0,0-1-20 0,-2-1 8 16,2 1 4-16,0-1-4 0,0 0-8 0,-2 1 16 15,1-2 12-15,-3 1-12 0,-4 0 8 0,5-2-24 16,-5 1-16-16,0 0 16 0,5 0 16 16,-5-2-4-16,0 1 0 15,0-2-11-15,0 2 11 0,0-3 12 0,0 1-1 16,0-1-3-16,0 1-16 0,0-3-4 0,0 2-11 16,0-1 19-16,0 2 1 0,0 0-5 0,0 2 20 15,0 1-20-15,0 1 11 0,0 2-3 0,0 0 4 16,0 4-19-16,0-2-9 0,0 2 8 0,0 1-7 15,0 0 0-15,0 0-1 0,0 0 9 0,0 5-20 16,0-2 35-16,0 4-7 0,0 3 3 0,0 1 43 0,0 1-36 16,0 6 9-16,8-1-4 0,-2 3-24 0,-6 0 20 15,5 3 4-15,0-3-20 0,-1 0 4 0,0-2 28 16,0 0-17-16,-4-3-6 0,3-2 10 0,-3 0-18 16,0-3-1-16,0-1 16 0,0-3 8 0,0-1-9 15,0-1 1-15,0-1 15 0,0 0-30 0,0-2 7 16,0-1 12-1,0 0-8-15,0 0 23 0,0 0-4 0,0 0-7 16,0 0 12-16,0-4 3 0,0 2 13 0,0 0-5 16,0-3-12-16,-6 2-23 0,6-3-3 0,-5 2 7 15,5-2 11-15,-4-2-11 0,4-1-8 0,0 1-8 16,-7-3-19-16,7 1 27 0,0-1 8 0,0 0-4 16,0-2-8-16,0 2-19 0,0-2 3 0,0 1 16 15,8 1 4-15,-1 0 12 0,0 0-12 0,1 0-3 0,0 0-1 16,0 1 4-16,3 0 0 0,0 2 11 0,3-3-3 15,-1 4-8-15,3-2-3 0,-2 1-5 0,3 1 20 16,-1 2 0-16,2-3 4 0,-2 5-1 0,-1-1-15 16,0-1-7-16,-1 3-1 0,-5-2 4 0,3 2-8 15,-3-1-7-15,-1 0-20 0,-4 0-15 0,0 1-23 16,1 1-18-16,-2-2-3 0,-2 3-26 0,1 0-25 0,1 0-5 16,-3 0-41-16,0 0-30 0,0 0-46 0,0 0-78 15,0 0-71-15,0 0-65 0,0 0-50 0,0 3-31 16,0-2-25-16</inkml:trace>
  <inkml:trace contextRef="#ctx0" brushRef="#br0" timeOffset="21209.182">20214 6650 794 0,'-2'0'68'0,"-1"3"79"0,3-3 42 0,0 1 50 0,0 0-20 16,0-1-29-16,0 0-7 0,0 0-2 0,0 0 13 15,0 0-13-15,0 0-1 0,0 0 9 0,0 0-48 16,0 0 25-16,0 0-22 0,0 0-17 15,0 1 5-15,0-1-19 0,0 0 11 0,0 0-9 16,0 0 26-16,0 0-20 0,0 0 8 0,0 1-3 16,0-1-12-16,0 0 15 15,0 0 5-15,0 0 6 0,3 0 4 0,-3 0-6 16,2 0-14-16,0 0 6 0,-2 0-19 0,1 0 5 16,4-2-10-16,-4 0-44 0,6 1-2 0,-4-2-45 15,3 1-11-15,2-3 16 0,1 1 4 16,1 1-12-16,0-1 24 0,2-2-8 0,-1 1-20 15,3 1 32-15,-2-2-8 0,0 0-4 0,1 2 0 16,0-2-24-16,-3 1 24 0,3 0 5 0,-2 0 32 0,-1-2 0 0,-1 2-20 16,-2-1 12-16,-1 1-15 0,2-2 16 0,-2 0-25 15,-1 1-4-15,0-2 1 0,1-2 7 16,-1 1 26-16,1-2-29 0,-1-1-18 0,0 0-24 16,-1-3-9-16,3 1 21 0,-1-2-4 0,-2-3 0 15,0 2-8-15,1-1-5 0,-1 0 9 0,0-1 16 16,-3 1-20-16,-1 0 0 15,8 0-9-15,-8-1 0 0,0-1 17 0,0 0-8 16,0-1-5-16,3 1 5 0,-3-1-26 0,0 0 22 16,0 2 4-16,0 0-17 0,0 3 33 15,3 0 9-15,-3 1-21 0,0 2 0 0,0 1-1 16,0 2 1-16,5-1 4 0,-5 3 12 0,0 2-7 16,0 0-26-16,5 0 34 0,-5 3-5 0,0 0-4 15,0 2-4-15,0-3 0 0,0 4-12 0,0-2 7 0,0 2 5 0,0 0-12 16,0 0-9-16,0 0-17 0,0 0-7 0,0 0 4 15,0 3 12-15,0 2 17 0,0 0 20 0,0 1 13 16,0 1-13-16,0 1-17 0,0 3 9 16,5 1-16-16,-5-1 8 0,4 1 28 0,-4-1-24 15,4-1 4-15,-4-1 0 0,4 0-8 0,-4-3 12 16,3 0-12-16,-3-2 8 0,0-1-21 0,0 1-3 0,0-1 28 0,0 2 4 16,3 1 12-16,-3 1 1 0,0 0-9 0,4 4-4 15,-4 2-24-15,3 2 8 0,-3 2 12 0,3 2 0 16,-1 0 13-16,-1 2 3 0,-1 1-16 15,3 1-8-15,1 0 8 0,2-1 9 0,-5 0-5 16,2 0 4-16,1-3-8 0,0 3-20 0,1-4-5 16,-1-1 13-16,0 1 20 15,2-1-7-15,-3-2 19 0,2-1-19 0,-2 0-14 16,2 0 22-16,0-1-22 0,3-1 26 0,-4 1-1 16,1-1 5-16,0-1 13 0,2 0-1 0,-3-2-4 15,2-2-8-15,-1 1-8 0,0-2-9 16,-2-1 26-16,2-2-1 0,0 0 0 0,-2-2 9 15,-3-1-13-15,4 0 35 0,-4 0-17 0,7 0-1 16,-2 0-16-16,-5-2-30 0,6-2 21 0,4 1 0 0,-3 0 0 0,3-3-8 16,1 0-1-16,0-1-21 0,2 0 18 0,-1 1-31 15,-1-1 9-15,1-2-5 0,1 0 31 16,-1 2 26-16,-3-2-27 0,4 0-4 0,-4 1-38 16,-1-2-22-16,-8 2 30 0,14-2 14 0,-14 1-1 15,13 0 17-15,-13 0-46 0,9 2 12 0,-9-3 13 16,0 3-12-16,0-1 29 15,0-1 12-15,0 1-16 0,0 0 4 0,0 1 13 16,0-1-30-16,0 0 17 0,0 1-9 0,0 0-12 16,0-2 17-16,0 0-18 0,0 2 18 0,0-2-8 15,0 2-13-15,0-2 16 0,0 1 9 16,0 1-8-16,0 0 12 0,0 1-8 0,0 0 0 16,0 0 4-16,0 3 4 0,0-1-8 0,0 1-21 15,0 1-5-15,0 1-7 0,0 0 33 0,0 1-9 0,0 0 9 0,0 0-25 16,0 0-21-16,0 0 5 0,-9 0 4 0,1 0 28 15,0 0-15-15,8 0 24 0,-11 0-5 0,3 0-15 16,0 0 20-16,0 4-13 0,-1-1 9 16,1 1 12-16,0 1-16 0,0 2 12 0,-1 1 4 15,2 2-4-15,-1 0-4 0,-1 2 21 0,3 0-26 16,-1 2 5-16,1 1 0 0,1 1-33 0,-1-2 29 0,3 1 0 0,3 0 4 16,0-1 12-16,0-1-16 0,0 0 20 0,0 1 9 15,0-2-5-15,0 0 13 0,8-1-21 16,-2 0-21-16,2-1 9 0,0 1-4 0,3-3-12 15,-2 1 32-15,1-1-4 0,2-2 0 0,0 0 9 16,-1-2-13-16,1 2 12 0,1-2 1 0,-1-1 20 16,-2 0 0-16,3-2-42 15,-1 1 22-15,1-2-17 0,0 0 0 0,-2 0 29 16,0-3-25-16,3-1 0 0,-3 1 0 0,2-1 21 16,-1-1-21-16,-2-1 13 0,2 0 16 0,-2-1-37 15,-2-1 33-15,4 0-33 0,-3-4-9 0,-1 1 21 16,-2-1-20-16,1-1 16 0,0 2-8 15,-1-3 4-15,-1 0 0 0,2 1 0 0,-1-2-12 16,-6 0 7-16,6 1-11 0,-1-3-13 0,1 1 8 0,-6-2-8 0,5 1 25 16,-2-2 0-16,-3 2-4 0,8 0-17 0,-8-2-16 15,5 0 37-15,-5 1 12 0,0-1-4 0,4 3 12 16,-4-3-36-16,0 2 12 0,0 0-5 0,0 2 22 16,0 0-5-16,0 2-9 0,0 0-7 0,0-1-4 15,0 1 32-15,0 2-28 0,0-2 16 16,0 2-4-16,5 0-24 15,-5 1 24-15,0 1 12 0,0-1-8 0,0 4 8 16,0 2-16-16,5 0-4 0,-5 1 8 0,0 0 0 16,0 3-8-16,0-2 0 0,0 2 8 0,0 0-21 15,0 0 5-15,0 0-21 0,0 0-16 0,0 5 29 16,0-1 0-16,0 2 36 0,0 3 4 0,0 3-16 16,0 3 17-16,0 2-13 0,0 4 0 15,0 0 0-15,0 4 4 0,0-1 4 0,0 3-4 0,0-2 12 0,0 0-28 16,0-2 0-16,0 1 20 0,0-1-24 0,-3-2 20 15,3 2 17-15,-7-2-9 0,7-1 12 0,-3 3 17 16,3-5-53-16,-5 0 12 0,5 0 13 0,0-1-25 16,0-2 45-16,0-1-33 0,0 0 16 0,0-2 1 15,0 0 8-15,0-2 12 0,7 0-12 16,-1 0 8-16,-1-2-12 16,1-1-8-16,0-1-13 0,-1 0 5 0,-2-1-17 15,2-1 20-15,-1-1 1 0,-4-2 3 0,3 1 5 16,-3 1 0-16,6-3 30 0,-5 0-30 0,-1 0 25 15,7 0-46-15,-4 0-4 0,0 0 8 0,2 0-12 16,1 0 37-16,-1 0-42 0,-1 0 22 0,3-3-9 16,-1 1-9-16,-1-2 39 0,4 1-17 0,-4 0 0 15,3 0-18-15,-1-1 10 0,1 1 7 0,-1-2-24 16,1 1 24-16,-1 0-7 0,-1-1-5 16,2 1 12-16,-4-2-3 0,1 3-22 0,2-3-12 15,-4 0 29-15,0-1-13 0,5 2 9 0,-5-2 34 16,-3 0-51-16,6-3 9 0,-1 1 12 0,0 0-4 15,0 0 0-15,-5-3 0 0,9 0-21 0,-4-2-13 16,-1 1 13-16,3-2 8 0,-2 1-4 0,-5-3 13 16,7 2 12-16,-7-1-12 0,7 0 0 0,-7 0-17 15,5 0-13-15,-5-2 21 0,0 2 18 0,4-2-18 16,-4 2 38-16,0 0-54 0,0 0-4 0,7 1 29 16,-7 0-30-16,0 2 34 0,6 2-4 15,-6 0 21-15,0 2-21 0,0 0 12 0,6 0-12 16,-6 3-1-16,0 0 9 0,0-1 5 0,0 2 7 15,0 0-24-15,0 2 16 0,0-3-8 0,0 3-4 16,0-1 0-16,5-2-17 0,-5 2-8 0,0 0 29 16,0 0-8-16,0 1 16 0,5 1 1 0,-5 0-5 15,0 1-4-15,0-1 12 0,0 2 0 0,0 0-7 16,0 0-5-16,0 0-8 0,0 0-9 0,0 0-17 16,0 0 5-16,0 0 0 0,0 0 12 0,0 0 17 15,0 0 4-15,0 4-16 0,0-4 4 0,0 2-1 16,0-1-3-16,0-1 16 0,0 2 4 0,0-2-16 15,0 0 13-15,0 1-30 0,0-1 0 0,0 1 29 16,0 1 8-16,0-1 13 0,0 2-12 16,0-1-5-16,0 2-25 0,0 2 30 0,0 1 3 15,0 1-32-15,0 2 24 0,0 0-8 0,-5 1 4 16,5 0 0-16,-5 2-4 0,5-1 5 0,-5 0-1 16,5 1-13-16,-6 1 9 0,6-3-12 0,-3 2-9 15,3-1 42-15,-5-1-17 0,5 1 8 0,0-2 5 16,-4 2-17-16,4-2 8 0,-4-1 1 0,4 1 7 15,0 2-3-15,0-2-17 0,-3 2 4 0,3 0-13 16,0-1 5-16,0 0 24 0,0-1 1 0,0 0-8 16,0 1 3-16,0-1-16 0,0-1 4 15,0 1 4-15,0-1 9 0,0-2-13 0,0 2-21 16,0 0 16-16,0-2 9 0,0-1 1 0,0 0 16 16,3-1-21-16,-3 1-4 0,4-2 12 0,-4 1-16 15,3-2 24-15,-3 0-24 0,5 0 8 0,-5 0 4 16,1 0-4-16,2-1 4 0,-3 1 13 0,6 0-17 15,-1-1 8-15,-2 0 0 0,1 2 1 0,-3-2 20 16,2 0-25-16,2-1 13 0,-2-1-8 0,-3 2 16 16,6-2 13-16,-6 1 0 0,5-1-8 0,0 0-26 15,-5 0-4-15,6 0 13 0,-1 0-9 0,3 0 5 16,1 0-18-16,-1 0-16 0,2 0 12 0,-1 0-13 16,2 0 22-16,-2-1 4 0,1-1-8 0,-3 1 16 15,1-1 13-15,-2 2-16 0,-6-2 7 16,8 2-7-16,-8-2-5 0,6 0 8 0,-6 0-4 15,7 1 5-15,-7-2-9 0,8 0 21 0,-8 0-17 16,9 0 13-16,-9-2-12 0,9 1-10 0,1-1 1 16,-2 0 4-16,1-1 9 0,1 2-14 0,1-1-7 15,1 0-1-15,0 0 9 0,-3 0 4 0,2 2 21 16,-11-1-13-16,11-2-16 0,2 2-5 0,-13 0 13 16,9 0-30-16,-1 0 47 0,0 0-21 0,3-1 21 15,-3 1 17-15,0 0-42 0,3-1 25 0,-1-1-39 16,-2 2 40-16,-8 0-1 0,10-1 0 0,-10 0 13 15,8 0-39-15,-8 1 9 0,8-1-4 0,-8-1-9 16,0 0 9-16,0 1 4 0,0 0 13 16,0-2-5-16,0 1-8 0,0 1-4 0,0-1-18 15,0 2 9-15,0-2 13 0,0 1-12 0,0 0 12 16,0 1-17-16,0-1 4 0,-11 2-4 0,11-1 8 16,-14-2 22-16,5 2-17 0,-3 0 8 0,12 0-8 15,-17 0-9-15,6 0 17 0,11-1 1 0,-16 1-5 16,7 2 0-16,9-1-13 0,-16-1-8 0,6 1-9 15,-1 1 21-15,0 1-3 0,2 1 7 0,1-3 22 16,8 2-25-16,-13 1 8 0,5 0-8 0,8 0-1 16,0 0 5-16,0 0-5 0,-8 0 26 0,8 0-21 15,0 0-9-15,0 0-4 0,0 0-8 16,0 4 21-16,0-1-5 0,0 1 26 0,0 0 9 16,0 1-18-16,-12 1 0 0,12 0-12 0,-8 4-12 15,8-1 3-15,0 0 39 0,-8-1-14 0,8 3 9 16,0-1 9-16,0 0-39 0,0 1 5 0,0-1 0 15,0 0 4-15,0-1 17 0,0 0 0 0,0-1-13 16,0 0-8-16,0 1 4 0,0-2 4 0,0 0 13 16,8-1 4-16,-8 1-17 0,0-2 22 0,6 1-18 15,-6-3 10-15,10 1 12 0,-10-2-9 0,0 1 22 16,8-3-17-16,-8 1 0 0,0 0-5 0,9 0 1 16,-9-1-9-16,0 0 4 0,13 2-21 0,-13-2-14 15,9 1 18-15,-9-1-4 0,11 1 22 0,-11 0 3 16,0-1-34-16,10 1 22 0,-10 0 0 15,0 1-14-15,0-2 18 0,0 1 0 0,0 0-13 16,0-1-17-16,0 2 30 0,0-1-31 0,11 1 32 16,-11 0-1-16,0 0-31 0,0-1 36 0,0 1-49 15,0 0 49-15,0 1-14 0,0-2 0 0,11 1 14 16,-11 1-62-16,0-3 44 0,0 0-34 0,0 2 16 16,9-2 36-16,-9 2-14 0,0-1 9 0,0-1 4 15,0 0-4-15,10 0 9 0,-10 0-22 0,0 0 4 16,0 0 14-16,8 1-40 0,-8-1 35 0,0 0-18 15,11 0 19-15,-11 0-6 0,0 0 10 0,0 0-9 16,9 0 4-16,-9 0 9 0,0 0-31 16,8 0 18-16,-8-2-31 0,0 0 4 0,13 0 36 15,-13 2-10-15,8-3-3 0,-8 3 17 0,9-2-22 16,-9 1-9-16,13 0 22 0,-7-1-21 0,2 0 3 16,0 1 5-16,-1 0 0 0,3 0 0 0,-3 1 5 15,1-1-5-15,-2 1 13 0,3 0 0 0,-9 0-4 16,7 0-1-16,-7 0-30 0,6 0 0 0,-6 0 9 15,7 0-8-15,-7 0 12 0,0 0 26 0,9 0-4 16,-9 0 18-16,6 0-18 0,-6 0 13 0,7 0-26 16,-7 0-26-16,5 0 22 0,-5 0-27 0,9 0 18 15,-9 0 18-15,6 0 12 0,-1 0-17 0,-5 0 0 16,6 0 22-16,2 0-35 0,-2-2 26 16,2 1-18-16,-3 1-3 0,2-2 8 0,-3 1-18 15,2-1 35-15,-1 2-12 0,-5-1-5 0,7 0 9 16,-7 1-22-16,4-2 4 0,-4 1 9 0,0 0 4 15,0 0 23-15,0 1-5 0,0-1-5 0,0 0-17 16,0 1-17-16,0-2-5 0,0 2 17 0,0-1 23 16,0 0-23-16,0 0 23 0,0 1-18 0,0-3-9 15,0 1 18-15,0 0-23 0,0-2 1 0,0 3 0 16,0-5 27-16,0 3 12 0,0-1 1 0,0-1-14 16,0-1-18-16,0 1-21 0,8-1-1 15,-8 0 18-15,6 0-4 0,-6 2 9 0,0-3 8 16,0-1 23-16,7 4-14 0,-7-1 27 0,0 1-36 15,0-1-4-15,6 1-13 0,-6-1-23 0,0 1 36 16,0 0-13-16,5 1 17 0,-5-3 5 0,0 3-4 16,5-3-10-16,-5 3 10 0,0-3-1 0,0 2 5 15,0 0 0-15,0-1 4 0,0 2-13 0,0-2 0 16,0 1-4-16,0 1-9 0,6 0 22 0,-6 0-23 16,0 2 19-16,0-2-10 0,0 2-4 0,0 1 5 15,0-1-5-15,0 0 9 0,0 1 18 0,0-2-1 16,0 1 1-16,0-1 4 0,0 0-13 0,0-1-22 15,0 3 13-15,0-3-22 0,0 3 8 0,0-1 10 16,0 1-18-16,0 0 44 0,0 0-44 16,0 0 35-16,0 0 9 0,0 0-13 0,0 0-9 15,0 0 0-15,0 4-17 0,0-1-36 0,0-2 22 16,0 0-26-16,0 1 22 0,0 1 22 0,0-1 35 16,0 2-14-16,0 3 6 0,0-1 3 0,0 3-34 15,-9 3 26-15,2 1-1 0,2 2-8 0,5-2-4 16,-8 1 13-16,1 2-18 0,0-4 4 0,7 1 27 15,-4 0-30-15,4 0 38 0,-9-3-8 0,9 0 5 16,0-1 8-16,-4 0-40 0,4-3 5 0,0 0-4 16,0 0 17-16,0 0 9 0,0-3-4 0,0 2-18 15,0-2 4-15,0 0-30 0,-6-1 17 0,6 1 13 16,0-2-26-16,0 0 31 0,0 1-27 16,0 0 5-16,0-2 17 0,0 2 1 0,0-2 21 15,0 0-8-15,0 2 4 0,0-2-17 0,0 0-14 16,0 0 13-16,0 0-17 0,0 2 0 0,0-2 17 15,0 1-26-15,0-1 13 0,0 0 9 0,0 2 4 16,0-2-17-16,0 1 0 0,0 2 9 0,0-3-10 16,0 0 27-16,-7 1 5 0,7-1-9 0,0 0 13 15,0 0 1-15,0 0 12 0,0 0-17 0,0 0 0 16,0 0 4-16,0 0-22 0,0 0 18 0,0-1-18 16,0-3 8-16,0 4 10 0,0-2-13 0,0 2 8 15,0-3-13-15,0 3 9 0,0-2 27 16,0-2-23-16,0 1 14 0,0-1-18 0,0-1-22 15,0-1 17-15,0-3 10 0,8 1-23 0,-8-3 27 16,9 0-23-16,-2-1-22 0,-1 0 45 0,-1-2-31 16,4 0 26-16,-2-1 1 0,-1 1-41 0,2-1 13 15,-1 2-13-15,0 0 5 0,1 0 22 0,-1 2 13 16,-1 0-13-16,2 3-4 0,0-1 13 0,-2 2 0 16,1-1-5-16,2 1 14 0,-1 0-27 0,1 0 5 15,-1-1 13-15,5-1-14 0,-5 1 1 0,1 0-19 16,4 2 5-16,-7 0 18 0,4 2-9 0,-1-1-8 15,-1 2-10-15,-2 0 18 0,2 1 9 16,-3 2 0-16,-5 0 0 0,6 0-22 0,-6 0 0 0,8 0 22 16,-8 0 17-16,0 0-25 0,5 0 8 15,-5 0 0-15,0 0-18 0,0-3 36 0,0 3-14 16,0 0 1-16,6 0-1 0,-6 0-4 0,0 0-22 16,0 0-14-16,0 0-12 0,0 0-27 0,0 0 5 15,0 0-26-15,0-2-16 0,0 2-42 0,0 0-56 16,0-1-47-16,0 1-44 0,0-1-57 0,0-1-28 15,0 2-49-15,0-2-74 0,-1 1-49 0,-1 0-100 16,1 0-110-16,-3 0-125 0</inkml:trace>
  <inkml:trace contextRef="#ctx0" brushRef="#br0" timeOffset="22371.074">20992 6280 1515 0,'0'0'101'0,"4"0"100"15,1 0 51-15,-5 0 64 0,3 0-49 0,-3 0-32 16,4 4-16-16,-3-4-9 0,-1 0-2 0,0 0-41 16,0 0 24-16,0 0-29 0,0 0-21 0,0 0 11 15,0 0-22-15,0 0 1 0,0 0 8 0,0 0 2 16,0 0-6-16,0 2-10 0,0-2-3 0,0 3-13 15,0-1 28-15,0 0-30 0,0-2-7 0,0 0 0 16,0 3-41-16,0-2 59 0,0-1-12 0,0 0-2 16,0 1 4-16,0-1-39 0,8 0-12 0,1 0-17 15,-1 0-7-15,4 0 12 0,2 0 34 0,0-2-9 16,7-2 13-16,-1 3-45 0,-1-2-5 16,3-1 0-16,3 1-20 0,-4 0 29 0,5-3-21 15,-4 1 0-15,1 1-13 0,1 0 1 0,-3 1-26 16,1 0 9-16,-5 0 20 0,2 1-12 0,-2 1 34 15,-2-3-38-15,-1 3-5 0,-3-1 35 0,0 0-39 16,1 0 22-16,-2 0-1 0,1-1-21 0,0 1-4 16,0 1 43-16,5-2-26 0,-2 1 8 0,2 0 22 15,0 0-38-15,1 0 12 0,-2-1-30 0,0 0 35 16,0 2-1-16,0 0 1 0,-3-3 16 0,0 2-37 16,1-3 7-16,-2 3 10 0,-1-2-10 0,0 0 1 15,-2 1 34-15,-8 0-21 0,12 0 8 0,-12 2 4 16,0-1-43-16,9 1-3 0,-9 0 25 15,0 1 8-15,0-1-12 0,8 0 4 0,-8-1-4 16,0 2-13-16,0 0 30 0,9-2 4 0,-9 1-17 16,0 1 12-16,0 0-20 0,0 0 16 0,0 0-3 15,0 0 3-15,0 0 1 0,0 0-13 0,0 0 21 16,0 0-26-16,0 0 22 0,0 0 4 0,0 0-34 16,0 0-4-16,0 0-35 0,0 0 18 0,0 0 0 15,0 0 4-15,0 0 21 0,0 0-25 0,0 0 17 16,0 0-21-16,0 0-20 0,0 0 12 0,0 0-25 15,0 0 13-15,0 0-24 0,0 0 0 16,0 0-3-16,0-2-16 0,0 0-14 0,0 0-31 16,0 2-42-16,0-2-31 0,0 2-29 0,0-2-90 15,0 1-88-15,0 0-69 0,0-1-182 0,0 1-138 16</inkml:trace>
  <inkml:trace contextRef="#ctx0" brushRef="#br0" timeOffset="26632.6">22413 6584 836 0,'0'0'85'0,"0"0"65"0,0 1 53 15,0 0 57-15,0-1-47 0,0 0-11 0,0 0-17 16,0 0-2-16,0 0-1 0,0 0-34 0,0 0-13 16,0 0-24-16,0 0-1 0,0 0 10 0,0 0 8 15,0 0 1-15,0 0-9 0,0 0 5 0,0 0-13 16,0 0-2-16,0 0-2 0,0 0-6 0,0 0 8 0,0 0-6 15,0 0-4-15,0 0-19 0,0 0-4 0,0 0-27 16,0 0 3-16,0 0 12 0,0 0-4 0,0 0 4 16,0 0-22-16,0 0-6 0,0 0-8 0,0 0 14 15,0 0 8-15,0 0-14 0,0 0 4 0,0 0-12 16,0 0 24-16,0 0-5 0,0 0 1 0,0 0 3 16,0 0-11-1,0 0 39-15,0 0-12 0,0 0 5 0,0 0-4 16,0 2-31-16,0-2 21 0,0 0 15 0,0 0-28 15,0 3 9-15,0-3-4 0,0 0-19 0,0 0-5 16,0 0-3-16,0 0 4 0,0 0 8 0,0 0 4 16,0 0-8-16,0 0-12 0,0 0-28 0,0 0 8 15,0 0 0-15,0 0 8 0,0 0 8 0,0 0 16 16,0 0 8-16,0 0-20 0,0 0 13 0,0 0-5 0,0 0 0 16,0 0 13-16,0 0-20 0,0 0-1 0,0 0-4 15,0 0-12-15,0 0 42 0,0 0-9 0,0 0-8 16,0 0 4-16,0 0-33 0,0 0 8 0,0 0 0 15,0 0-8-15,0 0 12 0,0 0-12 0,0 0 4 16,0 0 17-16,0 0-8 0,0 0 16 0,0 0 0 16,0 0-16-1,0 0 7-15,0 0-57 0,0 0 20 0,0 0-4 16,0 0 13-16,0 0 29 0,0 0 0 0,0 0 4 16,0 0-25-16,0 0 4 0,0 0-29 0,0 0 0 15,0 0 12-15,0 0 9 0,0 3-4 0,0-3 20 16,0 0 5-16,0 0-13 0,0 0-4 0,0 3 17 15,0 0-34-15,0-1 9 0,0-1 16 0,0 2-29 16,0 0 25-16,0-1-4 0,0 1 21 0,0 1-12 0,0 0 12 16,0 0-4-16,-5 1-17 0,5-1 4 0,0-1-30 15,0 1 31-15,-4 1-30 0,4-2 4 0,0 1 25 16,0-1-25-16,0 1 29 0,0-2 5 0,-5 1-1 16,5 0 5-16,0 0-8 0,0-2-1 0,0 3-21 15,-5-3 13-15,5 3-8 0,0-2 0 0,0 2 12 16,-3-4 9-16,3 4-22 0,-5-3 18 0,5 3-5 0,0-3-13 15,-5 2 34-15,5-1-25 0,0-1 4 0,0 2-8 16,-3 0 8-16,3-2 9 0,0 2-30 0,-3-1 13 16,3-1 0-16,0 1-9 0,-4 1 30 0,4-3-9 15,0 1-12-15,-3 0 4 0,3 2-12 0,0-2 12 16,-4 0 16-16,4-1-16 0,-3 3 21 16,3-1-21-16,-5-1 0 15,5 0 9-15,-5 1-14 0,2-1 5 0,2 2-29 16,-5 0 21-16,2-1-1 0,0 1 5 0,0 0 29 15,0 0-20-15,-1-2 7 0,2 3 5 0,-2-2-38 16,2 0 13-16,0-1-1 0,0 0-7 0,3 0 45 16,-4 0-8-16,4 0-26 0,0 1 26 0,0-2-8 15,0 0-17-15,0 1 17 0,0-1-21 0,0 0-18 16,0 0 26-16,0 0-4 0,0 0-1 0,0 0 14 0,0 0-18 16,0 0 9-16,0 0-4 0,0 0-4 0,0 0 24 15,0 0-11-15,0 0 16 0,0 0 0 0,0 0-30 16,0 0 26-16,0 0-25 0,0 0 8 0,0 0-13 15,0 0-16-15,0-3 4 0,0 3-46 0,0-2-8 16,0 1-32-16,0 1-20 0,0-1-18 0,0 0-27 16,0-1-32-1,0 2-59-15,0-2-43 0,0 2-51 0,0-2-78 16,0 2-66-16,0-2-126 0,0 1-98 0,0-1-160 16</inkml:trace>
  <inkml:trace contextRef="#ctx0" brushRef="#br0" timeOffset="38833.354">11183 7004 205 0,'0'0'5'0,"0"0"17"16,0-1 13-16,0 1 22 0,0-2 13 0,0 2 9 16,0-1 7-16,0 0-6 0,0-1-14 0,0 2-22 15,0-3 3-15,0 1 1 0,0 2 9 0,0-4 12 16,0 4-11-16,0-2-2 0,0 0-13 0,0 2 5 15,0-3 7-15,0 1 16 0,0 1 2 0,0-2 1 0,0 3-16 16,0-1-25-16,0-2 9 0,0 1-16 0,0-1-4 16,0 1 15-16,0 1-9 0,0-1 28 0,0-2-5 15,3 2 1-15,-3 0 11 0,0 1-17 0,3-2 8 16,0 1-33-16,-3-1 8 0,2 1-15 0,1 1 9 16,-2-2 27-16,-1 1-21 0,2 0 4 0,-1 0 2 15,1-1-29 1,-2 0 6-16,0 1-12 0,0 0 0 0,0 0 9 15,2 0 0-15,-1 0 9 0,-1-1-1 0,0 1 10 16,0 1-6-16,2 0 9 0,-2-2 0 0,0 3 12 16,0-2-6-16,2 1 6 0,-2 1-2 0,0-1 18 15,0 1 0-15,0-2-12 0,0 2 0 0,1 0-12 16,-1 0 16-16,0 0 12 0,0 0-15 0,0 0 6 16,0 0-9-16,0 0-12 0,0 0 9 0,0 0-25 0,0 0 0 15,0 0-6-15,0 0-7 0,0 0 4 0,0 0 6 16,0 0-1-16,0 0 24 0,0 0 2 0,0 0-2 15,0 0 22-15,0 0-13 0,0 0-9 0,0 0 3 16,0 0-6-16,-3 0-17 0,3 0 24 0,0 3 7 16,0-3-4-16,0 0 16 0,0 0-15 0,0 0-4 15,0 0 14 1,0 0-17-16,0 0 10 0,0 0-17 0,0 0-23 16,0 0 7-16,0 0-1 0,0 0 8 0,0 0 10 15,0 0-4-15,0 0-3 0,0 0-13 0,0 0 3 16,0 1 13-16,0-1-23 0,0 0 13 0,0 0-21 15,0 0 18-15,0 0 0 0,0 0 3 0,0 0 29 16,0 0-1-16,0 0-3 0,0 0 0 0,0 0-28 16,0 2-3-16,0-2 17 0,0 0 4 0,0 0 7 0,0 0 0 15,0 3-4-15,0-3-10 0,0 0 11 0,0 0-40 16,0 0 30-16,0 1-19 0,0-1-7 0,0 0 14 16,0 0-21-16,0 1 14 0,0-1 8 0,0 0-1 15,0 0 11-15,0 0 8 0,0 0-4 0,0 0 0 16,0 0-26-16,0 2 8 0,0-2 0 0,0 0-14 15,0 0 17-15,0 0 1 0,0 2-4 0,0-1 18 0,0 0 18 16,0 1 5-16,0 1 11 0,0 1-15 0,0 2-22 16,-2-2 4-16,2 2-19 0,0 1 23 0,0-1-4 15,0 0-11-15,-1 0 7 0,-1 2-19 0,2-2 8 16,0 1 0-16,0 0 4 0,0 1 15 0,0-1 1 16,0 0-12-16,0 0 3 0,0 1 13 0,0-2-9 15,0 3 1 1,0 0-1-16,0-2-14 0,0 2-4 0,0-2 3 15,0 0-3-15,3 1 11 0,-3 0-15 0,2-1 3 16,0-2-3-16,-2 0-23 0,1 0 22 0,-1 2 5 16,2-2 0-16,-1 1 3 0,-1 1-3 0,0 0-16 15,0-2 4-15,2 3 4 0,0-3 7 0,-2 3 5 16,1-1 4-16,-1 1 3 0,0-2 4 0,0 2 1 16,0-2-16-16,0 1 0 0,0-2 7 0,0 1-19 0,0-1 20 15,0-1 8-15,0 1-28 0,0-1 16 0,0 0-24 16,0 0 15-16,0-1-3 0,0 0-4 0,0 1 20 15,0-1-24-15,0-2 12 0,0 1 16 0,0-1-20 16,0-1 24-16,0 1-12 0,0 1 4 0,0-1 16 16,0 0-20-16,0 0 0 0,0 0 20 0,-3 2-20 15,3-3-24 1,0 4 28-16,0-1-36 0,-3 2 32 0,1-1-8 16,1-1-4-16,1 3-4 0,-2-2-4 0,0 3 24 15,2-2-12-15,-1-1-3 0,-1 1-9 0,2 1 8 16,-2-1 0-16,1-1-1 0,-1 0 1 0,2 0-16 15,0 2 12-15,-1-3 16 0,1 2-12 0,0-1 5 16,-3-1-9-16,3 1-8 0,0 2 0 0,0-4 4 16,0 1-4-16,0 0 8 0,0 1 4 0,-2-3-17 0,2 1 25 15,0-2 9-15,0 1 11 0,0-1 5 0,0 0-45 16,0 0-1-16,0 0-7 0,0 0 16 0,0 0 16 16,0 0-11-16,0 0-10 0,0 0-11 0,0 0-12 15,0-1-33-15,0-1-27 0,0 1-31 0,0 0-46 16,-3 0-33-16,3-1-51 0,-3 1-54 0,0 1-44 15,-1-2-50-15,1 2-50 0,0-3-65 0,-2 1-54 0,-1 2-80 16,2-3-53-16</inkml:trace>
  <inkml:trace contextRef="#ctx0" brushRef="#br0" timeOffset="39598.202">10996 7531 909 0,'-3'2'56'0,"0"0"48"0,-1-1 76 15,4-1 33-15,0 0-10 0,0 0-17 0,0 0-57 16,0 0 1-16,0 0-22 0,0 0 2 0,0 0 21 16,2 0 21-16,-2 0-2 0,3 0 11 0,-3 0-10 0,2 0-24 0,-1 0 14 15,-1 0-25-15,2 0-5 0,-2 0-5 16,2 0-7-16,-1 0 9 0,-1 0-17 0,0 0-10 16,2 0-9-16,-2 0 8 0,2 0 10 0,-1 0 0 15,1-1-27-15,-1 1-21 0,1-3 1 0,2 3-4 16,-1-3 7-16,2 2 4 0,2-2-33 0,-1 0-6 15,6-1 7-15,-2-1-18 16,3 1 11-16,1-2 0 0,2 0 7 0,1-2-22 16,2 1 8-16,-1-1-4 0,0 1-18 0,-1 0 29 15,1 0 0-15,-2 1-4 0,0 0 18 16,-2-1-14-16,-1 2 3 0,-2 0-3 0,-1 0-11 16,-1 0 25-16,-1 2-17 0,-2-1 17 0,-1 2-10 15,1-1-8-15,0 0 15 0,-2 0-15 0,2-1 8 16,-1 1-22-16,0 0-12 0,2-1 1 0,0 1 7 0,-1 0 15 0,-1 1 14 15,1-3 4-15,2 3-19 0,-3 0 8 0,-1 0 0 16,1-1 7-16,-3 2 8 0,1-1-11 16,0 1-8-16,-1 1-3 0,1-3 11 0,0 2-19 15,-2 1 0-15,1-2 12 0,-2 1-19 0,2 1 14 16,-1-2-3-16,1 1-7 0,1-1 3 0,2 0 0 16,-2-1-3-16,0 2 0 0,2-1 18 0,-2 2 0 0,0-1-22 0,-1-1 0 15,-1 1-33-15,1 1-3 0,-2 0-11 0,0 0-43 16,0 0-14-16,0 0-30 0,-3 0-33 0,-1 0-52 15,1 0-59-15,2 0-78 0,-2 0-43 16,1 0-54-16,1 0-86 0,-1 0-76 0</inkml:trace>
  <inkml:trace contextRef="#ctx0" brushRef="#br0" timeOffset="40523.525">10843 7105 732 0,'-3'1'52'0,"1"0"56"0,2-1 82 0,0 2 59 0,0-2 14 16,0 0-10-16,0 0-47 0,5 0-19 0,-2 0-5 15,0 0-1-15,0 0 6 0,2-4-7 0,-1 1-26 16,1 0-17-16,-1 1-9 0,-1 1 9 0,0-3-9 15,0 4 2-15,0-2 4 0,-1 1-15 16,0 1 4-16,0 0-9 0,-2 0-2 0,0 0-14 16,0 0-35-16,2 0 8 0,0 0-28 0,-1 0 3 0,-1-4 15 0,3 0-21 15,2 1 0-15,0-3 3 0,1 1-13 0,2-1-1 16,0-1 4-16,0 0-4 0,3-1 15 0,-2 3-3 16,-1-4-8-16,2 1 4 0,-1 1-15 0,-1 1 15 15,0-1-11-15,2-2 4 0,-1 3-3 16,1-1-16-16,-1-1-4 0,2 2-10 0,0-2 6 15,1-1 1-15,0 1 7 16,2 1 8-16,0-2-4 0,-1 0-11 0,1 1-4 16,-1 2-8-16,1-2 12 0,-1 1-4 0,-2 0 15 15,0 3-26-15,-1-2-12 0,-1 2 16 0,-4 0-12 16,2 1 23-16,-2 2 15 0,-3-2-4 0,1 2 0 16,-1 0-8-16,-1 0-7 0,1 1-11 0,-2-2 15 15,3 0-8-15,0 1-7 0,-1 0 29 0,2-2-14 16,-1 1 0-16,1 0 18 0,2 2-37 0,-1-5 15 0,3 4-3 15,-2-2-16-15,0 0 8 0,-1 1-1 0,0 0 5 16,-2 1-19-16,-1 0-15 0,-1 1-78 0,-1 0-20 16,0 0-25-16,0 0-20 0,0 0-7 0,0 0-53 15,0 0-29-15,-3 0-76 0,0 0-62 0,3 0-38 16,-2 0-81-16,2 0-47 0,-1 2-18 16</inkml:trace>
  <inkml:trace contextRef="#ctx0" brushRef="#br0" timeOffset="44287.933">11941 7417 931 0,'-1'1'47'0,"-1"0"33"16,-1 0 72-16,0 0 33 0,2 0-20 0,1-1-3 16,-2 0-46-16,2 0-18 0,0 0-38 0,0 2 16 0,0-2 6 15,0 0 9-15,0 0 31 0,0 0 1 0,0 0 1 16,0 0 1-16,0 0 8 0,0 0-15 0,0 0-14 16,0 0 8-16,0 0-16 0,0 0-3 0,0 0 21 15,0 0-9-15,0 0 21 0,0 0-5 0,0 0-24 16,0 0-2-16,0 0-2 0,0 0 4 0,3 0 0 15,0 0-10 1,0 0 5-16,-3 0 4 0,3 0-21 0,-3 0 18 16,2 0-28-16,1-3 1 0,-1 3 14 0,-1-2-11 15,1 1-6-15,1-1-33 0,1 0-15 0,-1-1-12 16,0-1-3-16,4-1 0 0,-2-1 4 0,0-1-15 16,2-1 11-16,-1 1 0 0,1-2 4 0,0 0-1 15,-1 0-6-15,2 0 3 0,1 0 3 0,-2-3 16 16,-1 2-15-16,2 0 10 0,2 1-17 0,-4-2-1 0,2 0 19 15,-2 2-12-15,2-1 9 0,-3 3-1 0,-2-1-7 16,3 1-4-16,-2 0 11 0,-1 0 0 0,0 0 8 16,0 0-23-16,2 1-7 0,-2-1 7 0,0-3 0 15,0 1 8-15,0 0 11 0,1 0-26 0,-1 0 11 16,0 2 15-16,0 1-23 0,2 0 16 0,-4 1-8 16,2 2 0-1,-1 2 0-15,-2 0 0 0,2-1 7 0,-2 0-14 16,0 0 11-16,0 1 3 0,0-2-22 0,1 1 23 15,-1 1 10-15,0-3-10 0,2 2-12 0,-1 0 8 16,-1-1-4-16,2 0-15 0,0 0 15 0,-1-1-4 16,1-1 0-16,-2 2 16 0,2-1-1 0,-1 0-11 15,-1 1 4-15,2-1 3 0,-1 2 4 0,-1 1 8 16,0-2-8-16,0 2 12 0,0 0 7 0,0-1-30 0,0 2 8 16,0 0-4-16,0 0-12 0,0 0 19 0,0 0-18 15,0 0-12-15,0 0 30 0,0 0-22 0,0 0 3 16,0 0 5-16,0 0-31 0,0 0 22 0,0 0 12 15,0 3-11-15,0-1 11 0,0 0-4 0,-3-1-7 16,3 2 15-16,0 3-15 0,0 0 3 0,0 3 16 16,3 1-20-16,2 0 16 0,-1 3 19 0,1 1-31 0,0 1 23 15,2-1-15-15,-3 1-11 0,2 1 18 0,1 0 1 32,-2-2-8-32,-1 1 4 0,3-1 3 0,-2-1-18 0,1 0 11 0,-2-2-8 0,0 0-10 0,0-2 6 31,0 1 20-31,0-2 3 0,1-1-3 0,-2 0-1 15,0 0-26-15,2-2 16 0,-3-1 14 0,-1 0-15 16,2-1 27-16,-1-2-35 0,-2 2-10 0,2-2 29 0,-1-1-14 16,-1 0 22-16,2 0 0 0,0 0-15 0,-2 0 7 15,0 0-7-15,1 0 8 0,-1 0 3 0,0 0-11 16,2 0 4-16,-1 0-4 0,-1 0 4 0,3 0-4 16,-3-1-4-16,0 1 0 0,2 0 0 0,-2 0 12 15,0-2-1-15,0 2-3 0,0-1 0 0,0 1 3 16,0-1-3-16,0 1 19 0,0-2-12 0,0 1-11 0,0 1 15 15,0 0 8-15,0-2 19 0,0 1 35 0,0 0-8 16,1 0-11-16,-1-1-20 0,3 1-45 0,-1-4 7 16,1-1-16-16,0 0 24 0,1-4 0 0,-1 0-1 15,2-1-11-15,-1-1 1 0,1 0-9 0,-2 0-7 16,3 2 11-16,-4-2-3 0,3 3 15 0,-2 0-12 16,2 1 12-1,-1-2-28-15,1 2 21 0,-2 1-1 0,2-2-12 16,-2 3 12-16,-1 0-8 0,1 2 9 0,0-1 3 15,3 1-4-15,-4 1-11 0,-1 1 22 0,-1-1-26 16,4 3 16-16,-4-1-1 0,0 0-23 0,1-1 23 16,-1 2-11-16,0-2 19 0,0 2-1 0,4-2 9 15,-4 2-1-15,4-3-14 0,0 1-5 0,-1 1 8 16,0 0 7-16,1-2 1 0,0 1 0 0,-1 0-8 0,-3 0 0 16,0 0 7-16,3 0-18 0,0 1 11 0,-3-1-8 15,0 2-15-15,3-1 35 0,-3 1-31 0,0 0 11 16,0 0 12-16,0 0-39 0,0 0 1 0,0 0-4 15,0 0-7-15,0 0 18 0,0 0 20 0,0 0-4 16,0 6 11-16,0 0 11 0,0 3-4 0,0 1-18 16,8 2 7-16,-2 0-7 15,-1 1 7-15,2 0 8 0,-1-1 7 0,0 1-11 16,2 0 8-16,0-2 7 0,-2 1-4 16,4-1-7-16,-1 0-19 0,-1-2 7 0,-1 0-3 15,-1 0 22-15,2 0 8 0,-2-2-8 0,1 0-3 16,-4-1-12-16,0 0 4 0,2-1 11 0,-2 0-26 15,1-1 27-15,-2-1-12 0,-1 0-8 0,-1 0 12 16,2 1-8-16,0-2-11 0,-1 0 11 0,1 0 12 0,0 1-27 16,-1-1 23-16,2 0 0 0,-3 0-12 0,2-1 31 15,-2 1-8-15,2-1-15 0,-2-1 3 0,1 0 1 16,-1 0-26-16,0 0 7 0,0 0 7 0,0 0 1 16,0 0 10-16,0 0 5 0,0 0 3 0,0 0-11 15,0 0 8-15,0 0-8 0,0 0 0 0,0 0-4 16,0 0 15-16,0 0-3 0,0 0-12 0,0 0 11 0,0 0-18 15,0 0 7-15,0 0-3 0,0 0-1 0,0 0-3 16,0 0 0-16,0 0 18 0,0 0-18 0,0 0 11 16,0 0 8-16,0 0-20 0,0 0 12 0,0 0 0 15,0 0-7-15,0 0 3 0,0 0-3 0,0 0 7 16,3 0 3-16,-3 0 9 0,0 0-1 0,2 0 0 16,-2 0-22-1,0 0 3-15,0 0-14 0,0 0 7 0,3 0 30 16,-3 0-26-16,0 0 33 0,0 0-3 0,0 0-23 15,0 0 8-15,0 0-19 0,0 0 11 0,0 0 0 16,0 0 12-16,0 0 3 0,0 0-26 0,0 0 15 16,0 0-4-16,0 0 8 0,0 0 4 0,0 0-8 15,0 0 7-15,0 0-3 0,0 0 11 0,0 0-8 16,0 0-3-16,0 0-4 0,0 0 8 0,0 0 7 0,0 0-19 16,0 0 19-16,0 0-19 0,0 0 8 0,0-3 23 15,0 2-20-15,0 1 16 0,0 0 0 0,0-2 0 16,0 0 4-16,0 0-8 0,0-2-11 0,0 1-8 15,3-3-8-15,-2-1 0 0,3 0-3 0,-3-2-12 16,4 2 19-16,-2-3-15 0,-1 2 15 0,3 1 8 16,0-2-23-1,1 2 27-15,-3-3-28 0,2 3 9 0,1-1 7 16,-1-1-11-16,0 2 30 0,2-4-15 0,-2 4 0 16,3-3-15-16,-1 2 3 0,0-1 24 0,1-1-12 15,0 2 0-15,0-1 0 0,3 1-4 0,-1 1 0 16,-1 0 1-16,3-1-5 0,0 1-7 0,-1 0 7 15,3 3 16-15,0-2-20 0,2 2 1 0,0 0 7 16,0 1 4-16,-2 2-7 0,2-2 18 0,-2 1-7 0,3 0 0 16,-4-1-1-16,3 0-18 0,-3-1 8 0,0 1-1 15,-1 0 23-15,-1 1-11 0,1-3 7 0,-2 4-7 16,-2-2-15-16,1 0 15 0,-2 0-16 0,-3 2 9 16,1 0-12-16,-2 1 7 0,-1-1 1 0,-2 0 3 15,2 1 34-15,-2 0-26 0,0 0-1 0,0 0-6 16,0 0-12-16,0 0 26 0,0 0-4 0,-4 0-3 0,3 0-4 15,-1 0-4-15,2 0 8 0,0 0 7 0,-1 0-7 16,-1 0-11-16,2 0-5 0,0 0 16 0,0 0 0 16,-2 0 22-16,2 0-11 0,0 0-11 0,0 0-15 15,0 0 3-15,-1 0 24 0,-1 0-28 0,2 0 31 16,0 0-19-16,0 0-4 0,-1 0 16 0,-1 0 22 16,2 0-15-1,-2 0 0-15,2 0 8 0,-1 0-23 0,-1 0 15 16,1 0-15-16,1 0 3 0,-2 0-3 0,-1 0-4 15,3 0 4-15,-3 0-12 0,3 0 8 0,-2 0-11 16,1 0-1-16,-1 0 5 0,-1 0-9 0,1 0 5 16,-2 0-1-16,0 0 1 0,-2 0-8 0,0 0 8 15,0 2 22-15,-2 1-15 0,-1 1-7 0,0-2 7 16,1 1-19-16,0 2 8 0,0-3 11 0,-1 4-4 0,1 1-3 16,-2 0 15-16,1 1-8 0,1 2 12 0,-1 2 7 15,1 1 0-15,-1-1-23 0,0 5-10 0,1-1 18 16,-1 1-23-16,1-2 34 0,3 1-3 0,-1-1-38 15,1 0 30-15,0-2-23 0,3-1-3 0,0-2 26 16,2-2-26-16,0-1 26 0,0 0-8 0,0-3-14 16,4 1 7-16,0-2 11 0,-1-2 4 0,0 2 22 0,2-1-18 15,-2 0-15-15,3 1 22 0,-1-2-18 0,1 2 3 16,2-2 4-16,-3 1 4 0,2-1-1 0,0 0 16 31,-1 1-15-31,-1-2-12 0,0 0 8 0,2 0-11 16,-3 0 11-16,2 0 0 0,-1-4 0 0,1 2 19 15,-1-1-15-15,0 1 3 0,3-3-7 0,-2 0 0 16,-1-1 4-16,1-1-4 0,-1 0 7 0,0-2-3 0,2-1 11 16,-2-1-19-16,0-3-7 0,2 2 4 0,-3-2-5 15,2-2 9-15,-1 2 10 0,0 1-7 0,-2-3 4 16,0 2 7-16,-1 0 4 0,1 2 0 0,-3 1-11 16,2 0-4-16,-2 0-8 0,0 1 5 0,0 2 3 15,0 0 7-15,0 0-18 0,0 3-4 0,0 0 26 16,0-1-7-16,0 3 0 0,0 2-4 0,0 0-15 0,0-1 0 15,0 2 22-15,0 0 1 0,0 0-16 0,0 0 12 16,0 0-12-16,0 0-25 0,0 0 10 0,0 0-11 16,0 4 1-16,0 1 25 0,0 1-3 0,0 0 15 15,0 4-4-15,0 3 15 0,3 1-19 0,0 1 15 16,2 2-14-16,-2 1-16 0,0-1 12 0,0-2-19 16,0 1 29-1,-1-3 8-15,3-1 15 0,-2-1-3 0,0-2-31 16,3 1-6-16,-3-5-1 0,1 2-4 0,-1-1 38 15,0-3-15-15,-1 2-12 0,1-2-7 0,0-2-7 16,-1 1 11-16,-1-1 3 0,2-1 1 0,0 0-4 16,-1 0 3-16,-1 0 8 0,1 0 0 0,1 0-11 15,-3 0 11-15,3 0 4 0,-3 0 11 0,2-3-4 16,1 0 4-16,-1-1-19 0,4 0 4 0,0-1 0 0,-1-1-4 16,3-1 8-16,-1 1-23 0,3-3 19 0,-2 2-3 15,0-2 3-15,0 0 0 0,2 0 0 0,-2 0-11 16,1 1 3-16,0-2 4 0,-1 0 1 0,0 0 10 15,0 0-7-15,3 0-7 0,-3 0-4 0,0 1 4 16,-1 0 7-16,0 2 3 0,1-3 16 0,-3 3-19 16,0-1 0-16,-2 1 7 15,2-1-18-15,1-2 18 0,0-1-21 0,-1 1 10 16,3-1 11-16,1-1-3 0,-1 1 3 16,0 2 1-16,2-2-27 0,1 0-6 0,-2 1 25 15,-1 3-11-15,2-1 40 0,-4 2-21 0,0 1-1 16,-1 0 22-16,0 0-43 0,-2 1 25 0,2 1-8 15,-4 0-14-15,1 0 30 0,-1 2-1 0,-1-1-22 16,2 1 16-16,-2 0-16 0,0 1 0 0,0-1 38 0,0 1-31 0,0 0 16 16,0 0-15-16,0 0-27 0,0 0 27 15,-3 0-8-15,0 0-3 0,1 0 10 0,-1 0-25 16,0 0-15-16,1 0-3 0,1 0-12 0,-1 3 12 16,-1 0 18-16,1 0 11 0,-1 0 3 0,-2 0 5 15,1 3-8-15,-4 0 0 0,0 0-7 0,3 1 7 16,-3 1-3-16,-1-1 10 0,3 1 0 0,-1-1-3 0,2 1 0 15,-1-2-8-15,3 0 15 0,-2 0-7 0,2-1-7 16,0 0-8-16,1 0-10 0,2-1 10 0,0-1-7 16,0 0 14-16,0 0-2 0,2-1-15 0,3 1 21 15,-2 1 8-15,1-1-1 0,1 1 15 0,3 1 3 16,-1 2-14-16,3-1 11 0,0 2-18 0,1 2 17 16,3 0-10-16,-1-1 11 15,-2 2 10-15,2 0-13 0,0 2 24 16,-3-1-21-16,-2 1 11 0,2-3-8 0,-4 2 4 15,3-1 7-15,-4 0-3 0,-2-2-15 0,2-2-3 16,-3 2 10-16,-2-3-3 0,0-1 25 0,0 0-21 16,0-1-1-16,0 0-3 0,-5 0-29 0,2-1 33 15,0 1 0-15,-1-1 18 0,1 0 18 0,-3 2-7 16,2-1-3-16,-1 0-4 0,-2 1 0 0,2-1 8 0,-4 0-19 0,1-1-18 16,0 2 3-16,0 0 0 0,-3-3 4 15,2 1 30-15,-1 0-3 0,1-2-12 0,-1 1 0 16,2-2-26-16,0 1 8 0,-1-1-24 0,1 0 24 15,0 0-8-15,2 0 11 0,-2 0 4 0,2-3-23 16,-1-1 4-16,2 1-23 0,-2-1 4 0,2 1-4 16,-1-2-18-16,1 2-16 15,0-1-11-15,0 1-32 0,-1 0 0 0,3 0-46 16,0 2-28-16,1-2-22 0,-1 1-39 16,1 1-20-16,-1-1-48 0,3 2-53 0,0-4-87 15,0 4-71-15,-3-2-68 0,1 0-66 0</inkml:trace>
  <inkml:trace contextRef="#ctx0" brushRef="#br0" timeOffset="47380.221">14139 7392 1133 0,'0'0'65'0,"0"0"38"15,0 2 35-15,0 0 28 0,0-2-23 0,0 1-32 16,0-1-2-16,0 0 1 0,0 0-28 16,0 0 23-16,0 2 6 0,0-2 3 0,0 0 10 15,0 0-2-15,0 0-11 0,0 0-18 0,0 0 11 16,0 0-12-16,0 0 3 0,0 0-5 0,0 0-6 15,0 0 7-15,0 0-12 0,0 0 16 0,0 0-8 16,0 0 3-16,0 0-20 0,-3 0-9 0,3 0 14 0,0 0-16 0,0 0 9 16,0 0-2-16,0 0-25 0,0 0 26 15,0 0-8-15,0 0 4 0,0 0-3 0,0 0 12 16,0 0-1-16,0 0-6 0,0 0 7 0,0 0-14 16,3 0 14-16,-3 0 20 0,0 0-8 0,5 0-13 15,-5 0 7-15,5 0-37 0,-5-3 8 0,6-1-23 16,-6 2-37-16,0-2 30 0,5 0-27 0,-5 0 16 0,5-4 3 0,-1 1-11 15,0 0 0-15,0-2-4 0,2 0 8 0,1 0 8 16,-1-1-1-16,-1-1-11 0,1 0 7 16,4-1-26-16,-6-1 16 0,3-2-5 0,-1 0 4 15,-1 1-3-15,1-3 14 0,0 3 20 0,-1-1-31 16,0 2 12-16,-2 1-23 0,2 2 7 0,-2 1 12 16,2 2-15-16,-5 0 33 15,3 3-41-15,-3 1 19 0,3 0 15 0,-3 0-26 16,2 3 30-16,-2-1-19 0,3 0 4 0,-3 1-8 15,0-2-11-15,1 1 18 0,3-1 13 0,-3-2-1 16,3 1 0-16,-3 0 0 0,-1 1-11 16,3-2 11-16,-1 1-15 0,1 2 12 0,-3-2-20 15,3 1-7-15,-3 1 42 0,0 1-31 0,0 0 0 16,0 0 8-16,0 0-15 0,0 0 3 0,0 0 19 0,0 0-11 0,0 0 0 16,0 0 0-16,0 0 0 0,0 0-7 0,0 0 10 15,0 0-14-15,0 0 7 0,0 0 0 0,0 0 0 16,0 0 16-16,0 1-31 0,0-1 30 15,0 3-22-15,0-1-4 0,0 0 15 0,0 1-12 16,5 0 1-16,0 4 18 0,-2 0 12 0,2 1 1 16,-1 2-5-16,2 0-23 15,2 1-11-15,-3 3 11 0,3-1 1 0,1 3 18 16,-2-2 5-16,-1 0-32 0,1 1 32 0,-1-2 3 16,2 0-12-16,-2 1 12 0,0-2-15 0,1-1-4 15,-1 1 19-15,0-2 19 0,1-1-30 16,-3 1 0-16,1-3-1 0,-1 1-22 0,0-1 23 15,1-1 3-15,-2-1-15 0,-2 1 4 0,1-2 0 16,1-3-19-16,0 2 27 0,-3 0-16 0,2-2 12 0,0 1 11 0,-1 0-30 16,-1 0 19-16,2-2-8 0,0 0 8 0,-2 2 0 15,0 0 7-15,1-1-7 0,-1-1-12 0,0 2 8 16,0-2-7-16,2 1 18 0,-2-1 1 0,0 2-16 16,1-2-4-16,-1 0-11 0,0 0 0 0,0 0 27 15,2 0 3-15,-2 0-15 0,0 0 0 16,0 0 12-16,0 0-8 15,0 0 23-15,0 0 0 0,0 0-16 0,3 0 1 16,-3 0 12-16,0 0 11 0,0-3 3 0,0 3 32 16,0-2-27-16,0 2-7 0,0 0 11 0,0-1-20 15,3-1 17-15,-3 0 19 0,3 0-24 0,-1-2-11 16,-1 0-12-16,4 0-20 0,-2 0 8 0,-1-3 0 16,1-1-4-16,0 1 8 0,3-3-8 15,-3 4 4-15,2-1 12 0,-1 0-8 0,0-1-4 0,0 0-4 0,0-1 0 16,0 0-4-16,3 0 4 0,-2 1 0 0,-2 0 0 15,4-2-8-15,-3 1-4 0,1 1 16 0,1 1-20 16,-3 0-3-16,2 1 23 0,-2 0-12 0,1-1 28 16,-3 3 0-16,2-1-8 0,-1 2-4 0,1 0-20 15,0 0 16-15,-1 2-12 0,-1-2 4 0,2 1-4 16,-1 1 0-16,0-3-4 0,1 2 9 0,0 1-9 0,2-3 0 16,-2 2 8-16,3-2-11 0,2 0 19 0,-2 0 4 15,4 1-8-15,-1 0 0 0,3-1 0 0,-3 3-11 16,3-1-1-16,0 0-8 0,-1 2 1 0,1 0-1 15,-2 0-14-15,2 0 15 0,-2 0-20 0,0 4-18 16,-2-1 15-16,2 1-12 0,-3-2-6 0,-1 1 33 16,-1 0 12-1,1 0 0-15,0-2 8 0,-4 1 0 0,1 0-1 16,-1 0 9-16,-1-2 6 0,4 2-10 0,-3-2-1 16,0 2-3-16,-1-2 19 0,2 0-1 0,-1 0-14 15,1 0 10-15,-3 0 1 0,0 0-4 0,1 0 30 16,-1 0-15-16,0 0 4 0,0-2 0 0,0 0-8 15,0 2 8-15,0-2-19 0,0-2 8 0,0 3-4 16,0 0 0-16,0-2 7 0,0 0 12 0,0-1-16 0,0 0 9 16,0 0-1-16,0-1-11 0,0 3 23 0,0-1-31 15,0 0 19-15,0-1 0 0,0 2-11 0,-4 0 26 16,1 1-26-16,3 0 0 0,-3 0-4 0,3 1 8 16,-7-1-12-16,7 1 16 0,-2 0-16 0,2 0-19 15,-4 0 15-15,4 0-26 0,-4 0 19 0,1 0 7 16,0 3-19-1,-3 0 20-15,3 3-5 0,-2 0-11 0,-3-2 39 16,2 5-39-16,-5 0 0 0,3 2 19 0,-2 1-4 16,-1 0 8-16,3 0-15 0,0 1 11 0,3 0-7 15,-2-1 19-15,2 0-5 0,2-2-18 0,1 1 8 16,2-2-20-16,0 0 31 0,0-1 7 0,0-1-22 16,4 0 22-16,0-2-11 0,2 3-7 0,-1-3 26 15,3 1-12-15,-3-2-3 0,3 1 15 0,4 0-15 0,-2-3 15 16,4 1 15-16,-3-1-11 0,2 0 4 0,3 0-27 15,-2-2-4-15,0 0-8 0,1 0-7 0,-3 0 39 16,-1 0-32-16,2-4 12 0,-1 2 4 0,-4 1-16 16,2 1 20-16,-1-2 0 0,-1 1-1 0,-3 0-3 15,1 1 8-15,-6-2-1 0,8 1 4 0,-8 1 16 16,0-2 0-16,6 1-8 0,-6-1-4 0,0-1-7 0,0 0 11 16,8-2-19-16,-8 1 7 0,0-3-7 0,7 1-15 15,-7-2 18-15,6 1-3 0,0-1-23 0,-6 0 15 16,8-2 0-16,-1 2 11 0,-2-1 24 0,-5 1-31 15,7 0 12-15,-7-1-4 0,6 1-4 0,-6 1 8 16,5 0-5-16,-5-1-7 0,0 2 4 0,0 0 12 16,0 3 19-1,0-1-31-15,0 0 23 0,0 2-11 0,0-2-24 16,0 4 35-16,0 0-27 0,0 0 4 0,0 0 0 16,0 0-20-16,0 0 9 0,0 0-9 0,0 0-7 15,0 4 7-15,0-3-19 0,0 1 12 0,0 1 3 16,0-1 16-16,0 3 16 0,0 1 11 0,0 0-12 15,0 2 5-15,0 3-12 0,0-1 4 0,0 2 0 16,0-1-28-16,0 0 20 0,0-2-4 0,0-1 0 0,0 0 20 16,0-2-16-16,0-2-12 0,0 2 16 0,0-3-11 15,0 0 18-15,0-1 1 0,0-1-12 0,0 0 8 16,0-1-20-16,0 0 0 0,0 0 20 0,0 0 0 16,0 0 8-16,0 0-8 0,0 0 0 0,0 0 7 15,0 0 9-15,0 0 19 0,0-2-24 0,0 0 5 16,0 0 0-16,0 1-13 15,0 1 9-15,0-2-16 0,0 1 8 16,0 0 0-16,0-1-12 0,0-1 12 0,0-1-28 16,0 0-4-16,0-1 24 0,0-1-20 0,0-1 16 15,0-2 12-15,0-1-12 0,0-2 4 0,10 0-4 16,-4-3-20-16,2 1 4 0,-2-1-19 0,2 1 19 16,-1 0-7-16,0 3 7 0,3-2 12 0,-2 5-19 15,0-1 30-15,3 1-18 0,-3 3 27 0,0-1-9 0,1 2-3 16,-1-2-4-16,0 1-19 0,3-1 23 0,-2 2-16 15,1-2 27-15,0 2-7 0,0-2-12 0,0 1 16 16,1 0-32-16,0 0 36 0,-1-1-4 0,-1 3-4 16,2-2 23-16,-3 2-39 0,0 0 0 0,-3-2 8 15,3 3-15-15,-4 0 26 0,1 1-3 0,-2 0-12 16,-1-1 24-16,0 1-16 16,-1 1 0-16,-1 0 4 0,0 0-12 0,2-3 24 15,-1 3-13-15,-1 0-14 0,0 0 3 0,0 0-20 16,0 0 28-16,0 0 0 0,0 0-4 15,0 0-4-15,0 0 0 0,0 0-15 0,0 0 19 16,0 0-16-16,0 0-8 0,0 0 16 0,0 3-15 16,-3-2 15-16,0 3 20 0,1 0-4 0,-1 1-12 15,2 5-4-15,-3-2-12 0,4 3 17 0,-1 2 7 0,1 0 4 0,-2 2-5 16,2 1 17-16,0 1-13 0,0-2-11 0,0 3 8 16,0-3-23-16,3 2 11 0,2 0 20 15,0-2 0-15,-2-3-12 0,0 2 11 0,1-3-11 16,2 0-4-16,-5-4 24 0,2 2-16 0,1-4 4 15,-1 1-12-15,0-2 11 0,0-1 9 0,0-1-4 16,-1 1-4-16,1 0-28 0,0-2 24 0,-1 0 8 0,2 0 4 0,-2-1-4 16,0 0 4-16,1 0-8 0,0 0 11 0,0 0 13 15,2 0-28-15,-2 0 8 0,3 0-16 0,2-2 8 16,-1 0 8-16,2-1-4 0,0 0-12 16,1-1 8-16,1-2-4 0,0 1 0 0,0 1 36 15,-1-3-4-15,1 0 8 0,-2-1 0 0,-1 2-4 16,2-1-12-16,-6 1 9 15,1-3-9-15,-2 3 13 0,1-1 7 0,-4 0-11 16,3 0-17-16,-3-1-16 0,0 1-8 0,3-1-12 16,-3-1 32-16,0-1-4 0,8 1 0 0,-8 0-8 15,0 0-4-15,0 1-8 0,3-2 0 0,-3 0 32 16,0 2-3-16,0-1-1 0,3-2 5 16,-3 3-38-16,0-2 5 0,5 1 20 0,-5 2-4 15,0 1 21-15,0 2-9 0,5 0-12 0,-5 2-8 0,0 2-8 0,0 0 4 16,0 0-13-16,0 0 9 0,0 0-13 0,0 0 5 15,0 0 3-15,0 2-11 0,0-1 16 0,0 2-13 16,0 2-3-16,0 1 36 0,0 4-8 0,0 1 8 16,0 3-8-16,0 3 4 0,0 3-4 0,6 4 8 15,2-1 21-15,-4 4-25 0,1-1 12 16,-2 2-36-16,2 1 16 16,0-1 24-16,-2 1-16 0,3-1 33 0,-1 1-13 15,-5-3-20-15,3 1 17 0,-3-4 4 0,0 2-9 16,0-2 9-16,0-1-21 0,0 0 8 0,-8 2 5 15,1-4-30-15,0 4 18 0,-2-2-14 0,-1 0 9 16,-1 1 13-16,0-2 3 0,0 2-12 0,0-5 26 16,1 3-6-16,-2-2 35 0,2-2 3 0,-1-2-24 15,-1-1 16-15,2-2-11 0,-1-2 3 0,-1-2-3 0,4-3-1 16,-4 1-16-16,2-3-9 0,0-3 9 0,0 0-13 16,0-3-9-16,-2-3 22 0,1-1-22 0,-1-2-8 15,-1-1-1-15,-1-2-16 0,-1-1-1 0,1-3-8 16,-2-2-8-16,1 0-5 0,0 0 5 0,1 0-25 15,1 2-29-15,1-1-8 0,-1 1-50 0,2 3-5 16,3 0-42-16,0 2-34 0,0 1-42 0,4-1-65 0,0 2-64 16,0-1-101-16,2 0-74 0,-1 2-100 0,3 0-72 15,0-2-151-15</inkml:trace>
  <inkml:trace contextRef="#ctx0" brushRef="#br0" timeOffset="77748.238">16630 7336 1197 0,'0'0'27'15,"0"0"44"-15,1 0 64 0,-1 0 29 0,0 0 22 16,0 0-38-16,0 0-44 0,0 0 6 0,0 2-22 16,0-2 22-1,0 0 15-15,0 0 21 0,3 0-8 0,-3 0 10 16,2 0-7-16,-2 0-15 0,0 0 22 0,2 0 1 16,-2 0 5-16,0 0-8 0,0 0 5 0,0 0-26 15,0 0 2-15,0 0-17 0,0 0-23 0,0 4 22 16,0-4-28-16,0 2 0 0,-4-2-13 0,3 0-29 15,-1 2 8-15,2-1 0 0,0-1 1 0,0 2 6 16,-1-2-6-16,-1 1-15 0,2 1 0 0,-2-2-8 0,2 1-3 16,0 0 12-16,0-1 18 0,0 2 0 0,0-2 8 15,0 0 0-15,0 0-19 0,0 0-15 0,0 0 1 16,0 0-12-16,0 0-4 0,0 0 12 0,0 0 0 16,0 0 0-16,0 0-7 0,0 0 7 0,0 0-16 15,0 0 8-15,0 0-3 0,0 0 11 0,0 0 0 16,0 0 8-1,0 0 23-15,0 0-31 0,0 0 16 0,0 0-8 16,0 0-15-16,0 0 23 0,0 0-23 0,0 0-5 16,0 0 9-16,0 0-24 0,0 0 24 0,0 0 7 15,0 0-3-15,0 0 12 0,0 0-29 0,0 0-19 16,0 0-3-16,0-3 7 0,5 3 24 0,-5 0 11 16,0-1-3-16,0 1-16 0,0-2-8 0,3 1-4 15,-1 1 8-15,-2-2-12 0,2 1 16 0,-2 1-8 0,1 0 12 16,-1-1 8-16,2 1-20 0,-1 0 4 0,-1 0-8 15,2 0 0-15,-2 0 8 0,4 0-16 0,-4 0 0 16,3 0 4-16,-1-3-8 0,0-1 40 0,-1 2-8 16,3-1-4-16,0 2 0 0,0-2-16 0,0-1-4 15,0 1 4-15,2 0-4 0,-2 1-8 0,0-1 4 16,0-1 5-16,0 1 10 0,-1 0 17 0,-2 0 4 0,3-1-4 16,-2 0-4-16,3-1-32 0,-2 3 16 0,1-2 12 15,0 0-8-15,1 1 20 0,0-1-32 0,1-1-12 16,0 2 16-16,-1-2-4 0,-2 0 24 0,2 1-4 15,-1-1 12-15,-1 2-12 0,1-2-20 0,-2 4 0 16,1-2-16-16,-2 0 24 0,3 0 8 0,-3 1 4 16,2 0 0-1,-1-2 4-15,1 1-28 0,1-1 16 0,-3 2 4 16,2-3-16-16,2 3 20 0,-4-3-16 0,2 2 0 16,2 0 16-16,-3 0 8 0,0-1-16 0,-1 1 0 15,2 1-8-15,-3 1 0 0,2-3 24 0,0 4 4 16,-2-2-12-16,1 1-4 0,-1-1 0 0,0 0-28 15,0 0 12-15,0 0 4 0,0 0 0 0,0 1 16 16,0-2 0-16,0 0 5 0,0 0-26 0,0 1 9 0,0 0-12 16,0-3 8-16,0 1 8 0,0 0 4 0,0-1-4 15,0 1-4-15,-1 0 0 0,-3 0-20 0,3 0 8 16,-1 0-4-16,1 1 12 0,1 0 12 0,-2-1 0 16,0-1 8-16,-1 1-8 0,1 0-12 0,2 2 0 15,-1-3-16-15,-1 4 0 0,1-3 12 0,-2 2-4 16,1-1 8-1,2 1 20-15,-1-2-24 0,-2 2 8 0,3 0-4 16,-2-1-16-16,0 0 24 0,2 0-8 0,-1 0 4 16,-1 0 20-16,0 1-20 0,2-1 0 0,-3 2-16 15,3-1 8-15,-1 0 4 0,-1 0-4 0,0 0 12 16,2 1-32-16,-1 1 28 0,-1-2-4 0,1 0-8 16,1 1-8-16,-2 1-12 0,-1 0 12 0,0 0 4 15,2 0 32-15,-3 0-24 0,1 0-4 0,1 0 8 0,-1 0-23 16,0 0 23-16,-2 0 4 0,-1-5-12 0,3 3 12 15,0 0-8-15,-2 0 20 0,3 0 0 0,-1 1-12 16,0 1 15-16,1 0-27 0,-1-3-11 0,2 3 19 16,-1 0-8-16,0-1 12 0,2-1 20 0,0 2-20 15,0 0-8-15,0 0-4 0,0 0 0 0,0 0 5 16,-2 0 10-16,0 0 5 0,2 0 12 0,-2 0-16 0,1 0 0 16,-1 3-16-16,-3 0-16 0,2-3 36 0,2 3-16 15,-4-2 20-15,2 0 8 0,-1 0-24 0,0 0 8 16,2-1-4-16,1 2 0 0,-1-2-8 0,2 3 8 15,0-3-16-15,-1 2 12 0,1-2 4 0,0 1-4 16,0 2 20-16,0-1-12 0,-2 3 4 0,0 1 8 16,2 2-16-1,-3 0-20-15,2 2 16 0,-1-1-16 0,0 0 24 16,1 0 20-16,-1 1-4 0,2-3-9 0,-2 2-11 16,2-1-8-16,0 0-11 0,0 3 3 0,0-2-4 15,4 2 9-15,-1 0 14 0,0-1 5 0,0-1-4 16,2 0-4-16,-2 1-11 0,3-1-1 0,-1 1 8 15,0-3 23-15,-2 3-11 0,2-4-8 0,0 2 16 16,-2-2-36-16,3 0 24 0,-1-1 24 0,0 0-20 0,-1-1 8 16,3 1-16-16,-1-1-4 0,3-1 23 0,-2 1-7 15,-1-1 20-15,5 2-16 0,-3-2-32 0,0 0 32 16,3-1-20-16,-2 1 4 0,1-1 20 0,1-1-28 16,0 1 20-16,0-2-4 0,2 1 4 0,-4 1 4 15,4-1-16-15,0-1 8 0,-4 0-20 0,2 0 8 16,0 0 20-1,-1 0-4-15,0 0-4 0,-1 0 4 0,-1 0-8 16,-2 0 0-16,1 0-4 0,-3-3-12 0,2 2-4 16,-1-2 12-16,-2 3 16 0,1-1 12 0,-3 0-28 15,1-1 8-15,-1 1-4 0,3 1 4 0,-4-2 8 16,1 2-16-16,-1 0-4 0,2 0-4 0,-2 0 24 16,1 0-4-16,-1 0-8 0,0 0-4 0,0 0-4 15,0 0-8-15,0 0 20 0,0 0 8 0,0 0-12 0,0 0 8 16,0 0 8-16,0 0-28 0,0 0 0 0,0 0 8 15,0 0-8-15,0 0 8 0,0 0 16 0,0 0-4 16,0 0-16-16,0 0 12 0,0 0 4 0,0 0-16 16,0 0 0-16,0 0 16 0,0 0-16 0,0 0 20 15,0 0-12-15,0 0-4 0,0 0 8 0,0 0-16 16,0 0 40-16,0 0-28 0,0 0-4 0,0 0 16 0,0 0-8 16,0 0 0-16,0 0 12 0,0 0-12 0,0 0 0 15,0 0 8-15,0 0-4 0,0 0 16 0,0 0-24 16,0 0 8-16,0 0 8 0,0 0-8 0,0 0 4 15,0 0-7-15,0 0-22 0,0 0 5 0,0 0 24 16,0 0-12-16,0 0 13 0,0 0-9 0,0 0-4 16,0 0-8-1,0 0-8-15,0 0 24 0,0 0-24 0,2 0 32 16,-2 0 0-16,3 0-33 0,-2 0 13 0,-1-3-12 16,2 1 12-16,-1 2 20 0,-1 0 9 0,2 0-5 15,0 0-28-15,-1-1-4 0,-1 0-5 0,0 1 17 16,2 0 25-16,0 0 3 0,-2-1-8 0,0 1-11 15,1 0-22-15,-1-1-3 0,0 1 8 0,0 0-4 16,0 0 16-16,2 0 8 0,-2 0-8 0,0 0 0 0,0 0-4 16,0 0 12-16,1-2 9 0,-1 2 15 0,0 0 5 15,0-1-37-15,0 1-4 0,2-2 4 0,0 1-8 16,-2 1 16-16,1-1 1 0,1-1-13 0,-1 1-9 16,1-1 1-16,1 2 0 0,-2-2 0 0,2 0 8 15,-3 2 8-15,2-2 0 0,-2 1 0 0,2 0 13 16,-1 0-21-16,1 0-12 15,0-2 12-15,-1 3-21 0,1-3 9 16,-1 1 32-16,1 0-11 0,0-1 11 0,-1 2-3 16,2-1-34-16,-1 1 13 0,2-1-8 0,-4 1 4 15,2-1 4-15,0 2 12 0,-2 0 0 0,1 0 8 16,-1 0-4-16,0 0-24 0,0 0 8 0,0 0-4 16,0 0 20-16,0 0 0 0,0-2 5 0,0 2-13 15,0 0-8-15,0 0 25 0,0 0 8 0,0 0-17 0,0 0-4 16,0 0 0-16,0 0-16 0,0 0 29 0,0 0-5 15,0 0-37-15,0 0 26 0,0 0 3 0,0 0 0 16,0 0 17-16,0 0-37 0,0 0-9 0,0 0 9 16,0 0-9-16,0 0 34 0,0 0-1 0,0 0-4 15,0 0 13-15,0 0-30 0,0 0-11 0,0 0 16 16,0 0-9-16,0 0 30 0,0 0-1 0,0 0 5 0,0 0-13 16,0 0-28-16,0 0 28 0,0 0-25 0,0 0 17 15,0 0 17-15,0 0-34 0,0 0 13 0,0 0 0 16,0 0 4-16,0 0 12 0,0 0 5 0,0 0-9 15,0 0-4-15,0 0-4 0,0 0 9 0,0 0-13 16,0 0-5-16,0 0 14 0,0 0-22 0,0 0 25 16,0 0 5-1,0 0-5-15,0 0-4 0,0 0-4 0,0 0-12 16,0 0-9-16,-3 0 25 0,3 0-8 0,0 0 8 16,0 0 13-16,0 0-30 0,0 0 9 0,0 0-5 15,0 0 1-15,0 0 21 0,0 0-5 0,-2 0-4 16,2 0 9-16,0 0-9 0,0 0-4 0,-2 0-4 15,2 0-21-15,0 0 12 0,0 0 1 0,0 0 8 16,0 0 24-16,0 0-11 0,0 0-1 0,0 0 9 0,0 0-30 16,0 0 1-16,0 0 24 0,0 0-3 0,0 0-9 15,0 0 16-15,0 0-37 0,0 0 0 0,0 0 21 16,0 0 0-16,0 0 13 0,0 0 12 0,0 0-4 16,0 0-17-16,0 0 13 0,0 0-30 0,0 0 5 15,0 0 4-15,0 0 0 0,0 0 12 0,0 0-4 16,0 0 9-1,0 0-5-15,0 0 9 0,0 0-5 0,0 0-4 16,0 0-8-16,0 0 5 0,0 0 8 0,0 0-1 16,0-1-12-16,0 1-8 0,0 0-13 0,0 0 13 15,0-2 12-15,0 2 16 0,0 0 10 0,0-1-18 16,0 1 1-16,0-2-30 0,0 2 13 0,0 0-5 16,0-1-7-16,0 1 24 0,4-2-8 0,-2 1-4 15,-1 0 29-15,-1-1-21 0,2 1-8 0,-1-3 8 0,3 2-12 16,-3-3 4-16,-1 3-9 0,3-2 5 0,-3 3-9 15,2-2 8-15,0 0 30 0,-1 2-16 0,-1-2 7 16,2 2 5-16,-1-3-13 0,1 2-12 0,1 0-1 16,-3-1-3-16,3 1-5 0,-1 1 17 0,-1-3-4 15,1 2-9-15,-1 0 18 0,1 0 3 0,0-1 1 16,-2 0-1-16,1 1 0 0,1 1-4 0,-1-2-25 0,-1 3 26 16,2-2-18-16,-2 1 9 0,2 0 21 0,-1 1-17 15,-1-2 4-15,2 1-4 0,0-1 13 0,-1 1-18 16,1-3 9-16,2 2-4 0,-2-1-25 0,-1 1 34 15,2-2-13-15,1 1 4 0,-3-1 21 0,4 1-21 16,-2 0 16-16,-1 0-24 0,1-1-9 0,-1 3 4 16,-1 0-20-1,-1 0 46-15,5-1 8 0,-4 2-26 0,-1-2 18 0,0 2-26 16,0-2 0-16,2 2 22 0,-1 0-13 16,-1-3 12-16,0 0 5 0,2 2-5 0,-2-2 13 15,2 1-4-15,-1-1-34 0,-1 1-4 0,3-1-4 16,-3 2 4-16,4-1 21 0,-3 2 21 0,1-1-17 15,0 1-4-15,-1 0 4 0,-1 0-25 0,2 0 38 16,-1-1-25-16,-1 1 12 0,2 0-8 0,-2-2-21 0,3 1 25 16,-2-1-8-16,1 0 33 0,-1-1-5 0,1 0-11 15,1-1-18-15,1 0-7 0,-3 0-1 0,2-1 5 16,1 2 20-16,-1-1 9 0,-2 0-21 0,1 2 4 16,2-1-5-16,-4 1-3 0,2 0 16 0,-1 0 0 15,1 1-3-15,0-2-22 0,-1 2 30 0,3-2-13 16,-3 1-13-16,1 0 13 15,-1-1-8-15,3 2-5 0,-3-2 13 16,-1 3 25-16,2-2-29 0,-1 2 21 0,-1-1-5 16,0 0-37-16,0 1 17 0,0 0 0 0,0 0 3 15,0 0 26-15,0 0-12 0,0 0 3 0,0 0 5 16,0 0-21-16,0 0-13 0,0 0 8 0,0 0-11 16,0 0 7-16,0 0 43 0,0 0-43 0,0 0 13 15,0 0 25-15,0 0-33 0,0 0 20 0,0 0-4 0,0 0-12 16,0 0 4-16,0 0-12 0,0 0 7 0,0 0-20 15,0 0 30-15,0 0 20 0,0 0-29 0,0 2 16 16,0-2-16-16,0 0-9 0,0 2 34 0,0-2-42 16,0 3 9-16,0-3-5 0,-3 0 13 0,3 0 21 15,0 0-21-15,0 0 33 0,0 0-42 0,0 0 13 16,0 0 13-16,0 0-30 0,0 0 30 0,0 0-5 0,0 0-16 16,0 0 12-16,0 0-17 0,-3 0 9 0,3 0 0 15,0 0 8-15,0 0-8 0,0 0 4 0,0 0 8 16,-2 0-29-16,2 0 21 0,0 0-16 0,-1 0 12 15,1 0 29-15,-2 0-4 0,2 0-1 0,0 0-3 16,0 0-30-16,0 0-12 0,0 0 13 0,0 0-1 16,0 0 5-1,0 0 16-15,0 0 9 0,0 0-21 0,0 0 12 16,0 0-16-16,0 0-17 0,0 0 16 0,0 0-7 16,0 0 7-16,0 0 26 0,0 0-5 0,0 0 22 15,0 0-17-15,0 0-38 0,0 0 12 0,0 0-20 16,0 0 17-16,0 0 28 0,0 0-20 0,0 0 29 15,0 0 1-15,0 0-18 0,0 0 9 0,0 0-26 16,0 0-4-16,0 0-7 0,0 0 3 0,0 0 29 0,0 0-24 16,0 0 24-16,0 0-3 0,0 0-38 0,0 0 29 15,0 0-4-15,0 0 20 0,0 0-7 0,0 0 3 16,0 0-12-16,0 0 4 0,0 0 13 0,0 0-21 16,0 0-4-16,0 0-13 0,0 0-4 0,0 0 20 15,0 0 10-15,0 0 3 0,0 0 0 0,0 0 17 16,0 0-16-1,0 0-22-15,0 0 5 0,0 0-1 0,0 0 9 16,0 0 13-16,0 0-1 0,0 0-24 0,0 0 8 16,0 0 8-16,0 0-8 0,0 0 4 0,0 0 4 15,0 0-16-15,0 0 16 0,-1 0-13 0,1 0-3 16,0 0 3-16,0 0 17 0,0 3-8 0,0-3 21 16,0 0 13-16,0 0-43 0,0 0 35 0,0 0-30 15,0 0-26-15,0 0 18 0,0 0-13 0,0 0 8 0,0 0 13 16,0 0 20-16,0 0-7 0,0 0 16 0,0 0-16 15,0 0-26-15,0 0 17 0,0 0-21 0,0 0 25 16,0 0 17-16,0 0-26 0,0 0 10 0,0 0-14 16,0 0-11-16,0 0 11 0,0 0-4 0,0 0 22 15,0 0 7-15,0 0 1 0,0 0 13 0,0 0-26 16,0 0-12-16,0 0-1 0,0 0-20 0,0 0 12 0,0 0 9 16,0 0 16-16,0 0 13 0,0 0 4 0,0 0-12 15,0 0-38-15,0 0 8 0,0 0-13 0,0 0 22 16,0 0 21-16,0 0-1 0,0 0-3 0,0 0 3 15,0 0-12-15,0 0-21 0,0 0 13 0,0 0-5 16,0 0 26-16,0 0 8 0,0 0 4 0,0 0-25 16,0 0-4-1,0 0-9-15,0 0-12 0,0 0 13 0,0 0 7 16,0 0 18-16,0 0-9 0,0 0 13 0,0 0-9 16,0 0-16-16,0 0 25 0,0 0-13 0,0 0 4 15,0 0 4-15,0 5-24 0,0-5-1 0,0 0-7 16,0 0 7-16,-4 3 13 0,4-3 0 0,0 0 17 15,0 0-26-15,0 0 1 0,0 0 8 0,0 0-25 16,0 0 38-16,0 0-1 0,0 0 1 0,-3 0 4 0,3 0-17 16,0 0-9-16,-2 0-8 0,2 0 1 0,0 0 11 15,-1 0 26-15,1 2-29 0,0-2 16 0,-2 0-16 16,2 0-13-16,-1 0 46 0,1 0-17 0,-3 3 5 16,3-3-30-16,0 2 9 0,-2 0-5 0,2 0 1 15,0-2 20-15,-1 2-8 0,-1-1 4 0,2 0 1 16,0 0 7-1,-1 0-20-15,1 2 20 0,-2-1-20 0,-1-1-9 16,1 2 21-16,2-2-24 0,-1-1 32 0,-1 3 17 16,0-1-29-16,-1 0 4 0,3-2-8 0,-2 3-17 15,1 0 25-15,-1-3 1 0,1 4-5 0,-2-3 12 16,1 1-33-16,2 1 26 0,-1-1-5 0,-1 0-17 16,2-1 25-16,-1 1-3 0,1-2 3 0,-2 0 0 15,0 0 1-15,2 0-26 0,0 0 13 0,0 0-5 0,-1 0 1 16,1 0 25-16,-2 0-13 0,2 0 4 0,0 0 9 15,-2 0-13-15,2 0-21 0,0 0 38 0,0 0-46 16,0 1 21-16,-1-1-5 0,1 1-20 0,0-1 46 16,-2 0-13-16,2 2 21 0,0-1-4 0,0-1-38 15,0 2 9-15,-1-1-5 0,1 0-3 0,0 0 37 16,-2 0-21-16,2 0-4 0,0 0 8 0,0 1-8 0,-2-2-9 16,2 1 34-16,0 2-9 0,0-2-16 0,-1 1 12 15,1-2-12-15,-2 3-16 0,2-3 16 0,0 2 20 16,0-2-32-16,-1 0 28 0,1 2 1 0,0-2-26 15,0 0 17-15,0 2 4 0,0-2-16 0,0 1-9 16,-5-1 21-16,5 1-8 0,0-1 9 0,-1 1 3 16,-1 1-4-16,2 0-17 15,0 0 1-15,-1-2 16 0,1 2-8 0,-2 0 17 16,0-1 8-16,2 1-17 0,-1-2 0 16,-1 1-4-16,2 1-21 0,0-1 9 0,-2-1 7 15,2 1-16-15,-1-1 21 0,1 4 13 0,-2-2-1 16,2-2 5-16,0 2 4 0,-1 0-33 0,-1-1-13 15,2 1 16-15,0-1-8 0,-2 2 21 0,2-3 1 16,0 1-1-16,-1 1 4 0,-1-1-16 0,2 1 33 0,0-1-33 0,0 0 3 16,-1 1 14-16,1-1-26 0,0 1 17 0,-2-2 13 15,2 1-9-15,-3 1-4 0,3 0 12 16,-1-1-28-16,-1 2 11 0,2-3 1 0,0 2 4 16,0-1 0-16,0 2 9 0,0-3-18 0,-1 3 1 15,1-2 20-15,0 0-12 0,0 1 25 0,0-2-20 16,-2 2-14-16,2 0-8 15,-2-1-12-15,2 0 21 0,0 0 0 0,0 1 33 16,0-2-9-16,0 0-16 0,0 2 17 16,-1-2-38-16,1 0 9 0,0 0 3 0,0 0-7 15,0 0 11-15,0 0 26 0,-2 1-16 0,2-1 3 16,0 1-4-16,0 1-29 0,0-1 25 0,0-1 0 16,0 2 8-16,-2-1-8 0,2-1 13 0,0 3-1 15,0-3-12-15,-1 1 13 0,-1-1-13 0,2 2-25 0,0 1 20 0,-1-2-3 16,1-1-13-16,0 2 26 0,0-2-14 15,0 0 9-15,0 3 30 0,-2-3-26 0,2 0-4 16,-2 0 4-16,2 2-25 0,0-1 0 0,0 1 9 16,0-1 4-16,0-1-9 0,0 1 29 0,0 0-8 15,-1-1 13-15,1 1-13 0,0-1 13 0,0 1-17 16,0 0-12-16,0-1 7 0,0 2-19 0,0-2 32 0,-2 1-25 0,2-1 46 16,0 2-25-16,0-2 1 0,0 0 24 0,0 1-54 15,-1 1 17-15,1-2-17 0,0 0 0 16,0 0 33-16,-2 1 17 0,2 1-9 0,0-2-20 15,0 2-4-15,0-1-17 0,0 1 21 0,0-2 12 16,0 0 0-16,0 0-12 0,0 0 21 0,0 0-30 16,0 0 5-16,0 0 17 15,0 0-22-15,0 0 22 0,0 0-1 16,0 0-4-16,0 0-21 0,0 0 17 0,0 0-8 16,0 0-4-16,0 0 28 0,0 0-16 0,0 0 4 15,0 0-4-15,0 0-4 0,0 0-4 0,0 0-5 16,0 0 13-16,0 0-4 0,0 0 29 0,0 0-21 15,0 0 5-15,0 0-9 0,0 0-21 0,0 0 13 16,0 0 8-16,0-2 12 0,0 2 9 0,0 0-5 0,0 0-16 16,0 0-20-16,0 0-1 0,0 0 17 0,0 0-9 15,0 0 30-15,0 0-13 0,0 0 0 0,0 0-4 16,0 0-16-16,0 0 3 0,0 0-3 0,0 0 24 16,0 0 0-16,0 0-4 0,0 0 9 0,0 0-26 15,0 0 1-15,0 0 16 0,0 0-21 0,0 0 22 16,0 0 3-16,0 0-8 15,0 0-8-15,0 0 8 0,0 0-4 16,0 0-1-16,0 0 34 0,0 0-25 0,0 0-24 16,0 0 7-16,0 0-15 0,0 3 11 0,-4 0 34 15,4 0-9-15,-4-1 0 0,1 0 0 0,3 1-12 16,-1 0-4-16,-1-2 4 0,2 1-4 0,-2-1 8 16,2 1 0-16,-1 0 4 0,1-1 0 0,-2 0-12 15,2-1 4-15,0 0-4 0,0 0 24 0,0 0-16 0,0 0-4 0,0 2 0 16,-1-1-25-16,1-1 25 0,-4 0 4 15,4 2 12-15,-1-1-4 0,-1-1 9 0,2 1 3 16,0 1-12-16,-1-2-12 0,1 1-8 0,-2 1-13 16,0-1 17-16,2 0 20 0,0 0-4 0,-2 0-8 15,0-1-8-15,2 0-4 0,0 2 0 0,0-2 24 16,-2 3-16-16,2-3 29 0,0 0-5 0,0 0-3 0,0 2-5 0,0-2-37 16,0 0 13-16,0 0-13 0,0 0 29 15,-3 0 5-15,3 0-13 0,0 0 16 0,0 0-12 16,0 0-4-16,0 0-9 0,0 0 1 0,-1 0 0 15,1 0 12-15,-2 0 8 0,2 0-4 0,0 0 9 16,-2 0-9-16,2 0-8 0,0 4 4 0,-1-3 0 16,1-1-4-16,0 0 8 15,0 0 4-15,0 1-21 0,0-1 17 0,-2 0 1 16,2 0-5-16,0 0 16 0,0 0-16 0,0 0 0 16,0 0-12-16,0 0-13 0,0 0 25 15,0 0 8-15,0 0 9 0,0 0 7 0,0 0-7 16,0 0-9-16,0 0-8 0,0 0-12 0,0 0-9 15,0-2 9-15,0-1 16 0,0 2 12 0,0-4-8 16,-1 3-16-16,-4 0-12 0,3-2 3 0,-1 1 5 0,0-1 12 0,-2 1 0 16,2-1 0-16,0 1 8 0,0 1-12 15,0-2 0-15,-1-1 0 0,1 0-12 0,0 2 24 16,1-1 8-16,-2 0-20 0,2 0 20 0,-1 1-12 16,2-2-28-16,-3 2 8 0,1-2 7 0,2 2-7 15,-1-1 16-15,0-1 8 0,-1 2-24 0,1 0 16 16,-1-2-4-16,3 3-13 15,-1-2 17-15,1-1-20 0,-5 3 20 16,5 0 4-16,-1-3-8 0,-1 3 24 0,1-1-20 16,-1 0-4-16,0 0 4 0,1 1-12 0,-1-1-4 15,0 0 24-15,2 0-12 0,-1 1-4 0,-1 0 20 16,2-2-20-16,-3 1 32 0,3-1 1 0,-2 2-25 16,2-2-4-16,-1 2-17 0,-1-1-3 0,2 0 12 15,-1-1 32-15,1 2-20 0,-2-3 0 0,2 3 24 0,0 0-36 0,-3 0 8 16,3 0 0-16,-1-3-4 0,-1 3 0 0,2-1 24 15,-1 0-16-15,1 1-4 0,-2 0 16 16,0-1-20-16,2 2 4 0,0-1 4 0,0 1 12 16,0 0-24-16,-1 1 32 0,-1-2-20 0,2 1-8 15,-2-1 33-15,2 0-17 0,0-1-4 0,0 1-8 16,0 1-17-16,0-3 5 0,0 2 4 0,0 0 0 0,0 0 12 0,0 2 20 16,0-1 0-16,0 0 9 0,0 1-13 0,0 0-28 15,0-2 8-15,0 2-21 0,0 0 9 16,0 0 24-16,0 0-20 0,0 0 28 0,0-1 0 15,0 1-32-15,0 0 24 0,0-2-28 0,0 2 4 16,0 0 24-16,0 0-12 0,0 0 8 0,0 0 4 16,0 0-40-16,0 0 15 15,0 0 9-15,2 0-12 0,1 0 36 0,-3 0-20 16,0 0 12-16,0 0 0 0,0 0-8 0,2 0 4 16,0 0-28-16,-2 0 8 0,0 0 0 0,0 0 20 15,1 0 8-15,-1 0-8 0,2 0-4 16,-1 0-4-16,-1 0-12 0,5 0 4 0,-5 0 20 15,3 0-20-15,-2 0 28 0,1 0-21 0,1 0-11 16,0 0 24-16,-1 0-16 0,5 5 28 0,-3-4-3 0,2 0-17 0,2-1 12 16,-3 2-24-16,3 0 16 0,0 0 8 0,-2-2-24 15,1 0 24-15,-1 2-4 0,0 0-24 0,0-1 16 16,-3-1 0-16,2 2-12 0,0-2 8 16,-2 0 20-16,-1 1-12 0,1 1-4 0,2-1 12 15,-1 0-20-15,-2 0 12 0,0 0-8 0,-1 0-8 16,2 1 12-16,1-2-4 15,-3 0 0-15,1 0 16 0,-1 1-28 0,1 0 4 16,1-1 24-16,0 2-16 0,2-1 8 0,0 1 8 16,-4 0-16-16,4 0 0 0,0 0 4 0,-2 0-20 15,0 1 8-15,1-2 8 0,-3 2 4 0,5 0 16 16,-3-3 0-16,0 2-4 0,-1-2-4 16,1 2-12-16,0 0 4 0,1-1 0 0,-1 0-8 15,0 0 8-15,0 3-4 0,3-4-12 0,-3 2 20 0,1 0-8 0,0 0 0 16,0 1 24-16,1-2-16 0,-4 2 12 0,4-2-16 15,-1 1-20-15,1 0 16 0,-2 0-12 0,2 2 20 16,0-3 12-16,-2 1 0 0,2 2-12 0,-1-3 0 16,1 1-12-16,-2 1-12 0,1-2 28 0,-1 0-8 15,-2 1-4-15,3-1 8 0,-3 1-29 16,2-2 13-16,-1 1 16 0,0-1-4 0,0 1 13 0,2 0-5 0,-3 1-12 16,2-1 12-16,1-1-16 0,-3 2 0 0,2-1-1 15,1-1-7-15,-1 3 37 0,0-3-9 0,-1 1 16 16,2 1-20-16,-2-2-24 0,1 3-8 0,2-3 0 15,-4 1 11-15,2-1 5 0,1 1 20 0,-1-1-4 16,0 0 4-16,-1 2-3 0,-1-2 3 16,4 0-20-16,-4 0 4 15,-1 0 12-15,2 0-16 0,-1 2 12 0,1-2 8 16,0 0-8-16,-1 0-17 0,-1 0 17 0,2 0-16 16,-1 0-12-16,1 0 21 0,0 0 7 0,-1 0 0 15,-1 0 16-15,2 0-12 0,0 0-20 0,-1 0 8 16,1 0-13-16,-1 0 13 0,4-2 20 0,-4 0 0 15,2 1-3-15,2 0-9 0,0 1 0 0,0-3-8 16,-2 3-4-16,5-2 8 0,-4 1 0 0,0 1-4 0,1-1 12 16,-2-1-4-16,-2 2-24 0,3-1 20 0,-3 1-13 15,-1 0 25-15,2 0-16 0,-1 0 8 0,1 0 0 16,1 0-12-16,-2 0 21 0,2-2-17 0,-1 2 24 16,0-1-20-16,-1-1 12 0,3 1-28 0,0-1-9 15,0 0 21-15,-3 1-24 0,2-1 20 0,-1 1 24 16,2 0-12-1,0 1 12-15,-3-2 9 0,-1 1-25 0,3 1 12 16,-3-1-8-16,2 1 16 0,-2-1 0 0,0 0-12 16,0 1 21-16,0 0-25 0,0 0 13 0,0 0-5 15,0 0 0-15,0 0-4 0,0 0-16 0,0 0 20 16,0-3-4-16,0 3 5 0,0-1 3 0,0-1-7 16,0 2-22-16,0-3 17 0,0 1-4 0,2 0 9 15,-2-2 11-15,0 3-16 0,0-3 21 0,0 1-17 0,0 0 5 16,0 0-5-16,0-2-25 0,0 1 9 0,0 0 8 15,0-2-4-15,0 2 16 0,0-1-3 0,0 0-14 16,0 0 14-16,0-1-5 0,0 0-4 0,0 1-8 16,0-1 3-16,0-1-11 0,0 3 7 0,0-2 5 15,0 2 21-15,0-2-17 0,0 3 20 0,0-3-12 16,0 2-20 0,0-1 16-16,-2 0-16 0,0 1 16 0,-1 0 5 15,2 0 3-15,1-1 0 0,-4 1 5 0,0-1-21 16,4 2 4-16,-2 0-8 0,2 0 0 0,-1 1 8 15,-1-2 4-15,2 1 16 0,-1 2-3 0,1-2-17 16,0 1 8-16,0 0-29 0,-2 2 9 0,2-2 32 16,0 1-7-16,0 1-5 0,0 0-4 0,0 0-16 15,0-2-5-15,0 2 21 0,0 0-16 0,0 0 12 0,0 0 8 16,0 0-8-16,0 0 25 0,0 0-16 0,0 0-5 16,0 0-17-16,0 0-11 0,0 0 15 0,0 0-20 15,0 5 37-15,0-5 4 0,0 1-7 0,0-1-1 16,0 1-33-16,0 1 0 0,0-2 8 0,0 0 17 15,0 0 16-15,0 3-3 0,0-3-1 0,0 0-24 16,0 0 12-16,0 1 12 0,0-1-37 0,0 0 46 0,0 0-9 16,0 1-12-16,0 0 37 0,0 2-46 0,0-1-11 15,0 0 24-15,0 1-25 0,0 0 25 0,0 1 0 16,0 2-17-16,2-1 21 0,-2 2-12 0,0-1 16 16,1 0-12-16,-1 2-4 0,2-1 4 0,-2 2-8 15,1 0 12-15,-1-4-12 0,2 2 20 0,-2 1 0 16,2 1-12-1,0-2 4-15,0 0-13 0,0 0 21 0,-2 0-8 16,1 0 0-16,-1 2 5 0,2-2-26 0,-1 0 33 16,-1 1-12-16,2-2 0 0,0 1 0 0,-1-1-24 15,-1 0 28-15,3 0 0 0,-1 0 9 0,1-1-1 16,-1 1 0-16,-1-1-4 0,1 1-20 0,2-2 8 16,0 0-8-16,-1 2-13 0,0-1 33 0,0 1-8 15,0-2 0-15,2 2-4 0,-2-3 0 0,1 2 0 0,2-1 24 16,-2-1 1-16,0 0-17 0,0 0 0 0,3-1-37 15,-4 0 29-15,5 2 9 0,-7-3 7 0,4 1 0 16,-2 0-4-16,0 0 0 0,-1-1 5 0,1 0 3 16,2-1-12-16,-2 0 4 0,2 2-16 0,-1-2 8 15,1 0 8-15,0 0-24 0,2 0 20 0,-1 0 9 16,1 0-9 0,0 0 12-16,-1-3-4 0,2 0-16 0,1 1 21 15,0 0-1-15,-1 0-8 0,-2-1 9 0,3 0-25 16,-2 1 4-16,1-2-4 0,-2 3 8 0,2-2 29 15,-4 2-29-15,0-2 20 0,0 1-11 0,0-1-22 16,-1 0 21-16,0 0-3 0,0-2-10 0,2 2 5 16,-2-2-4-16,0-1-8 0,2 0 7 0,-2 0 14 15,0-1 7-15,1 1-24 0,-1 0 33 0,0-1-45 0,0 1 20 16,0 0 16-16,-2-1-29 0,1 1 30 0,-2-3-38 16,2 1 13-16,-2 1 8 0,0 0-13 0,0-2 17 15,0 2-4-15,0 0 17 0,0-1-13 0,0 1 5 16,-4 0-13-16,4-1-17 0,-3 0 29 0,-1 1-4 15,2 0-4-15,-1-2 8 0,2-1-24 0,-3 1 12 16,3-1 25-16,-3 0-29 0,1-1 28 0,0-1-28 0,0 2-13 16,0-3 12-16,-3 2 1 0,3 1 12 0,-2 0-4 15,0-2 13-15,2 2-26 0,-1 1 1 0,1 2 8 16,0-2-16-16,-3 2 45 0,4 2-9 0,-1-1-12 16,0 2 8-16,1-2-20 0,-1 1-5 0,2-1 13 15,-3 1 0-15,3 0-12 0,-1 1 24 0,1-2-7 16,-3 1 16-1,4 0-9-15,-4-1 13 0,2 1-21 0,1 1-20 16,-1-3 16-16,1 1-34 0,-3 0 47 0,4-1 3 16,-3 2-11-16,3-1-5 0,-3 1 0 0,1-1-9 15,-1 1 18-15,3 1 41 0,-2 1-34 0,2-1 10 16,-1 0-14-16,-1 2-20 0,2 0 16 0,0 0-4 16,0 2 22-16,0-1-18 0,0-1 26 0,0 2-26 15,0 0-4-15,3-1 4 0,-3 1-29 0,0 0 9 0,0 0-1 16,0 0 9-16,0 0 16 0,0 0 13 0,0 0-12 15,0 0-13-15,0 0-21 0,0 0 0 0,0 0-12 16,0 0 16-16,0 0 4 0,0 3-8 0,0-2 5 16,0 2-5-16,0-2 9 0,0 1 3 0,0 0 13 15,0 1 9-15,0 1-9 0,2 2 25 0,1-1-33 16,2 5 0-16,0-3 8 16,-2 2-25-16,4 2 34 0,-1 0 8 15,-2 1-13-15,4-2 0 0,-3 2 9 0,0-1-34 16,3 0 13-16,-4 1 16 0,3 1 1 0,-1-1 25 15,-1 1-13-15,1-1-8 0,-1 1-21 0,0-1-9 16,-1 0 0-16,1 1 5 0,0 0 33 0,-2 0-12 16,5-1 8-16,-5 0-17 0,3-1-21 0,-2 1 13 15,2-2 4-15,-3 1 17 0,3-3 0 0,-1 0 0 0,2 1-25 16,-4-2-1-16,2 0 9 0,-1 0 4 0,2 0 26 16,1 0-5-16,-2 0-20 0,-1-1-18 0,1-1 13 15,0 0-17-15,1 1 30 0,-1-2 21 0,1-1-34 16,-1 2 17-16,3 0-9 0,0-3-29 0,-4 1 12 15,4 0 14-15,-3 1-1 0,3-1 26 0,-2-2-18 16,1 2-24-16,1-2-1 0,-2 1 0 0,3-2 22 0,-4 3 16 16,3-3-25-16,0 1 13 0,1-1-17 0,-1 0-1 15,0 0 14-15,0 0-30 0,3 0 33 0,-3 0-7 16,0 0-14-16,1-4 26 0,-1 1-17 0,-3 0-13 16,3 2 22-16,-3-2-22 0,3-1-12 0,0 0 20 15,-4 0-12-15,4 0-4 0,-3-2 13 0,4 1-18 16,-2 1 13-16,-1-1 1 15,1-2-14-15,0 1 22 0,-2 0-17 16,1-1 12-16,-1 1-7 0,0 2-5 0,3-2 8 16,-5 2 18-16,0 0 11 0,0 0-28 0,1 0-5 15,-3-1 4-15,2 0-3 0,-1 1 20 0,0-2 4 16,-1 0-8-16,-1 0 0 0,3 1-8 0,-1-1 8 16,-2-1 0-16,4 1-4 0,-4-1 21 0,2 2-22 15,-1 0-15-15,-1-2 7 0,0 2-12 0,2-1 42 0,-2 2 3 0,0 0-11 16,0-2-1-16,0 2-33 0,0-1-4 15,0 1 25-15,0-2 12 0,0 3 0 0,0-1 13 16,0-1-13-16,0 2-20 0,0-1 20 0,0 0-8 16,-3 2-4-16,1-1 25 0,-2 0-33 0,2 0-5 15,-1 1 17-15,2 1-21 0,-1-2 21 0,0 3 17 16,1-2-17-16,-1 1 0 16,1 1 4-16,1-1-13 0,-4 1 26 0,4 0-4 15,-1 0-9-15,-1-2 9 0,2 2-26 0,-2 0 17 16,2 0-16-16,-1 0 16 0,-1 0-9 0,2 0 14 15,-1 3-9-15,-4 0 0 0,2-1-13 16,0 0-12-16,-2 0 42 0,0 1-38 0,0 2 34 16,1-2-9-16,-2 3-21 0,-1-1 21 0,2 3-16 15,2 0 8-15,-2 2 16 0,1-1-16 0,-1 4 33 0,0 1-12 0,1-1-9 16,0 0 26-16,3 0-43 0,-1 1 18 0,1 1-1 16,-1-1-21-16,0 0 18 0,2-2-1 0,0 2 0 15,0-1-8-15,0-1 38 0,0 1-13 16,4-1 0-16,-1-2 4 0,0 0-38 0,0-1 18 15,0 0-10-15,2 0 1 0,0-1 25 0,-1 0-16 16,1-2 16-16,-2 0-4 16,2-2-38-16,0 2 12 0,-2-3-8 0,3 1 17 15,-3-1 17-15,2 1-13 0,0-2-4 0,-2 0 0 16,2-1-8-16,0 2 33 0,-1-2-16 0,1 1-18 16,2-2 5-16,-3 1-30 0,1 1 21 0,0-2 9 15,2 0 8-15,-2 0 5 0,0 0 8 16,2 0-5-16,-4 0 10 0,4-5-39 0,-2 3 0 15,0-1 8-15,1-1-8 0,-1-1 26 0,0-1-18 0,3 2-3 0,-2-2-30 16,0 0 8-16,2-2-12 0,0 0 4 0,2-1 25 16,-4 0-8-16,5 0 13 0,0 0 8 0,-3 0-25 15,2 0 20-15,0 0 1 0,0 0-17 0,-2 0 33 16,3 1-16-16,-1 1 0 0,-1 0 8 0,2 1-4 16,-1-3 12-16,-1 5-12 0,4-3 12 15,-4 0-8-15,2 1-16 0,2 1 24 0,-2-1 0 0,0 0-4 0,2 1-4 16,-4-2 4-16,4 1-16 0,-4 1 8 0,3-2 29 15,-3 3-21-15,0-2 0 0,3 2 0 0,-2 0 0 16,2-1-8-16,0 2 21 0,-1 0 3 0,4-1-28 16,-1 0 21-16,-3 2-22 0,0-2 1 0,1 2 8 15,-2-1 0-15,0 1 4 0,-1 0 17 0,-3 0-4 16,1-1-9 0,-2 3-16-16,-4 0-5 0,2-3 17 0,-3 3 1 15,5-1 20-15,-5-1-13 0,0 2-12 0,0-1-8 16,0-1 16-16,0 2-16 0,0 0-1 0,0 0 39 15,0-1-38-15,0 1 12 0,0 0-8 0,0 0-26 16,0 0 9-16,0 0 21 0,0 0 30 0,0 0-14 16,0 0 14-16,0 0-43 0,0 0-21 0,-5 0 14 15,2 0-5-15,2 0 25 0,-1 3 0 0,-1-3 0 0,-1 0-9 16,1 0 1-16,0 0-9 0,-2 1 9 0,-1 2 12 16,2 0-8-16,-3-3 4 0,1 1-8 0,-1 2 4 15,0-1-9-15,-3 1 13 0,4 2 13 0,-7 0-30 16,4 1 17-16,1 1-17 0,-4 0 1 0,2 1 8 15,0 2-13-15,0-1 17 0,0 1 16 0,-2 1 9 16,3-1-5 0,0 1-3-16,0 2-42 0,1-2 25 0,1 3 4 15,2-1 16-15,0 0 13 0,2-1-29 0,1 0 0 16,2-2 4-16,0-1 1 0,0-1 3 0,4 0 21 16,-1-2-38-16,0 1 5 0,2-1 0 0,2-2-4 15,-2 1 24-15,3 0 1 0,-1-4 12 0,0 2-12 16,1 0-13-16,0-2 22 0,2 0-26 0,-1-1 12 15,-1 0 1-15,0 0-26 0,1 0 30 0,1-4-13 0,-2 0 8 16,0 3-7-16,3-4-1 0,-2 2 0 0,1-2-17 16,1 1 38-16,0 0-20 0,-3-2-5 0,4 1 21 15,-2-1-30-15,0 2 13 0,0 1 13 0,-1-2-17 16,-1-1 13-16,-4 1-9 0,4 1 4 0,-5-2 9 16,2 0-34-16,-2 0 30 0,0-1-13 0,1 1 0 15,-3-3 8-15,1 0-25 0,-1-2-8 0,1 0 0 0,-2 0 25 16,0-2-29-16,0-1 0 0,0 0-5 0,0 0-8 15,0-2 13-15,0-2 29 0,0-1-4 0,0 1-21 16,-5-1 25-16,4 0-16 0,-6 0 3 0,4 3 18 16,-2-1-18-16,3 2-8 0,-2-1 17 0,-2 1-8 15,3 3 3-15,-2 0 34 0,0 0-21 0,0 2 13 16,3 0 4 0,-2 0-25-16,-1 1-13 0,2 1 38 0,0 0-38 15,0 0 13-15,1 1 21 0,0 0-30 0,-1 0 38 16,3 3-33-16,-1-1-1 0,1 3-24 0,0 2 21 15,0-2 33-15,0 2-13 0,0 0 0 0,0 0-24 16,0 0-9-16,0 0-16 0,0 4 32 0,0-1 5 16,0 4-4-16,0 0 49 0,0 1-24 0,4 4 8 15,1 0-5-15,0 2-16 0,-2 1-4 0,5 0 13 0,-5 1 3 16,2-1 9-16,0 0 25 0,0 1-42 0,-4-1 13 16,2 1-13-16,3 0-12 0,-3-1 42 0,1 1-13 15,-1-1 9-15,0 1-14 0,2-1-11 0,-2 0-5 16,2 0 0-16,-1-1 30 0,3-1-30 0,-2-1 22 15,-1 0-1-15,4-1-20 0,-3 0 7 0,4-1-7 16,-1 0-5 0,2-1 17-16,-1 0 21 0,2 0 13 0,-1 0-30 15,2-2-33-15,0 0 3 0,2-2-21 0,-1 1 43 16,-1-2 17-16,2 2-26 0,-1-4 18 0,3 3-44 16,-3-2-8-16,1 0 13 0,-2 0-4 0,0 1 25 15,-2-2 9-15,0-1 0 0,-2 0-9 0,0 1-4 16,-4-2 0-16,0 0 13 0,-3 0-13 0,1 0 13 15,-2 0-17-15,0 0-31 0,0 0-20 0,0-3-75 0,0 2-21 16,0-2-27-16,0-1-42 0,0-2-51 0,0-1-104 16,-3-1-93-16,-1 1-106 0,1-1-68 0,-3-1-52 15,2 1-24-15,-3-2-58 0</inkml:trace>
  <inkml:trace contextRef="#ctx0" brushRef="#br0" timeOffset="79568.349">17646 7099 146 0,'0'-2'-3'15,"0"-1"3"-15,0 1 5 0,0 2-8 16,0-2 16-16,0 0 14 0,0 0 0 0,0 2 28 16,0-1 10-16,0 0 0 0,0 1 26 0,0 0-12 15,0 0 11-15,0 0 5 0,0 0 5 0,0 0 23 16,0 0-8-16,0 0-2 0,2 0-5 0,-2 0 5 16,1 0 0-16,1 0-13 0,-2 0-15 0,0 0-12 15,2-3 5-15,-2 1 5 0,0 1 12 0,1-1-60 16,-1 1-14-16,2 1 8 0,-1-1 4 0,-1 1 40 15,0 0 28-15,2 0 13 0,0 0 19 0,-2 0 10 16,0 0 9-16,2 0-9 0,-2 0-22 0,0 0 32 16,0 0-27-16,0 0-9 0,0 0-5 15,0 4-19-15,0-4 25 0,0 0-10 0,0 0 0 16,0 0-19-16,0 0-20 0,0 0-3 0,0 0 1 16,0 0 6-16,0 0-9 0,0 0 14 0,0 0-3 15,0 0 3-15,0 0-13 0,0 0-11 0,0 0-7 16,0 0-14-16,0 0 11 0,0 0-7 0,0 0 3 0,2 0 16 0,0-4-16 15,-1 0 24-15,1 2-12 0,-1 1 0 0,1-3 16 16,0 2-15-16,1-2-7 0,-2 1-16 16,1-1 12-16,1 1 0 0,-1-2 16 0,-1 1 3 15,3 2-26-15,2-2 0 0,-5 1 12 0,2-1 4 0,1 1 15 0,-3 0 1 16,4 1-39-16,-3 0 4 0,-1 0-12 0,3 0 0 16,-4 1 40-16,1 1-4 0,-1-3 8 0,0 3-3 15,0 0-9-15,0 0 1 0,2-1-16 0,-2 1 12 16,0-2 0-16,1 2-20 0,-1 0 4 0,0 0-16 15,3 0-9-15,-1-1 30 0,-2-1-1 0,1 2-16 16,-1-1-4 0,2 0-5-16,-1-1-3 0,1 0 33 0,-2 0-13 15,2 1-8-15,-1-3 0 0,1 4 17 0,-1-2 4 16,1 0-3-16,0 0-10 0,-1 1-20 0,1-1 25 16,0 1-17-16,-2 1 30 0,1-3-25 0,-1 2-27 15,3-1 18-15,-3-1-21 0,5 1 21 0,-4-1-13 16,2 0-13-16,1-2 21 0,-1 2-12 0,0-3 25 15,0 1-8-15,2 1 0 0,-2-2-4 0,2 2-13 0,-1-2 17 16,1 1-9-16,-1-1-4 0,-1 1 8 0,2 1-16 16,-2-1 8-16,0 0 4 0,1 1-4 0,-1 1 0 15,1-1 4-15,-3 1-8 0,3-1 13 0,-3 2 17 16,1-1-39-16,-1-1 26 0,3 2-30 0,-3-1-1 16,2 2 23-16,-1-2-1 0,0 0 17 0,0-1-16 15,2 2-18 1,-3-2 4-16,1 2-17 0,1-1 35 0,-1 1 4 15,-1 0-18-15,2-1 27 0,-1 0-44 0,1 0 18 16,-1 1 8-16,1-1-8 0,-1 0 30 0,-1 2-5 16,4-2-25-16,-4 0-4 0,1 2-5 0,-1-2 0 15,1 1 13-15,1 0 13 0,-1-1-26 0,-1 1 0 16,1 1 9-16,-2-1-1 0,2 0 27 0,-1 2-14 16,-1-3-16-16,2 2-10 0,0-1 10 0,-2 2 29 0,1-1 5 15,1 1-8-15,-2 0-27 0,0 0-13 0,0 0 1 16,0 0 8-16,0 0 26 0,0 0-13 0,0-1 4 15,0 1-4-15,0 0-13 0,0 0 0 0,0 0 22 16,0 0 4-16,0 0-1 0,0 0-3 0,0 0-30 16,0 0 12-16,1 0 5 0,-1 0 12 0,0 0 10 15,0 0-14 1,0 0-8-16,0 0-18 0,0 0 9 0,0 0 0 16,0 0-8-16,0 0-9 0,0 0-13 0,0 0-34 15,-4 0-7-15,2 0-22 0,0 0-23 0,2 0-40 16,-1 2-23-16,-1-2-87 0,2 0-61 0,0 0-40 15,0 0-101-15,0 0-45 0,-2 4-90 0,2 0-53 16,0 0-116-16</inkml:trace>
  <inkml:trace contextRef="#ctx0" brushRef="#br0" timeOffset="82072.758">19563 7349 1036 0,'0'3'62'0,"0"-3"52"0,0 1 59 0,0 0 37 16,0 1-7-16,0-2-12 0,0 0-75 0,0 0 9 16,0 0-18-16,0 1-5 0,0-1 48 0,0 2-15 0,0-2 1 15,0 1-2-15,0 0-5 0,0 1 15 0,0-2-5 16,0 0-22-16,0 0 4 0,0 0-11 0,0 0 7 16,0 0 11-16,0 0-8 0,0 2-10 0,0-2-27 15,0 0 15-15,0 0 11 0,0 0 5 0,0 0 11 16,0 0-35-16,0 0-6 0,0 0-8 0,0 0 6 15,0 0 25 1,0 0-18-16,0 0-21 0,0-4-8 0,0 4-18 16,0-2 15-16,1 0 11 0,1 1 9 0,-1-1 4 15,1 0-3-15,4-1-8 0,-3-2 1 0,2-1-4 16,0 1-31-16,1 0 3 0,1-4-23 0,0 3 12 16,0-1 16-16,-1-2-4 0,0 3 4 0,-1-2-28 15,1 0 12-15,1-1 13 0,-3 1-33 0,3 2 4 16,-4-4-12-16,5 3-4 0,-5 0 24 0,2-2 4 0,-1 1-11 15,1-1-13-15,0-1 4 0,-2 0 4 0,3 0 12 16,-1-2-12-16,2 1-4 0,-3 0-4 0,1 1 4 16,0-2 25-16,-1 1-17 0,-1-2 4 0,1 0-3 15,-1 1-13-15,-1-2 25 0,-1-1-21 0,-1 1 21 16,2 0-13-16,-2-2-8 0,0 1 0 0,0 2-37 16,0 0 21-16,0-2-13 0,0 3 21 0,0-1 4 0,0 2-12 15,0 0 20-15,0-1-8 0,0 2 24 0,0 0 1 16,1-1-21-16,-1 1 8 0,0 1-7 0,0 1 11 15,0 0-8-15,0 1-4 0,0-1-4 0,0 2 13 16,0 0 33-16,0 2-1 0,0 0-28 0,0 1 12 16,-1 1-21-16,1-1-20 0,0 2 33 0,0 1-25 15,0 0-13 1,-2 0 29-16,2 0-20 0,0 0-5 0,0 0 18 16,0 0-9-16,-1 4 4 0,1-2-13 0,0 1 13 15,0 0-17-15,0 2 22 0,0 1 3 0,0 2-12 16,0 3 33-16,0 0-46 0,0 3 34 0,0 0-13 15,1 1-21-15,2 2 34 0,-3 1-42 0,2-1 25 16,0 1 13-16,-2 1 3 0,1-1 18 0,-1-2-43 16,2 3 18-16,-1 1-9 0,1-3 12 0,1-2 30 0,-2 1-42 15,2-2 29-15,-1 0-50 0,1-3 9 0,1 2 20 16,-1-2-24-16,0 0 32 0,-1-1 1 0,-1 0-17 16,2-1 0-16,-1-1 8 0,2-1-8 0,-2 0 17 15,0-3 8-15,-2 2-29 0,1-3 4 0,-1 2-4 16,0-1-17-16,0-1 21 0,0 1 8 0,0-1-4 15,0 0 0 1,0-2-4-16,2 1-4 0,-2 1 4 0,0-2 26 16,1-1-9-16,-1 2-34 0,0-2 13 0,0 0-13 15,0 0 13-15,0 0 42 0,0 0-30 0,2 0-8 16,-2-2 8-16,0 0-20 0,2 0 7 0,-2 0 22 16,0 2-8-16,1-1-9 0,-1-1 13 0,0 1-18 15,3 1 1-15,-3-3 17 0,2 2-17 0,0-3 8 16,-2 2 4-16,1-3-25 0,2 1 13 0,-1 0 0 0,1-5-5 15,3 2 22-15,-3-1-4 0,2 1-26 0,3-4-21 16,0 3 4-16,1-2 1 0,1 1 41 0,1 0 17 16,2-1-29-16,-4 0-13 0,4 2-17 0,0-3-3 15,-2 4 41-15,1 0 4 0,-1-4-29 0,3 3 0 16,-2 1-20-16,-1-1 20 0,1 0 29 0,-1 1 1 16,-1 0-1-16,1 1-21 0,-2 0-24 0,-2 2 12 0,-1-1 5 15,2 1 11-15,-3 0 5 0,-1 2-4 0,1-1 20 16,-1 1-20-16,-3 0 12 0,-1 2 12 0,2-2-32 15,-1 1 28-15,-1 1-4 0,0-2-24 0,0 2 28 16,0 0-16-16,0 0 0 0,0-1 8 0,0 1 1 16,0 0-5-16,0 0-5 0,0 0-11 0,0 0-9 15,0 0-4 1,0 0 21-16,0 0 12 0,0 0-20 0,0 0-1 16,0 0-8-16,0 4 17 0,0-2 21 0,0-2-22 15,-3 1 9-15,2 0-28 0,-3 1 3 0,-1 1 33 16,2-2-28-16,2 2 20 0,-4 2-16 0,-3-1 20 15,4 3 8-15,-3 1 4 0,1 3-24 0,-2 1-4 16,-1 2 16-16,2-2 4 0,-3 4 25 0,4-1-21 16,-2 0-20-16,4-1-8 0,-3 0 20 0,2 0 0 0,2 1 25 15,2-2-5-15,-3-1-28 0,4-2 0 0,-2 0-17 16,2-2 5-16,0 0 20 0,0 0-8 0,6-1 12 16,-3-2-4-16,2-1-12 0,-2 0 25 0,2 0-5 15,-1-1-29-15,4 1 34 0,-2-1-34 0,2-2 9 16,-1 2 16-16,4-3-24 0,-3 1 32 0,-2-1-7 15,2 0-1 1,1 0-20-16,-2 0 3 0,-3 0-7 0,5 0 28 16,-5-2 9-16,4 0-21 0,-2 1 16 0,-1 1-28 15,3-3 16-15,1 1 8 0,-1 2 9 0,0-2-17 16,-1 1 21-16,0-1-21 0,-2 1-17 0,0 1 34 16,-2-2-34-16,-1 1 38 0,-1-1-25 0,1 0 21 15,0 0-17-15,-1 0-33 0,2-3 50 0,-1 0-42 16,0-2 17-16,-1 1-4 0,4-3-38 0,-4 0 22 0,2 1-1 15,1-2 9-15,-3 1 16 0,2 0-17 0,-1 1 17 16,0 1 4-16,-2 0-16 0,0-1 33 0,0 1-29 16,0 0 8-16,-5 3 0 0,2-2-13 0,-1 2 21 15,0 1 1-15,-2 0-1 0,2 1-8 0,0-2 8 16,-1 1-32-16,0-2 28 0,-1 0-17 0,0 1 1 16,1 0 12-16,-2-2 0 0,3 2 8 0,-1-2-24 0,-2 4 16 15,1-1-16-15,3-1 20 0,-2 2 0 0,1 1 8 16,0-2-4-16,1 2-8 0,3-1 21 0,-2 1-17 15,2 1 0-15,-1-2 4 0,1 1-20 0,0 0 32 16,0 0-3-16,0-1-5 0,0 2 13 0,0-1-38 16,0-1 26-16,0 1-13 0,0 1 12 0,0-2 8 15,0 2-28-15,0-1 25 16,0 0-26-16,0 1-28 0,0-2-12 16,0 0-24-16,0 1-20 0,0 0 8 0,-2 0-50 15,1-2-23-15,1 1-71 0,0-1-21 0,0 1-19 16,0 0-62-16,0 0 12 0,0-1-94 0,0 3-74 15,0-3-71-15,0 2-105 0,0-1-83 0</inkml:trace>
  <inkml:trace contextRef="#ctx0" brushRef="#br0" timeOffset="83143.195">19431 7111 721 0,'0'0'63'0,"0"0"61"0,0 0 75 16,0 0 61-16,0 0-20 0,3 0-6 16,-1 0-95-16,-2 0-18 0,2 0-6 0,-1 0-41 15,-1 0 53-15,2 0-12 0,-1 0-6 0,-1 0 17 16,2 0-15-16,-2 0-2 0,0 0-2 0,2 0 8 15,-2 0 27-15,1 0-6 16,-1 0 5-16,3 0-9 0,-1 0-25 0,-1 0-6 16,2 0-19-16,2 0-24 0,0 0 14 0,-2 0-17 15,2 0 1-15,3 0-7 0,-4 0-4 16,1 0 18-16,2-2-10 0,-1-1 14 0,3 0-49 16,-2-1 0-16,2-3 7 0,-1 3-15 0,3-2 48 15,0 0-33-15,-1-1 7 0,1 1 7 0,0-1-28 16,-1 0 25-16,2 0-17 0,-2 1 6 0,-1 0 4 0,2 0 4 0,-3 1 11 15,0 0 0-15,1 1 0 0,-2-2-7 0,-1 2-4 16,-1-1 19-16,1 1-11 0,0-1 8 16,-1 1-12-16,2-1-33 0,-1 2 7 0,0-4-3 15,3 3-4-15,-2-2-1 0,-1 2-6 0,1-2-9 16,0 1 12-16,0 1-7 0,-1 1 14 0,1-1 8 16,-3 1-3-16,6-1-1 0,-6 2 15 0,1-2-29 0,2 1 14 0,-3-1 15 15,1 2-26-15,1-1 12 0,-1 1-1 0,-2 1-15 16,2-2 4-16,-2 1 19 0,1 1-19 15,-3-2 19-15,1 1-3 0,-1 1-20 0,2-1 15 16,0 1-26-16,-1-2 0 0,1 2 15 0,0-2-15 16,0 1 15-16,-1 1-4 0,1-3-12 0,1 2 5 15,-1-1 15-15,-2 1 3 16,4 2-3-16,-4-2 0 0,-1 0-8 0,3 0 0 16,-3 2 8-16,2 0-7 0,-2 0-5 0,0 0-19 15,0 0-14-15,0 0 3 0,0 0-33 16,0 0-10-16,0 0-4 0,0 0-40 0,0 0-13 15,0 0-23-15,0 0-28 0,0 0-7 0,0 0-34 16,0 0 20-16,0 0-4 0,0 0 7 0,0 0 49 16,0 0-14-16,0 0 33 0,0 0 8 0,0 0 1 0,0 0 42 0,0 0-13 15,3 0-4-15,-1 0-19 0,-1 0 6 0,-1 0-56 16,0 0-70-16,0-1-90 0</inkml:trace>
  <inkml:trace contextRef="#ctx0" brushRef="#br0" timeOffset="86421.139">20846 7396 742 0,'0'0'57'0,"0"0"55"0,0 0 45 0,0 0 64 16,0 0 2-16,0 0 15 0,3 0-51 0,-1 0-14 0,0 0-11 16,-2 0-18-16,1 0 27 0,-1 0-9 0,2 0-23 15,-2 0-20-15,2 0 7 0,-2 0-12 0,0 0-11 16,0 0-12-16,0 0-10 0,0 0-22 0,0 0 27 15,0 0-20-15,1-4-6 0,-1 4 34 0,0 0-43 16,2-2 10-16,-1 1 0 0,-1 0-47 0,2-1 20 16,2 1 0-16,-2-2 8 0,-1 2 13 0,3-1-3 0,-1 1-3 15,2-3-18-15,0 0 15 0,-1 1-11 0,5 1 0 16,-4-3 18-16,2 1-18 0,-1 0 4 0,1-1 8 16,-1 0-19-16,0-1-3 0,-1 0 15 0,1 0-15 15,-1-1-7-15,1 1 11 0,0-1-14 0,2 2 10 16,0-2 19-16,-3-1-30 0,4 1 4 0,-1-1 12 15,-1 2 3-15,2-2 18 16,-3 0-3-16,2 2-26 0,1-3-15 16,0 1 12-16,-3 0 3 0,2 1 19 0,0-3-4 15,1 0-18-15,-1 0 4 0,2 0-20 0,1 0 9 16,-2 0 18-16,1-1-27 0,0 1 1 0,0 1 7 16,0 1-14-16,-2 0 18 0,1 1 7 0,-2-1-33 15,-3 1 11-15,5 0-4 0,-5 0-7 0,4 1 30 16,-2 1-16-16,-1-2-21 0,2 0 25 0,-1 1-14 0,1 2 22 0,0-1 0 15,-2 0-8-15,1 0 1 0,-3 3-1 0,2 0 24 16,-2-1-12-16,-2 3 3 0,1 0-18 16,-2 0 4-16,0 0-12 0,0 0 20 0,0 0 3 15,0 0-8-15,0 0 5 0,0 0-24 0,0 0 12 16,0 0-8-16,0 0 11 0,0 0 9 0,0 1-13 16,0 2 1-16,0-3-7 15,0 0 6-15,0 1 1 0,-3-1-15 0,3 1 11 16,-2 0-19-16,1-1 7 0,1 2 20 0,-5-2-16 15,5 3 20-15,-3-1-28 0,2 1 16 16,-3-1 12-16,1 3-24 0,-2-1 12 0,2 3 12 16,-3 0-24-16,-2 2 8 0,2-2 8 0,-1 3-19 15,-1-3 11-15,-1 0 20 0,1 4-24 0,2-3-4 16,-2 0 16-16,-2 1-19 0,4-1 19 0,0 1-4 0,-1 0-12 0,2 2 20 16,-1-2-1-16,2 3 1 0,0-1-8 0,1 1-4 15,0 1-11-15,1-2 11 0,-1 3 12 0,3-3-12 16,0 2 8-16,0-2-8 0,0 0-4 0,0 0 1 15,0-2 14-15,3 0 9 0,1-2-16 16,-1-1 3-16,2-2 9 0,-2 2-27 0,2-2 34 16,1-1-11-16,0-1-5 15,0 0 24-15,2-1-27 0,-3-1-4 0,4 0 4 16,-1 0 0-16,1 0 12 0,-2 0 18 0,1-1-15 16,-2-2-18-16,3 0 3 0,0 0 7 0,-1 0-7 15,-3-2 23-15,1 2-19 0,0-1-19 0,0-1-1 16,1 0 5-16,-2-1-1 0,-2 0 9 0,2 0-9 15,-4-1-11-15,4 1 16 0,-2-4-20 16,-2 1 27-16,2 0 0 0,-3-1-23 0,2-2 8 0,0 0-8 0,-1 1-8 16,1-1 20-16,0 0 11 0,-2 0 0 0,0 1 11 15,0-1 1-15,0 2-20 0,0-1 8 0,0 2-7 16,0 2-5-16,0-1 31 0,0 3-26 0,0-1 14 16,-4 0 9-16,1 1-13 0,3-2 9 0,0 1-16 15,0 1 0-15,0-3-7 0,0 1 11 0,0 1 7 16,0 0-3-16,3 0-11 0,1 1 7 0,-4 1 3 0,1 0 5 15,-1 0 19-15,0 2-8 0,0 2-8 0,0 0-11 16,0 0 8-16,0 0-5 0,0 0-6 0,0 0 7 16,0 2-16-16,0-2 8 0,0 3 12 0,0-1 3 15,0-1-7-15,0 3-4 0,0 0 0 0,0 0 4 16,0 3 11-16,0 0 12 0,3 2-4 0,1 0-8 16,-1-1 16-1,2 2-4-15,-3 2 16 0,3 0-9 0,-2 1-7 16,2 0-7-16,-2 2 0 0,1 2 27 0,-1 0-8 15,0 1-4-15,5-2 0 0,-5 1-31 0,0 1 24 16,0-1 0-16,0 0 0 0,1 0-17 0,-1 1-3 16,-1-2-4-16,-1 0-12 0,2 1 40 0,2-1-40 15,-4 0 12-15,1 0 20 0,-1-2-16 0,1 0 8 16,0-1-12-16,-1 1 0 0,-1-1 0 0,2 0 20 0,-1 2 0 16,1-2-8-16,-2-1-8 0,0 2 0 0,0 0 12 15,-5-1-16-15,0 2 16 0,2-2-4 0,-4 1-12 16,0 1 4-16,2-1 0 0,-3 1 8 0,-1-1-11 15,0 0 7-15,1-2-8 0,0 0-4 0,-3-4 24 16,3 1-8-16,0-2-12 0,1-1-8 0,-2-2 8 16,4-3-4-1,1 3 8-15,-1-4 5 0,-2 0-34 0,1 0-3 16,3-4 0-16,-3 1-1 0,1-2 13 0,0 1 12 16,-1-2-20-16,-2-1 12 0,0-1-16 0,2 1-20 15,-2 0 12-15,0 0-12 0,3-1 28 0,-3 1 16 16,3 0-8-16,2 0-4 0,-3-3-4 0,5 2-8 15,-1 0 36-15,0-1-20 0,2-2-12 0,0 1 12 16,0-1-23-16,0 1 23 0,0-3-4 0,5 3-16 0,0-1 24 16,-2 1 12-16,0 0-4 0,0-1 12 0,2 3-28 15,0 0-20-15,0-1 32 0,1 1-7 0,2 1 19 16,-2-1-4-16,2-1-16 0,3 1 27 0,-1-2-23 16,1 2 12-16,-1-2 4 0,2 3-28 0,-1-2 20 15,0-1-4-15,0 1-11 0,1 0 7 0,-4 0-8 16,4 0 12-16,-3 0 8 15,2 0-1-15,0-1 9 0,0 1-8 0,-3 1-12 16,0-1 0-16,0-1 0 0,3 3-7 16,-5-2 18-16,2 2-7 0,-3 1 8 0,3-4 0 15,-4 4-16-15,1-3 20 0,0 2-28 0,-2-2 8 16,2 3 12-16,0-3-23 0,-1 1 15 0,1 0-4 16,-2 1 15-16,1-3 17 0,-3 0-16 0,2 2 8 15,1-1-16-15,-3 0-16 0,1 2 20 0,-1 0-12 0,-1 0 1 0,0 1 3 16,0 1 19-16,0 2 9 0,0-1-12 15,0 0 3-15,0 1-11 0,-3 0-4 0,3 2-4 16,-3-1 8-16,1 1-20 0,1 0 5 0,-1 1 19 16,1-2-5-16,1 1 5 0,-2-1-4 0,0 0 4 15,2-1-15-15,-1 1 3 0,-1-3 0 0,0 5 4 16,1-3 0-16,-1 0 8 0,1 2-4 0,-2 0-24 0,1-1 16 0,2 2 15 16,-3 0-19-16,3 0 8 0,-1 0-7 0,-3 0-17 15,4 0 36-15,-1 0-8 0,-1 0 0 16,1 0-8-16,1 0-4 0,-2 0 24 0,0 0-16 15,1 0 16-15,1 0-28 0,-4 3-16 0,1 0 36 16,3 1-20-16,-1-2 20 0,-4 1-12 0,2-1-16 16,2 3 20-16,-3 0 4 15,1 2 0-15,0 1 0 0,0-1 12 0,-1 3-8 16,3 2 12-16,-1-2-9 0,-1 2-18 0,0 1-9 16,2-1 20-16,-1-1 15 0,2 2-15 0,0-2 12 15,0 1-28-15,0-2 9 0,0 0 6 16,3 0 13-16,3 1 0 0,-3-2-4 0,2-2-8 15,-2 2-4-15,4-3 4 0,-1 3 4 0,0-4-4 16,2 1-16-16,-3 0 28 0,3-2-16 0,1-1 20 0,-1 1-20 0,0-3-8 16,0-1 12-16,3 2-12 0,0-2 16 0,-1 0 0 15,2 0-28-15,0 0 24 0,-3-3 8 0,4 0-28 16,-4 2 44-16,4-2-40 0,-5 0 4 16,1-1-4-16,-1 1-12 0,1 0 32 0,0-1-4 15,-1 0 8-15,-4 0-20 0,5-1 0 0,-4 0 8 16,0-2 8-16,3 3-8 15,-1-2-4-15,0-3 4 0,0 2-8 0,2-2-4 16,0-2 8-16,-1 2-12 0,0-3 8 0,2 0 4 16,-2-3-20-16,0 2 32 0,-4 1-19 0,1-2 11 15,0 1 0-15,-2 1-16 0,0 1 20 16,-1 1-8-16,-2-2 0 0,0 2-4 0,0 0 16 16,0-1-20-16,0 1 12 0,0-2-8 0,0 1-8 15,0-2 32-15,0 2-20 0,0-2 24 0,0-1-20 0,0 1-12 0,0 0 20 16,0-1-32-16,0 0 17 0,0-1-1 0,0 0 8 15,0 1 4-15,0 0 0 0,0 3 8 0,0-2-9 16,0 4-3-16,0 0 20 0,0 3-20 0,0 1 8 16,0 0 4-16,0 3-12 0,0 1 11 15,-5 0 1-15,5 1-12 0,0 0-7 0,0 0 7 16,0 0-8-16,0 0 12 0,0 0 0 0,0 0 0 0,0 0 11 0,0 0 1 16,0 0-8-16,0 0 0 0,0 0-20 0,0 0 8 15,0 0-16-15,0 0 0 0,0 0 5 0,0 2-17 16,0 3 32-16,0-3-16 0,0 2 12 0,0 1 12 15,0 3-4-15,0 0 24 0,0 3-16 0,0 2-8 16,0 2-4-16,3 0-8 0,-1 2 12 16,-1 0 8-16,2 0 4 15,1 2-20-15,-3 0 7 0,2-1 1 0,-1-1-8 16,1 1 28-16,1-1-24 0,-3-5 0 0,2 4 4 16,2-4 4-16,-4 1 4 0,2-2-4 0,1 0 12 15,-1 0-20-15,0-2 20 0,0 2 12 0,1-2 12 16,0-1 8-16,1-1-24 0,-1 0 13 0,1 0-29 15,3-1-4-15,-3-1 4 0,4-2-4 16,-1 0 0-16,2 0 25 0,-2 0-9 0,1-2-4 0,-1 1 4 0,0-2-15 16,0 0 23-16,1 0-19 0,-1 0 3 0,1 0 0 15,0 0-7-15,0-2-5 0,1-2-16 0,-2 1 12 16,3 0 0-16,-5 0 8 0,4-2 4 0,-1 1-16 16,1 0-4-16,-2-1 12 0,1 3 4 0,0-4-4 15,-1 2 8-15,2-2 17 0,-1 2-16 0,-1-1-13 16,-1 1 0-1,-3 2-13-15,4-2 1 0,-3 1 8 0,0 1 8 16,-2 0 0-16,-2 0 17 0,3 0-9 0,-4 0 0 16,1 2-24-16,-1-1 8 0,0 1-8 0,0 0-13 15,0 0-20-15,0 0-25 0,0 0-7 0,0 0-13 16,0 0 6-16,0-1-24 0,0-1-14 0,0 2-62 16,0-1-2-16,0 1-50 0,0-2-25 0,0 1-62 15,-3 1-91-15,1-3-26 0,-1 2-58 0,0 1-44 0,0-2 12 16,0 0-92-16</inkml:trace>
  <inkml:trace contextRef="#ctx0" brushRef="#br0" timeOffset="86937.172">21599 7061 983 0,'-3'4'48'16,"1"-2"41"-16,1-2 72 0,-1 2 39 0,2-2-8 0,0 0-3 16,0 0-81-16,0 0 2 0,2 0 11 0,-1 0-5 15,3 0 57-15,-3 0-9 0,2 0-11 0,2 0 22 16,-4 0-30-16,2 0 17 0,2 0-13 0,0 0-28 16,2 0 14-16,2 0-1 0,-3 0-17 0,2 0-5 15,0-2-20-15,4 0-26 0,-3-2-4 0,2 2-10 16,1-1 15-1,-1 0-18-15,3 2 14 0,-2-2-21 0,0-1-6 16,-1 0 7-16,0 1-15 0,-1-1 15 0,1 0-25 16,-2 1 0-16,-2 0-15 0,1-2 5 0,-1 3 10 15,0-1-11-15,-1-1 11 0,-1 1-18 0,3 0 7 16,-4 0-10-16,1 1-8 0,0-2 7 0,2 1-32 16,-3-1 11-16,4 4-32 0,-3-3-25 0,0 2-20 15,-1-2-65-15,0 1-3 0,-3 2-34 0,1-1-30 0,-1 1-14 16,-1 0-90-16,0 0-46 0,0 0-147 0,0 0-119 15</inkml:trace>
  <inkml:trace contextRef="#ctx0" brushRef="#br0" timeOffset="89410.261">22453 7299 846 0,'0'1'53'0,"0"0"59"0,0-1 75 0,0 2 27 15,0-2-6-15,0 0-14 0,0 0-69 0,0 0 5 16,0 0-10 0,3 0-23-16,-3 0 28 0,2 0 2 0,-2 0-18 15,1 0 14-15,-1 0-12 0,2 0 11 0,-1 0 17 16,-1 0-21-16,0 0 8 0,2 0-6 0,0 0-28 15,-2 0 13-15,0 0-5 0,2 0-19 0,2 0 20 16,-3 0-9-16,2 0 1 0,1 0-7 0,-3 0-13 16,4 0 18-16,-2 0-31 0,2 0 7 0,1 0-10 15,0-3-11-15,-1 0 26 0,2 0-18 0,-1 1 14 0,2-2-21 16,-4 2 5-16,1-1 17 0,2-1-25 0,-2 0-4 16,-2 1-6-16,1-2-23 0,-1 1 26 0,0 1-18 15,1-3-19-15,-1 1-4 0,0 0-11 0,0-3 45 16,1 4 0-16,-3-3 11 0,2 1-23 0,-1-2-25 15,1 1 3-15,-3 0 8 0,1-1 18 0,-1 1 5 16,0-1 3-16,0-1-27 0,2 1-14 0,-1 1 7 0,-1-1 12 16,0 2 7-16,0-1 15 0,0 2-15 0,0 0-11 15,0 2 18-15,0 0-3 0,0 1 4 0,0 1-19 16,0 0 0-16,0 1-4 0,0 0 0 0,0 0 27 16,0-2-27-16,0 1 12 0,0 1-5 0,0-1-7 15,0 1 15-15,0-1-3 0,0 0 11 0,0 1-4 16,0 0-4-16,0 0 4 15,0 0 1-15,0 0-20 0,0 0 3 16,0 0-3-16,0 0-19 0,0 0 11 0,0 3 16 16,0-3-15-16,0 3 3 0,0-3 15 0,0 0-27 15,0 1 12-15,0 0 16 0,4 2-4 0,-1 0 4 16,0 1 7-16,0 2-15 0,1 1-4 0,-3 0 4 16,2 1 12-16,-1 0-5 0,1 0 20 0,-2 1-8 15,2-1-27-15,-1 1 27 0,0 0-38 0,1 0 11 0,-1-2 8 0,-1 1-12 16,-1 0 24-16,2 1-5 0,-2-3-3 0,1 2 11 15,-1 0-19-15,0-2 4 0,2 0-11 16,0 0-17-16,-1-1 20 0,2 1 0 0,2-1 24 16,-2-1-13-16,0-1-7 0,2 1 8 0,0-1-12 15,0 1 4-15,-1-2 16 0,2 3-16 0,-1-3-4 16,2 1 31-16,-1-1-31 16,0-1 16-16,2 1 4 0,-2 1-16 0,1-2 24 15,1 1-13-15,-2-2-11 0,3 1-7 0,-4 1 15 16,3-2-12-16,-3 0 15 0,0 0-3 0,1 0-16 15,-3 0 20-15,0 0 7 0,-1 0 1 16,-1 0-8-16,1 0 4 0,1-3-8 0,1 1 8 16,-3-1 3-16,1 2-19 0,-1-2 0 0,4 1-12 15,-4-1 17-15,1-2-1 0,3 1-8 0,-4-3 27 0,3 2-31 0,-1-1 16 16,0-3-8-16,0 3-12 0,-1-1 12 0,-1-2-4 16,4 1 20-16,-4-1 12 0,-1 0-12 0,2 0-4 15,-1 0-8-15,-1 0-12 0,0-1 32 0,2 1-8 16,-2-1 0-16,0 0-28 0,0-1 0 15,0 1 8-15,0 0 4 0,0 1 12 0,0 0-12 16,0-2 8-16,0 2-24 0,0-2 24 0,0 2-8 0,0-1-20 0,0-2 36 16,0 2-32-16,0-1 12 0,0 1 20 0,0 0-8 15,0-2 8-15,0 3 4 0,0 0-16 0,-3 1 16 16,3-1-8-16,-2 0-16 0,1 3 8 0,-4-1-16 16,5-2 8-16,-1 3 12 0,-1 0 8 0,2-1 0 15,0 1 8-15,0-2 4 0,0 1-4 16,0 0-11-16,0 1 3 15,0-1-12-15,0-2 8 0,0 3 0 0,0 0-8 16,0 2 4-16,0-2-8 0,0 2 20 0,0 2-20 16,0-2 0-16,0 3 20 0,0 0-20 0,0 0 25 15,0-1-25-15,0 2-25 0,0 0 38 0,0 0-9 16,0 0 0-16,0 0 4 0,0 0-24 0,0 0-9 16,0 0 50-16,0 0-13 0,0 0-4 0,0 0-4 15,0 0-36-15,0 0 24 0,0 0 12 0,0 0-13 0,0 4 9 16,0-3-4-16,0 3-20 0,0-3 36 0,0 2 8 15,0 2-36-15,0-1 4 0,0 3 0 0,0 1 4 16,0 2 36-16,0 2-3 0,0 0-25 0,3 1-9 16,-1 0-11-16,1-1 24 0,-2 4 16 0,2-4 1 15,-1 4-9-15,1-3 0 0,1-1-8 0,-3 1-8 16,2-1-4 0,1 0-20-16,-1 0 28 0,0-2 4 0,1-1 0 15,0-1 8-15,-3 2-24 0,2-2 20 0,1 0-4 16,-1-1-8-16,0 2 24 0,0-3-28 0,2 3 20 15,-2-2 1-15,2-2-21 0,-4 3 20 0,2-3 0 16,2 1-8-16,-3-1 8 0,1 1-20 0,0 0 12 16,1-1 9-16,-3-1-13 0,2 1 12 0,2 0-25 15,-4-1 9-15,2 0 13 0,-1 0-5 0,0-1 0 0,-1-2 12 16,2 2-12-16,1-2 0 0,-4-1 0 0,1 2-8 16,-1 0 13-16,2-2-5 0,0 1 8 0,-2-1-8 15,1 1-25-15,1-1 17 0,-1 2-8 0,4-2 8 16,-4 3 33-16,1-3-29 0,-1 2 12 0,3 1-12 15,-3-2-20-15,1-1 44 0,3 0-15 0,-4 0-5 16,3 0 16 0,-3 0-36-16,2 0 20 0,3 0 4 0,-3 0-12 15,1 0 0-15,-3-1-1 0,4-2 22 0,0 1-13 16,-2-1 9-16,2 1 3 0,-1 2-28 0,-1-2 12 16,1-2-4-16,-1 3-9 0,-1-1 18 0,-1 1-18 15,2 0 13-15,-1-1-25 0,0-1-12 0,-1 1 4 16,2 0-8-16,1-1 21 0,-2 0-17 0,2 0 1 15,-1 0 4-15,-2-1-5 0,3 1 9 0,-3 0 4 0,1 0-20 16,-1 2-4-16,-1-2 0 0,0 2-20 0,0 0-23 16,0 1-22-16,0 0-31 0,0 0-28 0,0-2-46 15,0 1-6-15,0 1-28 0,0-2-31 0,0 0-20 16,0 0-26-16,0 1-28 0,0-1-33 0,0 1-29 16,0-3-32-16,-3 1-64 0,2-1-44 0</inkml:trace>
  <inkml:trace contextRef="#ctx0" brushRef="#br0" timeOffset="89857.411">22641 7038 1537 0,'0'0'61'15,"0"0"53"-15,0 0 40 0,0 0 65 0,0 0-31 16,3 0 9 0,5 0-16-16,-4 0-27 0,3 0 16 0,1 0-34 15,2-2 10-15,0 0-4 0,3-3-31 0,1 3 0 16,1-1-35-16,0 1-6 0,1-3-7 0,1 4-23 16,-2-2 11-16,-1 0-24 0,0 0 7 0,0 2-4 15,-2-1-20-15,-4 2 1 0,2-3-22 0,-3 3 1 16,-1-1 17-16,1 0-24 0,-3-1-10 0,1 2-20 15,0 0-44-15,-4 0 11 0,1 0-29 0,1-2-29 0,0 1-1 16,0 1-38-16,2-1 12 0,-1 0-10 0,3 1-21 16,-1-4-15-16,-1 4-33 0,2-2-53 0,-1 0-50 15,2 0-70-15</inkml:trace>
  <inkml:trace contextRef="#ctx0" brushRef="#br0" timeOffset="90426.929">23134 7308 1773 0,'4'2'92'0,"-3"-1"95"0,2 1 92 15,0-1 80-15,-1 0-22 0,-2-1-43 0,1 0-18 16,-1 0-23-16,0 0 5 0,0 0 1 16,0 1-23-16,0-1-4 0,0 1-5 0,0-1-31 15,0 0-1-15,0 2-16 0,0-2-32 0,0 0 13 16,0 0-22-16,0 3-7 0,0-3-10 0,0 0-16 15,0 0 5-15,-1 0-15 0,1 2-34 0,0-2 2 0,0 0-17 0,0 1-5 16,0-1 10-16,0 2-43 0,0-2-8 0,0 0 9 16,-5 0-14-16,5 0 30 0,0 0-16 15,0 0-34-15,0 0 29 0,0 0-42 0,-1 0-3 16,1 0-9-16,0 0-50 0,0 0-27 0,0 0-64 16,0-3-14-16,0 1-63 0,0 2-77 0,0 0-39 15,0-3-159-15,0 1-103 0,0 2-113 0,-5-1-149 0</inkml:trace>
  <inkml:trace contextRef="#ctx0" brushRef="#br0" timeOffset="92761.338">22535 7004 1122 0,'-2'2'73'0,"1"-1"78"0,1-1 87 0,-2 0 46 15,2 3-13-15,0-3-20 0,0 0-41 0,0 0 1 16,0 0-31-16,0 0-9 0,2 1-5 0,-2 1 6 16,3-1 19-16,-3 0-10 0,1 1 5 0,-1 0-4 0,2 1-11 15,0-1-9-15,-1 2-31 0,2-2-5 0,1 2 13 16,-3 0-25-16,3-1 11 0,-3 1-28 0,1 0-6 15,-1-1-1-15,4 1 6 0,-5-1-8 0,1-1-7 16,1 2-11-16,-1-2-19 0,1 0 7 0,0 1-19 16,-2-1 24-16,1 0 21 0,-1 0-16 0,0-1 16 15,2 2 13-15,-2-1-41 0,1-1 22 0,-1 0-13 0,0-1-7 16,0 2 33-16,0-1-24 0,0 0-26 0,0-1 5 16,0 0-42-16,0 0 9 0,0 2-1 0,0-2-12 15,0 0 9-15,0 0-18 0,0 0 9 0,0 0 22 16,0 0-14-16,0 0 5 0,0 0-13 0,0 0-17 15,0 0 8-15,0 0 5 0,0 0 0 0,0 0-9 16,0 0 5-16,0-3-34 16,0 3-28-16,0-3-46 0,0 3 0 0,0 0-42 15,0-2-22-15,0 2-30 0,0-3-93 16,0 1-26-16,0 1-48 0,0-2-97 0,0 2-67 16,0-3-115-16,0 2-134 0</inkml:trace>
  <inkml:trace contextRef="#ctx0" brushRef="#br0" timeOffset="103029.717">11265 8141 1393 0,'0'-1'50'0,"0"-1"50"0,0 0 44 16,0 2 52-16,0 0-71 0,0 0-9 0,-2 0-22 16,2 0-34-16,0 0 43 15,0 0-7-15,-2 0 16 0,2 0-8 0,0 0 0 16,0 0 5-16,0 0-28 0,0 0 20 0,0 0-12 16,0 0-6-16,0 0 26 0,0 0 2 0,0 0 0 15,0 0-5-15,0 0-16 0,0 0 4 16,0 0 24-16,0 0-9 0,0 0 5 0,0 4-17 15,0-2-6-15,0-1 11 0,-3 0-3 0,3-1-2 16,-1 0-29-16,1 3-22 0,0-3-2 0,0 0-8 0,-3 0 1 0,3 0 3 16,0 0-3-16,0 0-8 0,0 0 8 0,0 0 18 15,0 0-25-15,0 0 29 0,0 0-3 0,0 0-14 16,0 0 22-16,0 0-23 0,0 0 12 0,0 0-14 16,0 0-1-16,0 0-12 0,0 0 1 15,0 0 8-15,0 0 3 0,0 0 9 0,0 0-13 16,0 0 13-16,0 0 8 15,0 0-12-15,0 0 4 0,0 0 4 0,0 0-35 16,0 0 23-16,0 0-11 0,0 0-28 0,0 0 12 16,0 0-12-16,0 0 20 0,0 0 0 0,0 0-4 15,0 0 0-15,0 0 4 0,0 0-20 0,0 3 16 16,0-3 16-16,0 0-48 0,0 1 36 0,0-1 4 16,0 3-40-16,0-2 40 0,0 0-4 15,0 0-28-15,0 1 12 0,0-2 0 0,0 1-16 0,0-1 24 0,0 0 16 16,0 0-24-16,0 0 17 0,0 0-5 0,0 1-12 15,0-1 0-15,0 0 0 0,0 2-8 0,0-2 12 16,0 0 0-16,0 0-8 0,0 1 12 0,0 1-20 16,0-2 8-16,0 2 20 0,0-1-24 0,0-1 4 15,0 2 12-15,0 1-16 0,0-2 8 0,0 2 9 16,0 0 3-16,3 1-12 0,-2-1 24 0,1 2-3 0,-1-1-1 16,1 2-3-16,-2-2 4 0,2 2-13 0,1 0 5 15,-3 0 3-15,3 1-24 0,-3-2 37 0,2-1-33 16,-1 2 21-16,-1-2-5 0,2 2-16 0,-2 0 29 15,2-1-25-15,-1 1 34 0,-1-1-26 0,2 1-28 16,-1-1 11-16,1 1 1 0,-2-3 17 16,2 2-13-16,0-2 8 15,-2 1-8-15,2-1-17 0,-2 1 42 0,0-2-12 16,0 0-17-16,0 2 12 0,0-2-8 0,0 1 17 16,0-2-4-16,0 4-5 0,0-1-12 0,0 0 4 15,0 0 12-15,0 2-7 0,0-1 28 0,0-1-17 16,0 3-11-16,0-3 20 0,0 3-21 0,0-1-4 15,0-1-4-15,0 2 8 0,0-3 5 0,0 1-5 16,0-1 9-16,0 1-9 0,0-1-21 0,0-1 25 0,0 0-4 16,0 1-8-16,0-3 13 0,0 3 4 0,0-3-5 15,0 4-4-15,0-4 13 0,0 2-13 0,0 0 18 16,0 1-14-16,0-2 9 0,0 2-8 0,0-1-22 16,0 0 30-16,0 0-38 0,0 0-1 0,0 1 14 15,0-1-9-15,0 2 30 0,0-1-9 0,0 0-4 16,0-1 17-1,0 2-4-15,0-1-5 0,0 0 5 0,0 2-5 16,0-1-20-16,0 0 7 0,0 0 1 0,0 0 0 16,0-1 17-16,0 1 12 0,0-1 5 0,0 0-30 15,0-1 8-15,0 0-8 0,0 0-17 0,0 0 13 16,0-3 13-16,0 4-35 0,0-3 48 0,0-1-1 16,0 1-34-16,0 0 26 0,0 1-35 0,0 0 27 15,0-2-5-15,0 1 0 0,0 0 4 0,0 2-17 0,0-1 0 16,0-1 13-16,0 2-8 0,0-1-1 0,0 0 18 15,0 2 12-15,0-4-17 0,0 3-8 0,0-2-13 16,0 1 9-16,0 0 16 0,0 1-4 0,0-2 13 16,0 3-12-16,0-1 8 0,0-1 8 0,0 2-13 15,0-2-12-15,0 2-9 0,0-2 13 0,0 1 9 16,0 0-14-16,0 1 1 0,0-2-9 0,0 2 9 0,0-1 13 16,0 1-18-16,0-2 5 0,0 2 17 0,0-3-26 15,0 3 26-15,0-2-5 0,0 0-33 0,0 2 20 16,0-3 5-16,0 2 5 0,0-1 20 0,0-1-8 15,0 2 9-15,0-1-39 0,0 0-4 0,0-2 26 16,0 2-26-16,0 1 21 0,0-3 0 0,0 1-17 16,0-1 0-1,0 1 26-15,0-1-21 0,0 2-1 0,0-2 13 16,0 0 1-16,0 0-5 0,0 0 13 0,0 0 0 16,0 0-5-16,0 0 9 0,0 0-17 0,0 0 0 15,0 0-13-15,0 0 22 0,0 0 0 0,0 0-22 16,0 0 8-16,0 0-20 0,0 0 20 0,0 0 27 15,0 0-1-15,0 0-8 0,0 0-17 0,0 0-1 16,0 0-16-16,0 0 12 0,0 0 18 0,0 0-13 0,0 0 0 16,0 0 21-16,0 0-17 0,0 0-13 0,0 0 17 15,0 0-4-15,0 0 0 0,0 0-4 0,0 0 13 16,0 0-27-16,0 0 1 0,0 0 30 0,0 0-13 16,0 0 4-16,0 0 5 0,0 0-1 0,0 0-12 15,0 0 8-15,0 0 5 0,0 0-5 0,0 0 1 16,0 0-1-1,0 0 18-15,0 0-22 0,0 0-9 0,0 0 0 16,0 0-25-16,0 0 29 0,0 0-12 0,0 0 13 16,0 0-26-16,0 0-59 0,0 0 9 0,0 0-29 15,0 0-37-15,0 0-9 0,0 0-8 0,0 0-88 16,0-3-1-16,-4 2-32 0,4-2-71 0,0 1 11 16,0 2-45-16,0 0-49 0,0-1-34 0,0 1-86 15,0-1 5-15,0 1-95 0</inkml:trace>
  <inkml:trace contextRef="#ctx0" brushRef="#br0" timeOffset="103924.368">11046 8972 1133 0,'2'0'54'0,"1"0"58"15,-3 2 57-15,2-2 39 0,0 1-4 0,-2-1-76 16,1 0-9-1,-1 1-1-15,0-1-14 0,0 0 67 0,0 0-22 16,0 0 5-16,0 0 5 0,2 0-27 0,-2 0 4 16,0 0-10-16,0 0-16 0,0 0-2 0,0 0 5 15,0 0 0-15,0 0 19 0,0 0-6 0,0 0-6 16,0 0 12-16,1 0-9 0,-1 0 4 0,0 0 19 16,0 0-34-16,0 0-22 0,0 0 20 0,0 0-6 15,2 0 19-15,-2-1-15 0,0 1-2 0,0-1-49 0,2 1-12 16,-1-2 60-16,-1 1-4 0,3-1 0 0,3-3 5 15,1 1-47-15,1-1-36 0,0-1 5 0,3 0 4 16,0-3-12-16,0 3 16 0,3-2 24 0,-3 0-20 16,2 1 4-16,-1-1-7 0,0-1-13 0,0 1 8 15,-1-1 1-15,3 1 0 0,-2 1 16 0,0 0-33 16,-1-1-3-16,0 2-9 0,-1-1-8 0,1 1 20 0,-2 0 4 16,1-2 5-16,1 3-12 0,-2-3-1 0,0 1 9 15,0 1-13-15,-1 0 21 0,0 1-21 0,-2-2 9 16,3 2 8-16,-1-1-17 0,-1 0 9 0,-1 2-30 15,2-2 26-15,0 1-34 0,-2 1 17 0,2-3 17 16,0 2-34-16,-2 0 21 0,2 0-5 0,0 0 14 16,-3 1-5-1,4 0 8-15,-1 2 1 0,-1-2-30 0,1 1 22 16,-1 0 20-16,1-2-5 0,-3 1 6 0,2 0 3 16,-3 0-17-16,2 2 5 0,-3-2 4 0,-1 1-4 15,1 1-25-15,0 0 8 0,-3 2 12 0,2-1-12 16,-2 1 13-16,0 0-13 0,0 0-8 0,0 0 12 15,0 0-9-15,0 0 14 0,0 0-26 0,0 0-17 16,0 0 22-16,0 0-30 0,0 0 4 0,0 0-4 0,0 0-4 16,0 0 13-16,0 0-20 0,0 0 16 0,0-4-25 15,0 3-3-15,2-1 0 0,-1 2-40 0,1-1-11 16,-2-1-43-16,3 0-48 0,-3 1-50 0,3 0-73 16,-3-1-69-16,0 0-109 0,0 1-145 0,0-1-112 15,0-1-153-15</inkml:trace>
  <inkml:trace contextRef="#ctx0" brushRef="#br0" timeOffset="104780.637">10896 8522 898 0,'0'-3'53'16,"0"3"49"-16,0 0 38 0,-1 0 71 0,1 0-9 15,0 0 19-15,0 0-45 0,0 0-22 0,0 0 2 16,1 0-5-16,1 0 36 0,0 0 4 0,-1 0-20 16,-1 0-9-16,2 0 8 0,-2 0-21 15,0 0 22-15,0 0-18 0,0 0-9 0,0 0 9 16,1 0-36-16,-1 0 5 15,0 0-17-15,0 0-13 0,2 0 25 0,0 0-16 16,-1 0 0-16,-1 0-14 0,3 0-25 0,-1-1 1 16,1-1 18-16,3-1 5 0,-1-2-19 0,1 2-11 15,2-2 5-15,0-1-27 0,0 0 12 0,0 0 3 16,0 0-37-16,3-1 34 0,-2 1 31 0,0-2-15 16,3 0 0-16,-2 2 12 0,-1-2-43 15,3 0 20-15,-2 0 5 0,0 0-25 0,2 0-7 0,-2 0-20 0,-1 0 4 16,2-1 4-16,-3 2 4 0,3-2 8 0,0 2-8 15,-3-1 16-15,2 1 4 0,-1-2 8 0,-1 2 0 16,0-1-15-16,3 1-1 0,-2-1-16 0,1 1 20 16,-2-2 9-16,1 2-12 0,1 0 16 15,-2 1-33-15,0-1-12 0,3-2 20 0,-2 1-7 16,1 1-1-16,-1-1-4 16,1 1 5-16,-1-2-17 0,2 2 41 0,-3 0-37 15,2 1-8-15,-1-3 16 0,1 4-25 0,-1-3 21 16,-1 2 5-16,1 0 7 0,-2-1-20 0,-1 3 12 15,-1-1 5-15,0 3-26 0,-2 1 26 0,0-2-9 16,-2 3-4-16,-1 0-9 0,0 0-24 0,0 0 9 16,0 0-34-16,0 0-27 0,0 0-13 0,0 0-47 15,-1 0-2-15,1 0-26 0,0 0-29 0,0 0-45 0,0 0-63 16,0 0-42-16,0 0-59 0,0 0-28 0,0 0-16 16,0 0 9-16,1 0 24 0,3 0-55 0,-1 0-65 15</inkml:trace>
  <inkml:trace contextRef="#ctx0" brushRef="#br0" timeOffset="108513.846">12041 8853 1230 0,'-3'1'62'15,"1"-1"83"-15,2 2 51 0,-3-1 64 0,3-1-45 16,0 0-36-16,0 0 6 0,0 0-2 0,0 0 10 15,0 0-3-15,0 0 11 0,0 0-30 0,0 0-9 16,3 0 10 0,-3 0-3-16,0 0-20 0,0 0 26 0,0 0-19 15,0 0-30-15,0 0 5 0,2 0-9 0,-2 0 5 16,0 0-28-16,0 0 18 0,0-3-9 0,0 3-18 16,2-1 30-16,-2-1-29 0,0 2-3 0,0 0 8 15,1 0-14-15,-1-2-4 0,2 0-8 0,-2 0-11 16,0-2-11-16,1 0 7 0,-1-1-7 0,0-1-24 15,2-1 0-15,-2 1 4 0,2-1-4 0,-1-2 36 0,2 0-7 16,-1 2-25-16,2-2-4 0,0 0-12 0,-3-3 8 16,2 4 38-16,2-3 11 0,-2 0-23 0,-1 2 3 15,1-2-20-15,0 1-8 0,2 1 25 0,-2-1-9 16,-1 1-16-16,-1-1-4 0,2 0-8 0,-1-1-5 16,0 0 12-16,1 0 14 0,-2-2-18 0,1 1 13 15,0-3-12-15,-1 1-5 0,-1-1-8 0,2-1-4 0,-2-1 4 16,0 1-17-16,0-2 13 0,0-1 0 0,0 1-13 15,-5-1 26-15,3 1 4 0,-2 0-9 0,0 0 4 16,0 1-13-16,-1 1 5 0,2 1 0 0,-2 0 5 16,2 4 20-16,1 0-8 0,-1 0-13 0,2 3 13 15,-3 2-13-15,3 1-8 0,-1 1 4 0,2 0 17 16,0 2-4 0,-1 1-13-16,1 1 13 0,0-1-26 0,0 1-8 15,0 0 50-15,0 0-12 0,0 0-17 0,0 0 9 16,0 0-39-16,0 0 5 0,0 0 33 0,0 0-8 15,0 0-8-15,0 2-1 0,0 0-12 0,0 1 4 16,0-2 13-16,0 1 12 0,0 0-29 0,0 0 4 16,0-2 0-16,-4 2 0 0,4 1 13 0,0-2 17 15,0 5-5-15,0-1-3 0,0 3 3 0,4 3-21 0,0 1 13 16,1 1 13-16,0 3-17 0,0-1-5 0,1 4 9 16,0-1-4-16,-1 1 21 0,1-1-4 0,-1 2 4 15,0-1-30-15,3 1 0 0,-4-1 22 0,1 0-9 16,0-1 25-16,-2 1-17 0,2-2-12 0,-2 2-13 15,2-5-4-15,-2 3 34 0,0-3-17 0,-1 0 29 16,-1-2-17-16,2-1-16 0,-1-2 13 0,1 0-22 0,-1 0 9 31,-2-2 20-31,2-1 1 0,-1-2-18 0,-1 3 9 16,2-2 0-16,-1 0-8 0,-1-2 4 0,2 1 4 0,-2 0 5 0,3-1-17 0,-2 0 20 0,-1-3-3 31,2 3-43-31,-2-3 46 0,0 3-20 0,0-2-21 16,0 0 58-16,0-1-24 0,0 0-1 0,0 0 21 15,0 0-34-15,0 0 22 0,0 0-21 0,0 0 12 0,0 0-8 16,0 0-22-16,0 0 35 0,0 0-18 0,0 0 22 16,0 0 4-16,0 0-9 0,0 0-33 0,1 0 0 15,-1 4-17-15,0-3 8 0,2-1 64 0,-2 3-35 16,0-3 9-16,0 1 13 0,2 1-38 0,-2 0 21 16,0-1 4-16,0 2-4 0,0-1-8 0,0-1-1 15,0 0-3-15,1 1-1 0,-1 1 5 0,0-2 4 0,0 1 12 16,0-1-12-16,0 1-4 0,0-1 3 0,0 3-3 15,0-3-5-15,0 1 13 0,0 0-8 0,0 0-9 16,2 0 34-16,-2 0-17 0,0 0 0 0,2-1-4 16,-2 0 12-16,0-1-12 0,0 1 12 0,0-1 13 15,0 0-33-15,0 0 20 0,0 0-12 0,0 0-4 16,0 0-13 0,0 0 33-16,0 0-16 0,0 0 8 0,0 0 26 15,0 0-43-15,0-1 17 0,0-1 17 0,0 0-42 16,0 2 42-16,0-2 0 0,0 1-30 0,0-2 30 15,0 1-25-15,0 0-4 0,1 1 25 0,-1-3 4 16,3 2-17-16,-3-2 13 0,2 0-46 0,-2-2-9 16,0-2 26-16,0 0-5 0,0-1 17 0,0-1 8 15,0 1-16-15,0-1 12 0,0 3-8 0,0-3-13 0,0 2 0 16,0 0-21-16,0-1 13 0,3 2 0 0,-1-2 0 16,-1-1 13-16,4 0-5 0,-1-1 9 0,0 1-12 15,1 0-17-15,-1 0 20 0,4-1-8 0,-2 1 5 16,2 0 20-16,0-1 0 0,0 3-13 0,2-3 9 15,-1 2 9-15,-1 2-34 0,3-2 29 0,0 1-4 16,-3 0-21 0,3 3 29-16,-5-1-20 0,2 2 4 0,-3 1 4 15,-1 2-13-15,0-1-7 0,2 2 0 0,-3 0-1 16,-1 0 5-16,3 6 8 0,0-2 8 0,0 1-4 16,1-1 20-16,1 2-12 0,-2 1-4 0,3 3 16 15,-3-4-20-15,2 2 8 0,0 1 20 0,-2 1-12 16,1-2-8-16,-1 1 40 0,0-1-40 0,-1-1 8 15,1 3 8-15,-3-2-12 0,-1 1 4 0,1-1 12 0,0 0-3 16,-1-2-9-16,-1 3 36 0,2-1-24 0,-1-2-8 16,1-1 0-16,0 0-12 0,-1-1-16 0,-1-1 28 15,2 0-12-15,-1 0 0 0,-1-1 17 0,2-1-9 16,-2-1 0-16,0 0-8 0,0 0 16 0,2 0-4 16,-2 0-16-16,1 0 24 0,-1 0-28 0,0-3 12 15,0 3 24-15,0-4-16 0,3 2 13 0,-3-1 7 0,0 2-32 16,0-2 4-16,0 2 13 0,0 0-26 0,0 0 34 15,0 1-9-15,0-2-8 0,2 2 5 0,-2 0 15 16,0-2-7-16,0 0-1 0,1 1 9 0,1-1-17 16,-1 0-4-16,-1 0 8 0,2-4-28 0,-2 3 12 15,3-5-4-15,-1 4-13 0,-1-5 25 0,3 0-41 16,1-2 33 0,-2-1-17-16,1 0-3 0,2-2 20 0,-1 2-13 15,2-3 13-15,1 0 4 0,1 2 4 0,1-1-8 16,-2 0 12-16,4 2-24 0,-1 0-1 0,-1 1 13 15,2 1 4-15,-1 1 17 0,-1 1-13 0,1 1-8 16,-2-1-8-16,1 3 12 0,-1 0 16 0,-1 1-8 16,2-1 9-16,-1 2-26 0,-1-1-15 0,2 1 32 15,-2 0-24-15,2 2 20 0,-1-3 16 0,-1 2-32 0,-2 0-8 16,3 2-21-16,-2-2 21 0,-3 2-9 0,1 0 25 16,-2 0 28-16,-1 0-48 0,2 0 20 0,-4 0 8 15,2 0-32-15,-1 0 24 0,-1 0 12 0,2 0-20 16,-2 0 28-16,2 0 0 0,-1 0-24 0,-1-1 16 15,0 1 8-15,0-1-12 0,0 1 12 0,0 0 5 16,0 0-29-16,0 0 16 16,0 0 4-16,0 0-20 0,0 0 20 15,0 0-8-15,0 0-20 0,-3 0 24 0,3 0-16 16,-2 0 4-16,-1 0 0 0,3 0-9 0,-1 0 5 16,-2 0 8-16,3 2 0 0,-2-2-12 0,1 4 0 15,-1-3-8-15,-3 1 12 0,2 1 8 0,-2-2-4 16,-1 2 8-16,0-1-4 0,0 2-17 0,-1 0 13 15,-1 2-12-15,-1 2 12 0,1-1 8 0,0 3 0 0,0 2 9 16,-3 1-22-16,1 2 5 0,2 1 4 0,-4-1 4 16,4 2 16-16,2 0-3 0,-1-1-21 0,2-1 8 15,-1-1 0-15,3 2-8 0,0-2 16 0,1-2-4 16,2-1-16-16,0-1 16 0,0-2-4 0,0 0-4 16,0-1 16-16,2-5-20 0,1 3 8 0,0-3 17 15,3 0-5-15,-2 0 21 0,0 0-9 0,0-1-32 0,0 2 21 16,1-3-9-16,-2 0 16 0,2 0-7 0,1 0-9 15,1 0 13-15,-1 0-17 0,1-4 4 0,2 0 8 16,-1 0-28-16,1-1 4 0,-1 0 41 0,3 1-33 16,-3-2 29-16,2 1-9 0,-1-2-40 0,-1 2 20 15,-2 0 0-15,-1 0-17 0,0 0 34 0,1 0-1 16,-1 0-20-16,-2 1 16 16,0 1-12-16,-1-2-20 0,-1-1 3 0,1 0 26 15,1-1-14-15,-1 1 5 0,-1 0 17 16,-1-4-13-16,2 1-12 0,-2-1 4 0,0 0-13 15,0-1 5-15,0-2 3 0,0 1-7 0,0-1 12 16,0 0-21-16,-2 0 25 0,-2 2 12 0,2 0-16 16,0 2 25-16,-1 0-17 0,2 3 0 0,-1-1 17 15,2 3-21-15,-2-1 4 0,2 2 5 0,-1 2-9 0,1-1-9 0,-2 1 9 16,2 1 0-16,-2 0 4 0,2 0 13 16,0 0-17-16,0 0-13 0,0 0 1 0,0 0 8 15,0 0-5-15,0 0 18 0,0 0-13 0,-1 0-9 16,1 0-3-16,0 3-5 0,0 0 9 0,0-1 12 15,0 3 12-15,0 1-16 0,0 0 12 0,0 2-12 16,0 0-4-16,3 1 16 16,0 4-16-16,1-1 20 0,0 0 9 0,0 2-8 15,0-1-1-15,2 0-25 0,1 0 9 0,-1 1-4 16,2 0 33-16,0-1 8 0,1-3-12 0,-1 0 12 16,2 1-29-16,-1-2-17 0,2-1 17 15,-2-1 17-15,1-1-12 0,-2 0 20 0,0-1-16 16,0 0-13-16,0-2 16 0,-2-1-12 0,-2-1-4 15,0 1-12-15,0 0 0 0,-1-2-1 0,-2 0 17 0,1 0 21 0,1 0-13 16,-2 0-7-16,1 0 11 0,-1 0-32 0,-1 0 7 16,0 0 26-16,2 0-9 0,-2 0 13 0,0-4-4 15,0 1 4-15,2 2-21 0,-2-3 4 16,1 0 4-16,-1-2-16 0,2 1-5 0,0-3 9 16,-1 1-8-16,2 0-13 0,1-4 17 0,-3 2-1 15,2-2 18-15,-1 0-13 0,2 0 20 0,0-1-24 0,-3 0-13 0,2 1 25 16,-1-1-25-16,0 1 21 0,-1-1 13 0,-1 1-13 15,2 1 8-15,-1-1 13 0,-1 3-21 0,2-3 8 16,-2 4 5-16,0-2-30 0,0 3 0 0,0-3 13 16,0 2 12-16,0 1-16 0,0 0 16 15,0 0 1-15,0 0-26 0,0 2 34 0,0-1-4 16,0 0-9-16,0 0 0 16,0 1 4-16,0 0-4 0,0 0 0 0,0 2 9 15,0-2 8-15,0 1 4 0,0-1 13 0,0 2-21 16,0 2-17-16,0-1 13 0,0-2-17 0,0 3 8 15,0 0 13-15,0 0-25 0,0 0-9 16,0 0 4-16,0 0-8 0,0 0-13 0,0 0 9 16,0 4 4-16,0-2-4 0,0 2 29 0,0-1 12 15,0 2 1-15,0 2-17 0,3-1 13 0,0 4-13 0,2-1-4 0,1 4 37 16,-1 1-41-16,1 1 33 0,2-1 5 0,0 3-47 16,0-3 38-16,0 3-33 0,2 0-5 0,-1-2 21 15,0 1-17-15,-2-1 5 0,4-1 12 16,-5 0-12-16,2-1 29 0,-1 0-34 0,-1-2 4 15,1 0 18-15,-2 0-18 0,0-3 30 0,0-1-16 16,-2-1-14-16,-1-3 1 16,-1-1 29-16,1-1-17 0,-2 1 1 0,0-2-1 15,0 0 4-15,0 0-8 0,0 0 26 0,0-2 12 16,0 1-38-16,0-1 30 0,4 1-9 16,-4 1-25-16,0-2 34 0,0 0-9 0,0 2-21 15,0-3 13-15,2 2-5 0,0-1-16 0,-2 0 12 16,0-1-13-16,1-1-21 0,-1 0 43 0,2-2-13 15,-1 0-12-15,-1-5 12 0,2-1-26 0,0-1 26 0,-1 1 30 0,2-3-26 16,1 0-12-16,0 0-5 0,0-1-9 0,2 1-12 16,-2 1 22-16,1 2-1 0,0-3-21 0,1 4 47 15,-1 0-26-15,1 4 4 0,-1-1 9 16,-2 2-8-16,2 1-13 0,2 0 17 0,-4 2-1 16,3-1-12-16,-2-2 17 0,1 2-17 0,-2-1 9 15,4 1-5-15,-2-2 13 0,1 3-4 0,0-1-13 0,1 0 17 0,-1 3-4 16,0-1-29-16,2 1 20 0,-2 1-16 0,1 0-8 15,-1 0 37-15,3 0 0 0,-2 4 0 16,2 2 16-16,-1-1-16 0,3-1-12 0,2 0 37 16,-2 1-8-16,3-1-9 0,-2-2 13 0,1 1-13 15,-3 0 0-15,1-2-4 0,0 1 1 0,-3-2-30 16,0 0 8-16,-3 0 26 16,2 0-9-16,-2 0 8 0,-1 0 34 0,-3-2-13 15,2 1-4-15,-1-3-4 0,0 3-16 0,-1 0-18 16,-1-1 4-16,2-2 5 0,-1 1-30 0,1-1 26 15,1-2 0-15,-2 1-5 0,1-1 26 16,-1 0-30-16,3 0 34 0,-3 0-17 0,3-1-13 16,-3 1 38-16,-1 1-29 0,0-1-8 0,0 3-1 15,0-2 1-15,0 2-5 0,0 0 17 0,-3 1 4 0,0-3-4 0,-1 4-9 16,1-1 1-16,-1-1-9 0,1 1-16 0,0 1 25 16,-1 0 8-16,3-1 0 0,-1 2-4 0,1 0-17 15,-1 0 4-15,0 0 5 0,-1 6 12 0,1 0-5 16,-5 3 1-16,2 0 4 0,-3 3-4 15,0 3 4-15,-3 3 12 0,0 5-12 0,1-2 17 16,-2 4 4-16,2-1-25 16,2 1 21-16,-1 1-13 0,1-2-4 0,3-2 29 15,2-1-16-15,0-1 16 0,3-3 12 0,0 0-37 16,0-3 34-16,5-1-33 0,-2-1-1 16,3-2 47-16,2-1-51 0,-2 0 25 0,4-1-8 15,-2-2-17-15,4-2 43 0,0 1-14 0,-1-4-12 16,1 2-12-16,1-3-1 0,1 0-21 0,1 0 17 15,-2-6 13-15,2 2-9 0,1-2 13 0,-4 2-25 0,0-2-5 0,0 1-30 16,-2 0 13-16,-1 0 9 0,-1 1-46 0,-2 0 8 16,-1 0-42-16,0 2-19 0,-2-2-44 0,0 3-35 15,-3-2-67-15,0 1-87 0,0 0-29 16,0 2-119-16,0-2-89 0,3 1-88 0,-3 0-86 16,0 0-111-16</inkml:trace>
  <inkml:trace contextRef="#ctx0" brushRef="#br0" timeOffset="112121.839">14332 8751 1956 0,'-3'3'34'0,"0"-2"96"0,3 0 54 15,0 0 59-15,0-1 12 0,0 0-36 0,0 2-11 16,0-2-11-16,0 0 16 0,0 0 0 0,3 0-17 16,-1 0-4-16,-1 0-32 0,-1 0-23 0,2 0 9 15,1 0-9-15,-2 0-21 0,-1 0 31 0,0 3-29 0,0-2-6 16,0 0 8-16,0-1-55 0,0 0 30 0,0 0 17 16,0 0 4-16,0 0-7 0,0 0-10 0,0 0-28 15,0 0 1-15,0 0 8 0,3 0-3 0,2 0-17 16,-1-4 1-16,0 1-4 0,1-1-20 0,2 0 16 15,2-1-20-15,-3-1 0 0,1 0 34 0,-1 0-26 16,2-2 1 0,-2 3 17-16,0-1-59 0,-1 2 12 0,2-2 18 15,-1 2-22-15,-2-2 13 0,1 1 25 0,0-2-41 16,-2 1 3-16,4-3 17 0,-3 0-42 0,2-1 34 16,1 0-4-16,-2-1-17 0,1 0 21 0,2-1-4 15,-4 2-13-15,3-3 17 0,-1 0-13 0,-1 1-25 16,0-1 38-16,2-1-30 0,-2-1 9 0,0 0 33 15,0 1-46-15,0-1 26 0,-2-1 8 0,5 1-26 0,-7 0 1 16,2-1 8-16,1 0-26 0,-4 0 9 0,1-2 22 16,-1-1-1-16,0 3 0 0,0-1 0 0,0-1 13 15,-3 3-25-15,3 0 12 0,-2 2 5 0,2 3-35 16,-3 1 22-16,3 4 12 0,0 1 1 0,0 1 12 16,0 3-12-16,0-1-1 0,0 1-12 0,0 0-9 15,-1 0 22 1,1 0-9-16,-2 0 4 0,2 0 13 0,-2 2-26 15,0 0 1-15,2-1-13 0,-2 1 4 0,2-1 4 16,0 1 17-16,-2 0-12 0,2-1 8 0,0 4-9 16,-1-1-16-16,1 4 33 0,-2 1-16 0,2 3 8 15,0 3 4-15,0 2 0 0,0 3-12 0,0 2 16 16,0 0-4-16,3 1-8 0,1 2 30 0,2-1-18 16,-5 0-25-16,2-1 26 0,2-1-22 0,0 2 4 0,-2-4 26 15,0 1-25-15,1-1 16 0,0-2 9 0,-1 1-25 16,0-3 4-16,-1 1-5 0,1-4-4 0,-1-1 22 15,1-1-1-15,0 0-3 0,-1-3-1 0,-1 1 13 16,1-1-13-16,1 1 5 0,-3-2-9 0,3 0-13 16,-1 0 13-16,-2 2 0 0,0-3-4 0,1 0-5 15,-1-2 9-15,0 2-8 0,0-2 25 0,0 1-22 0,0-2 14 16,0 0-5-16,0 1-4 0,0-2 13 0,0-1-13 16,0 0 8-16,0 0-29 0,0-1 21 0,0 0 4 15,0 0-8-15,0 0 25 0,0 0-16 0,0 0 3 16,0 0-4-16,0 0 9 0,0 0 13 0,0 0-5 15,0 0 1-15,0 0-26 0,0 0-14 0,0 0-16 16,0 0 38 0,0 0 1-16,0 0 20 0,0 0-12 0,0 0-22 15,0 0 9-15,0-2-13 0,0 2 26 0,0-3-21 16,0 3 12-16,0-2 9 0,0 0-21 0,0 1 21 16,0-1-1-16,0 0-3 0,0-2 8 0,0 0 0 15,0-1-30-15,0 1-17 0,0-2 18 0,0 0-14 16,0-1 34-16,0-2 10 0,0 2-36 0,0-1 10 15,0-2-1-15,3 0-16 0,-1-1 20 0,0 1 5 0,1-2-34 16,0 1 38-16,0-1-12 0,2 1 4 0,-2-2 12 16,3 5-25-16,-1-3 13 0,-2-1-5 0,2 4-8 15,0-3 22-15,0 4-10 0,-2-1-16 0,4 0 21 16,-2 0-25-16,0 2 12 0,2-1 13 0,-3 3-17 16,4-2 26-16,-2 2-18 0,-1-1-16 0,2 1 12 15,-1-1 1 1,1 2 12-16,-2 1 21 0,3-2-21 0,-3 2 4 15,0-2-17-15,3 1-12 0,-4 2 46 0,0-2-42 16,0 3 4-16,0 0 34 0,-1 0-55 0,0 0 30 16,-1 0 8-16,2 0-30 0,-2 0 18 0,-1 4 0 15,2 1-13-15,-1-1 16 0,3 1-3 0,0 1 8 16,0 1 4-16,-2 0-13 0,4 4 17 0,-2-1-4 16,0 0-8-16,-2 2 20 0,4 1-24 0,-6-1 20 0,2 1 13 0,-1 0-38 15,2-1 34-15,-4-1-42 0,0 1 29 16,0-3 0-16,0 1-8 0,0-3 25 0,-4 0-34 15,2-1 17-15,-1 1-16 0,-2-2-5 0,0 1 5 16,1 0 8-16,-1 0 20 0,-3 0 1 0,4-1-13 16,-3 0 0-16,1-1-12 0,-1-1-9 0,0 1 42 15,2 0-16-15,0-2 8 0,-1 1 12 0,2-1-54 0,0-1 25 0,0 0 4 16,0 1-21-16,1 0 42 0,-2-1-29 16,2 2-13-16,-2-1 21 0,0 0 1 0,2 0-5 15,-3-1 25-15,1 1-25 0,0-1-9 0,2-1 18 16,-2 2-17-16,2-1 8 0,0 0 8 0,0-1-4 15,-2 0-4-15,4 0-4 0,-1 0 16 0,1 0-4 16,1 0-12-16,0 1 29 16,0-1-29-16,0 0 9 0,0 0 28 0,0 0-33 15,0 0 4-15,4 0 17 0,-2 0-42 16,1 0 21-16,-2 0 17 0,1-2-46 0,-1-1 41 16,1 3-16-16,0-3-21 0,1 2 46 0,-1-1-26 15,-1 2 18-15,2-1-1 0,2 0-24 0,0-2 16 16,2 1-16-16,0-1 12 0,1 0 4 0,4 0-17 15,-2-2 17-15,1 0-20 0,3-1 3 0,1 0 18 0,0 0-26 0,-2-1 25 16,4 0-4-16,1 1-13 0,-1 0 21 0,-1 1-16 16,-2 0 8-16,2 0 21 0,-2-1-12 0,-1 1 12 15,-2-1-17-15,0 0-21 0,-3-2 29 16,-1-1-20-16,0 1 29 0,-1-1-4 0,-1 1-17 16,3-4 8-16,-1 3-21 0,2-2 13 0,-1 0-8 15,2 2 29-15,-4-2-17 16,3 2 0-16,-2 0 9 0,1 1-21 0,-4 0 16 15,2 1-12-15,-1 1 17 0,-2 0-9 0,1 3 13 16,-3-1 8-16,-1 1-29 0,2 0 4 0,-1-2-5 16,-1 1 14-16,2 2-1 0,0-2-8 15,-1 0-4-15,-1 1 0 0,0-1-5 0,0-1 5 16,0 2 21-16,0-1-33 0,0-1 33 0,0 1 12 16,0 1-33-16,-5-1 33 0,2-1-46 0,2 2-8 0,-3 1 38 0,1 1-39 15,1-1 39-15,-1 0-13 0,-1 0-30 0,2 1 30 16,1 0 5-16,-1 1-9 0,-1-2 12 0,1 2 5 15,-1 0-47-15,2 0 38 0,-3 0-25 16,1 0-17-16,1 0 38 0,-1 0-17 0,-3 0-8 16,3 2 25-16,0 2-16 0,-2 0 11 0,-3 1 30 15,3 1-29-15,-4 1 12 16,4 5-20-16,-3 0 12 0,0 1 8 0,-1 1-16 16,4 3 33-16,-1-1-50 0,-1 1 21 0,1-2 25 15,0 0-51-15,1 1 30 0,2-1-4 0,1-1-29 16,2 0 16-16,0-3 17 0,0 0-29 0,0-1 12 15,5-3 21-15,-5-1-20 0,8 0 11 16,-2-3-3-16,-1 0 8 0,1 0 8 0,-1-2-3 16,0 1 15-16,4 1-20 0,-4-2-8 0,3 1 25 0,0-2-17 0,4 0 4 15,-2 0 4-15,0 0-29 0,2 0 26 0,1-3-10 16,-1 0 1-16,0 1 17 0,0 0-22 0,1-1 9 16,-2 3 13-16,0-2-30 0,2 1 21 0,-4 1-24 15,4 0-10-15,-4 0 26 0,-1-2-4 0,0 2 25 16,0 0-9-16,-2-2 13 0,-1 0-30 0,-2 0 22 15,2-1-9-15,0 0-16 0,1-1 24 0,-1 0-45 0,1-3 16 16,2 0 1-16,1 0-13 0,-1-1 29 0,2-2 8 16,-2 2-16-16,1-2 37 0,-1 3-25 0,0-1 8 15,-3 2 13-15,3 0-38 0,-4 0 17 0,-2 1-4 16,1-1 0-16,0 3-12 0,-1-1 25 0,0-2-30 16,-1 3 9-16,1 0 29 0,-1-1-38 0,-1 0 38 15,2-1-5 1,-2 2-28-16,0-2 28 0,0 0-28 0,0-1 16 15,0 2 0-15,0-3-20 0,0 2 20 0,0-3-8 16,0 1 12-16,-3 3 25 0,3-2-33 0,-3 2 21 16,-1-1-8-16,3 2-5 0,-1 0 9 0,-1 0-13 15,1 2 8-15,1-3-16 0,-1 2 8 0,1-1-4 16,-3 0-8-16,0 0 29 0,2 2 8 0,-1-2-45 16,2 0 36-16,-1 1-32 0,0 2-17 0,-1-2 45 0,2 2-11 15,1 0-22-15,-2 0 21 0,0 0-16 0,2 0-34 16,-1 4 33-16,-1 0-4 0,-1-1 21 0,-3 3 9 15,1 0-17-15,0 2 21 0,-1 2-34 0,-2 1 25 16,-1 1 13-16,1 1-42 0,-2 1 30 0,4 0-5 16,-2 1-13-16,2 0 26 0,1-1-4 0,0 0-34 15,0 0 29-15,2 0-20 16,0-1-1-16,3-1 17 0,0-1-12 16,0-2 8-16,0 1-4 0,3-2 4 0,2-1-13 15,-2-1 22-15,3-2-5 0,-2 1 13 0,1 1-5 16,1-1-8-16,1-1-8 0,-2 0 4 0,3-1 0 15,0-2 8-15,3 2 9 0,-1-3-21 0,-1 2 29 16,2-2-42-16,0 0 9 0,1 0 25 0,0 0-34 16,1 0 21-16,1 0 17 0,-3-5-38 0,5 4 17 0,-2-2 17 15,-1 0-50-15,1 2 41 0,-1-2 5 0,-1 0-26 16,-1 2 38-16,-1-3-29 0,-3 3 16 0,2-2 5 16,-5 0 4-16,0 1 8 0,-1-1-33 0,0 2 21 15,1-3-13-15,0 1-16 0,-3-2-9 0,1-1 0 16,1-2-9-16,-1-2 26 0,2-1 4 0,-2-1-21 15,0-1 13-15,-1-1-21 0,2-1 25 0,-1 3 8 0,4-1-13 0,-4 2 34 16,-1-1-37-16,2 2-1 0,-1 1 38 16,-2 1-46-16,2 0 38 0,-1 0 0 0,-1 3-38 15,0-1 25-15,0 0 4 0,0-1-12 0,0 1 9 16,0 0-1-16,0 0-16 0,0 2 12 0,0-2-5 16,0 1 26-16,0 1-4 0,0 1-13 0,0 0 33 15,0 0-49-15,0 2 7 16,0 1 26-16,0 0-46 0,0 0 13 0,0 0 0 15,0 0-26-15,0 6 17 0,-3-2 33 0,1-1-28 16,2 2 32-16,0 2-20 0,0 2-4 0,0 2 25 16,-1 2-25-16,1 4 28 0,0 1-28 15,0 3-9-15,0 2 25 0,0-3-20 0,0 0 8 16,0-2 37-16,0 1-41 0,0-2 16 0,0-5 1 16,0-1-30-16,1-1 21 0,-1-4 21 0,0 0-13 0,0-1-12 0,0-2 16 15,0 0-33-15,0-3 38 0,0 1 12 0,0-1-37 16,0 0 12-16,0 0-16 0,0 0 20 0,0 0 17 15,0 0-17-15,0-1 30 0,0-2-38 16,0 2 4-16,0-1 34 0,0 2-55 0,0-1 34 16,0 0-4-16,0 0-35 0,0-1 27 0,0 1-1 15,0-2-4-15,0 0 21 16,0 1-12-16,0-1-26 0,0-1 17 0,0 0-34 16,0-1 30-16,0-1-8 0,0-2-18 0,0-1 38 15,0-1-41-15,0-2 20 0,0 1 26 0,0-2-26 16,5-1 5-16,0 2 8 0,0-2-21 0,0 2 9 15,2-1 24-15,0 2-29 0,1 0 13 16,-2 1-4-16,5 1-21 0,-2 1 20 0,1 0-7 16,-1-1 11-16,3 3 5 0,-3 0-8 0,3 2-1 0,-2-2-7 0,1 3 8 15,0-1 8-15,2-1 4 0,-2 1 17 0,2 1 8 16,-4 0-21-16,4 2 17 0,-2-2-29 0,-1 0 0 16,0 1 25-16,-2 2-38 0,-1-2 25 0,-2 1-12 15,-2 1-21-15,-3 0 46 0,0 0-38 16,0 0 26-16,0 5 20 0,0-1-41 0,6 2 33 15,-6 0-17-15,0 3 0 16,4 0 21-16,-4 2 4 0,5 2-21 0,-5 0 0 16,4 3-20-16,-4-2 25 0,4-1 12 0,1 3-21 15,-5-4 34-15,3 2-51 0,-3-6 13 0,5 4 21 16,-5-3-8-16,0 0-17 0,4 0 21 0,-4-3-25 16,0 3-9-16,2-4 50 0,-2-1-49 15,0 1 24-15,3-2 9 0,-3-1-21 0,0 0 12 16,0 0 5-16,0-1-34 0,0 0 25 0,0-1 30 0,0 0-51 0,0 0 34 15,0 0-22-15,0 0-58 0,0 0 25 0,0 0-25 16,0-2-41-16,0-1 4 0,0 2-19 0,0-1-63 16,0 2 6-16,0-1-80 0,0-1-31 0,0 2-58 15,0-1-109-15,0 1-38 0,0 0-98 0,0 0-90 16,0-3-74-16</inkml:trace>
  <inkml:trace contextRef="#ctx0" brushRef="#br0" timeOffset="116505.675">16343 8945 2283 0,'0'1'20'0,"0"-1"58"15,0 3 56-15,0-3 46 0,0 0 23 0,0 1-25 16,0 0-19-16,0-1 2 0,0 0-17 0,0 0-16 15,0 2-9-15,0 0-12 0,0-2-2 16,0 0 8-16,0 0-17 0,0 0-3 0,0 0-9 0,0 0 1 16,0 0 3-16,0 0 4 0,0 0 16 15,0 0-3-15,0 0 19 0,0 0-36 0,0 0 1 16,0 0 19-16,0 0-6 0,0 0 7 0,0 0-3 0,0 0-25 16,0 0-4-16,0 0 17 0,0 0-4 15,0-2-4-15,0 0-3 0,0 1-27 0,0 0-4 0,2 1 0 16,-1-3 0-16,1 2 13 15,0-1-16-15,1 0-5 0,-2-1-24 0,3-1-7 0,-1 1 19 16,0-4-23-16,5 1 7 0,-4 0 9 16,3-1-33-16,-1-1 28 0,-1 0-12 0,4 0-12 0,-4 1 16 15,1-4-28-15,3 2 45 0,-3 1-8 16,3-1-13-16,-2 0 50 0,1 0-54 0,-4 0 13 16,4 0 41-16,-2 0-54 0,-1 1 25 15,0 0 5-15,1 1-47 0,-2-2 30 0,2 2-13 0,-2 1 13 16,0-3-12-16,0 3-5 0,-2-1 33 0,4 0-33 0,-2 2 29 15,0-1 5-15,-1 2-42 16,4-3 12-16,-4 2 21 0,0-2-33 0,0 1 25 0,2 0 0 0,-2-2-43 16,2 0 35-16,-4 1-14 15,2-2 10-15,2 0 3 0,-3 2-12 0,1-3 0 0,0 3-9 16,-1-1 0-16,1-2 34 0,0 2-21 16,2-1-12-16,-4 0 33 0,2 0-46 0,1 0 29 0,0 1 13 15,-2 0-34-15,1 1 12 0,-1 1 5 16,0 0 9-16,-1 2-5 0,1 1 17 0,-1 1-16 15,1 0-1-15,-2 0 4 0,3 2-3 0,-3 0 12 0,1 0-26 16,-1 0 13-16,0-2 1 0,0 2-31 16,0 0 35-16,0 0-1 0,0 0-12 0,0 0 17 0,0 0-13 15,0 0-9-15,0 0-8 16,0 4 13-16,0-2-9 0,0-2 0 0,0 0 22 0,0 2-22 16,0-1 22-16,0 0-18 0,0 0-12 15,0 0 38-15,-4-1-42 0,4 1 25 0,-3 1 0 0,3 0-21 16,0 0 25-16,0 0-13 0,0 1 22 15,0 2-22-15,0-1-8 0,0 3 30 0,0-1-34 0,0 4 25 16,3-1 9-16,1 1-34 0,-1 2 25 16,-1 2-16-16,1-1 7 0,2 0 22 0,0-1-25 15,-2 0 16-15,2 0-8 0,2-1-13 0,-2 1 26 16,3-2-5-16,-3 0-16 0,0 0 8 0,4-1-17 16,-4 2 17-16,-2-1 13 0,2-1-21 0,-2 1 16 15,-3-2-29-15,0 0 8 0,3-2 30 0,-3 0-17 16,0 0 17-16,0 0-4 0,0-1-22 0,0-2 22 15,0 1-18-15,4-1 9 0,-4 0-16 0,0-2 4 16,0 2 8-16,0-1-4 0,4-1 20 0,-4 0-24 0,0-1-5 16,0 2 9-16,0 0 4 0,3 0 0 0,-3 1 25 15,3 0-25-15,-3 0-12 0,0 0 24 0,2 0-24 16,-2 1 3-16,0-4 39 0,0 3-39 0,0-3-3 16,0 2 41-16,2-2-54 0,-2 0 42 0,0 0 34 15,0 0-64-15,0 0 51 0,0-2-25 0,0-1-5 16,3 3 26-1,-3 0-25-15,0-2 12 0,0 2-25 0,0-2 12 16,0 1 13-16,0 0-12 0,0-1-9 0,0 0 17 16,3-1-21-16,-3 1-9 0,0-2 26 0,0-2-30 15,0 2 21-15,3-2 13 0,-3-2-17 0,3 1 0 16,1-2-21-16,-3-2 12 0,5-1 9 0,-1 0 0 16,-2-1 13-16,2 1-5 0,-2 1-12 0,4-1 8 15,-1 2 5-15,-2-1-9 0,3-1 0 0,-2 4 0 0,0-5 9 16,1 1-22-16,1 0 30 0,2-1-25 0,-3 0 12 15,2 2-4-15,1-1-22 0,-1 0 44 0,2 1-52 16,0 1 30-16,0 0 17 0,-2 1-34 0,3 1 34 16,-3 1-21-16,-2 0-14 0,1 3 23 0,-4 1-5 15,5 1 0-15,-7 0 0 0,2 0-13 0,-3 2-8 16,0 0 16-16,0 0-16 0,0 0 17 0,0 0-13 0,0 0-4 16,0 0 21-16,0 0-17 0,0 0 4 0,0 0 26 15,0 0-26-15,2 0 9 0,0 0 29 0,-2 0-46 16,0 0 38-16,1 0-17 0,-1 0-13 0,2 0 30 15,-1 4-34-15,3-2 34 0,-3-2-17 0,3 0-17 16,-1 0 38-16,1 2-21 0,1-1 9 0,0 0 4 16,-1 0-30-1,5 0 25-15,-5-1-16 0,5 1 8 0,-4 1 17 16,2-2-34-16,-1 2 25 0,-1-1-4 0,-1 0 5 16,-1-1 4-16,1 0-1 0,-3 0-3 0,3 0-26 15,-4 0 4-15,1 0 30 0,1 0-25 0,-1 0 59 16,1 0-34-16,0 0-26 0,2 0 43 0,1 0-55 15,-1 0 17-15,1 0-1 0,0-4 5 0,0 2-12 16,1 1 20-16,-2-1-4 0,2 1-21 0,-5 0 30 0,2-1-13 16,1 2-4-16,-3-1 21 0,2 0-17 0,-1-1 0 15,1 2 4-15,0-2-17 0,1 1 31 0,0 0-23 16,-1 0 14-16,2 1-5 0,1-1-38 0,-1-2 47 16,0 1-26-16,3 0 21 0,-5 0 1 0,0-1-18 15,2 2 22-15,-2-1-26 0,0 0 22 0,1 2-5 16,-3-3-17-1,-1 1 22-15,2 2-26 0,-2-1 13 0,0-1-5 16,0 2-12-16,0-3 12 0,0 3-16 0,0-3 33 16,0 2-20-16,0-2 7 0,-3 1 1 0,1-1-34 15,0 2 42-15,-1-2-8 0,1 3-5 0,-1-3 1 16,2 2-18-16,-3-1-3 0,1 1 37 0,0-2 1 16,-3 3-30-16,1-2 42 0,2 2-51 0,-3-2 22 15,2 1 16-15,0 1-20 0,-2-1 24 0,1 1-24 0,0 0 8 16,0 0-17-16,-1 0 12 0,1 0 9 0,-1 2-8 15,0 2-9-15,-1 0-4 0,1-1 9 0,-1 3 12 16,1 0 29-16,-2 1-21 0,4 4-8 0,-5-3 17 16,2 3-42-16,2 1 38 0,-3 1-26 0,3 1-8 15,0-1 30-15,1 1-30 0,-2 1 50 0,3 0-37 16,1 0-1-16,0 0 14 0,2-2-26 0,0 4 29 0,5-4 4 16,-2-1-3-16,3 1 3 0,2-3 9 0,-1-1 0 15,2 0-12-15,2 0 12 0,-1-1 8 0,-1-3-29 16,2 1 13-16,0-2 8 0,1-1-42 0,-2 0 25 15,2-2 9-15,0 0-30 0,-2-1 38 0,1 0-17 16,1 0 9-16,1 0-17 0,-3-5 8 0,2 2 4 16,-2 0-12-1,-2 2 29-15,2-2-29 0,-3 0 4 0,-1-1-8 16,-1 1 3-16,0-1 5 0,1 0 9 0,-1-1 8 16,0 1-21-16,-2-2-5 0,2 2 22 0,-1-2-26 15,2 2 34-15,-2-2-4 0,2-2-38 0,-1 1 34 16,0-2-34-16,1 1 16 0,0-2 5 0,-1 1-21 15,0-1 25-15,-1 2-33 0,1-1 37 0,0 1-16 16,-2 1-13-16,2 0 30 0,-4 0-26 0,1 1 12 0,-1-2-4 16,3 1-3-16,-3-1 8 0,2 2 12 0,-1-1 1 15,-2-1 12-15,2 2-30 0,-1 0 22 0,3-2-9 16,-4 1-8-16,3 1 29 0,-2 0-21 0,2 0 18 16,-1 2 12-16,-2 1-9 0,0 1-21 0,0 1 5 15,0 0-13-15,0 1-1 0,0 0 10 0,0 0-18 16,0 0 4-16,0 0-25 15,0 2 9-15,-5 1 25 0,5 0-25 16,-1 1 21-16,1 2 8 0,-2-1-17 0,2 3 34 16,0 1-8-16,0 2-22 0,0 2 18 0,0 3-22 15,-1-1 34-15,1 3 9 0,0 0-34 0,0 1 29 16,0-2-55-16,0 0 18 0,0-1 24 0,0 1-24 16,1-2 33-16,2-3-8 0,-3 2-22 0,3-3 30 15,-1-3-16-15,-2 1-5 0,1-3 4 0,-1-1-17 0,0-2 13 16,0-1 21-16,0-2 5 0,2 0-5 0,-2 0-17 15,0 0 18-15,0 0-1 0,0 0-29 0,0 0 34 16,0-1-39-16,0 0 13 0,0-1 8 0,0 1-3 16,0-1-5-16,0-1-5 0,0 0 18 0,1 0-13 15,-1 0 9-15,0-1-1 0,0 0-16 0,0-1 16 16,0-2 5-16,0 2-30 0,0-3 34 0,0 2-34 0,0-1-9 16,0-1 39-16,0-1-35 0,0 0 27 0,4-1-1 15,0 0-21-15,-2 0 17 0,1-3-21 0,1 0 8 16,-1 2 13-16,3-2-13 0,-2 1 39 0,1 0-26 15,2 0-5-15,-1 2-7 0,2 2-1 0,-2-2 4 16,1 3 1-16,-1-1 12 0,0 1-30 0,4 0 22 16,-2 1-9-16,1 0 13 15,2-1-4-15,-1 1-13 0,1 0 26 16,0 1-18-16,-2 0 1 0,1 0 29 0,-1-1-25 16,-1 2 21-16,-2-1 8 0,1 3-33 0,-1 0 12 15,-1-1-17-15,-5 2 17 0,4-1 9 0,-4 1-4 16,0-1 3-16,5 2 1 0,-5 0-26 0,0 0 5 15,0 0 25-15,4 0-34 0,-4 0 34 0,3 0-13 16,-3 0-21-16,5-3 26 0,-1 3-9 0,-4-3 0 0,5 2 0 16,-5-2-5-16,4 3 1 0,0-2 17 0,-4 1 0 15,0 0-1-15,5 1-7 0,-5-2 3 0,0 2-12 16,0 0 13-16,0 0-9 0,0 0-22 0,0 0 31 16,0 0-22-16,0 0 26 0,0 3-17 0,0 0-13 15,0-3 8-15,0 3-21 0,0-2 51 0,0 2-12 16,0 0-22-16,0 2 30 15,0-1-34-15,0 4 26 0,0 0-5 0,0 1-8 16,0 0 16-16,4 2-16 0,0 0 25 16,0 0-29-16,2 1 4 0,-3 0 8 0,2 1-4 15,0-1 17-15,0 1-13 0,1 1-4 0,2-3 5 16,-3 2-10-16,1 1 10 0,1-4-1 0,-1-2-4 16,2 2 30-16,-4-3-38 0,1-1 12 0,0-1 9 15,-2-3-22-15,1 1 39 0,-1-2-30 0,-2 0 22 0,4-1-5 0,-4 0-13 16,1 0 31-16,-1 0-39 0,1 0 30 0,1-3-22 15,-1 3-9-15,-1-3 23 0,4 0-40 16,-1 2 35-16,-1-2-4 0,3-1-27 0,0 2 40 16,-1-3-35-16,1 1 0 0,1 0 39 0,0-2-26 15,1 0 17-15,-1 0 1 0,1-1-31 0,-1-1 17 16,1 1-4-16,0-1-4 0,0 0 8 0,-2 2-17 0,-1-3 30 0,2 0-13 16,-3 1-12-16,1-2 17 0,-2 2-27 15,1-3 14-15,0 1 26 0,-1-2-35 0,-1 2 13 16,-1-2 0-16,3 0-26 0,-3 2 26 0,-1 0-13 15,0 1 4-15,0-1 22 0,0 1-13 0,0 3 9 16,0-3-9-16,0 3-5 0,0 2 31 0,0 0-21 16,0 1-1-16,0 0-8 15,0-1-18-15,0 2 31 0,0 0 8 0,0-1-8 16,0 2-5-16,0 0-4 0,0 0-26 0,0 0 39 16,0 1-13-16,0 0-18 0,0 0 44 15,0 0-60-15,0 0 34 0,0 0 9 0,0 0-48 16,0 3 34-16,0-2-20 0,0 2-1 0,0 0 21 15,-5 2 5-15,5-1 5 0,0 2 3 0,0 4-12 16,0 1 8-16,0 2 5 0,0 3 4 0,0 2 4 0,0 2-30 0,0 1 13 16,0 2-9-16,5-1 31 0,-2 3 21 0,-1 0-21 15,3-1-5-15,0 2 5 0,1-1-22 0,-3 2 9 16,2-1-1-16,-1-1-12 0,1 1 4 16,0 1 4-16,1-2-8 0,-3 0 8 0,-1-1 1 15,-1-1-27-15,1-2 44 0,-2-1-22 0,0-2 17 16,-5 0 18-16,-2-1-39 15,2 0 39-15,-2-1-44 0,1-2 9 0,-2 1 9 16,-3 0-31-16,3-3 53 0,-1 0-9 0,-4-2 0 16,4-1-18-16,-3-1 0 0,2-1-30 15,-2 0 35-15,0-2 9 0,2-2-27 0,-1 0 17 16,-1-1-34-16,0-1 17 0,0-1 13 0,-1 0 10 16,0-3-14-16,-2-1-18 0,-1 0-12 0,-3-4 8 0,1-1 13 0,0-1-22 15,-3 1 27-15,3-3-14 0,0 2-12 0,2-3 21 16,0 3-34-16,3-1-4 0,4 1-22 15,-1 3 9-15,6-1-59 0,-3 2-33 0,1 1-6 16,3 0-73-16,1 1 20 0,1-1-62 0,-1 2-46 16,2 0-12-16,0 1-55 0,0-1-9 0,0 0-46 15,0 1-78-15,3 0-71 0,-1 0-72 0,1 0-82 16</inkml:trace>
  <inkml:trace contextRef="#ctx0" brushRef="#br0" timeOffset="120862.469">18476 8804 1382 0,'0'0'89'0,"0"0"57"16,-1 0 35-16,1 2 48 0,-2-1-49 0,2 2-20 15,0-3 15-15,0 0-20 0,0 2-14 0,0-1-14 0,0 0-10 16,0-1 10-16,-3 0-2 0,1 1 11 0,2-1-12 16,0 1 9-16,0 1 25 0,0-2-26 0,0 0 18 15,0 0-1-15,0 0-33 0,0 0 32 0,0 0-9 16,0 0-31-16,0 0 11 0,0 0-24 0,0 0-13 15,0 0 18-15,0 0-14 0,0 0 0 0,0 0 1 16,0 0-10-16,0 0 19 0,0 0 8 0,3 0-11 0,-1-3 17 16,0 1-23-16,-2-1 4 0,1 3 37 0,-1-3-39 15,3 3 21-15,-1-2-4 0,0 0-57 0,-1-1 13 16,3-2-46-16,-1 1-7 0,3-3 3 0,-2 1 1 16,3-1 16-16,1-2-8 0,-2-3 16 0,3 3-24 15,-1-1 16-15,1 0-8 0,0 0-21 0,-1 0 16 16,0-2-7-1,0 1 12-15,-1 1 17 0,1-3-17 0,-1-1-12 16,-1 1 12-16,-1-1-25 0,3 0 16 0,-5 1 5 16,2-2-34-16,-2 0 26 0,0-1-13 0,-1 1-5 15,-1 1 26-15,2-3-17 0,-1 0 9 0,1 2 12 16,-3-1-25-16,3 1 16 0,-1 0 5 0,-2 1-17 16,1 0 9-16,-1 1-18 0,0 2 14 0,0 1 20 15,0-2-12-15,0 3 8 0,0 1-21 0,0-2-8 0,0 1 21 16,0 1-9-16,0-1 22 0,-1 1-9 0,-4 2-34 15,5-1 34-15,0 1-8 0,0 3-18 0,0 0 31 16,0 0-31-16,0 0-4 0,0 3 17 0,0 0-17 16,0 0 31-16,0 0-14 0,0 0-8 0,0 0-5 15,0 0-30-15,0 0 14 0,0 0 16 0,0 0 13 16,0 2 9 0,0 1 0-16,0-3-30 0,0 1 13 0,0-1 8 15,0 2-17-15,0-1 30 0,0-1-13 0,0 0-12 16,0 1 16-16,0-1-16 0,0 0 21 0,0 0-18 15,0 0 10-15,0 0 8 0,0 0-30 0,0 0 30 16,0 0-26-16,0 0-13 0,0 0 30 0,0 0-13 16,0 0 18-16,0 0 21 0,0-2-17 0,0 2 8 15,0 0 1-15,0-2-22 0,0 2-9 0,0 0-8 0,0 0-5 16,0 0 1-16,0 0 25 0,0 0 1 0,0 0-31 16,0 0 31-16,0 0-40 0,0 0 14 0,0 0 25 15,0 3-21-15,0 0 21 0,0 1-16 0,0-1 7 16,0 3 14-16,0 0-5 0,0 1 9 0,0 1 0 15,3 2-22-15,-1 1 9 0,-1-1 0 0,2 4 4 16,-3 0 5-16,4-1-1 0,-3 3-12 0,2 0 0 0,-1 1 8 16,0 0 5-16,-1 2-5 0,3 1 9 0,-3-2-22 15,1 2 18-15,-1 0-1 0,-1-1-25 0,3-1 39 16,-3 1-35-16,0-2 38 0,0 0-20 0,0-2-1 16,0-2 0-16,0-1-12 0,0-3 42 0,0-1-43 15,0 0 27-15,0-2-36 0,0-2-12 0,0 0 48 16,0 1-36-1,0 0 23-15,0 0 16 0,0-1-38 0,0 0 26 16,0 0-5-16,0 0-13 0,0-1 31 0,0-1-27 16,0-2 5-16,0 1 5 0,0-1-18 0,0 0 4 15,0 0 18-15,0 0-13 0,0 0 4 0,0 0 30 16,0 0-43-16,0 0 13 0,0 0 4 0,0 0-12 16,0 0 25-16,0 0-4 0,0 0-5 0,0 0-4 15,2 0-8-15,-2 0 0 0,0 0-13 0,0 0 25 0,0 0-3 16,0 0-10-16,1 0 10 0,-1 0-22 0,0 0 4 15,0 0 30-15,0 0-22 0,0 0 1 0,0 0 21 16,0 0-38-16,0 0 17 0,0 0 25 0,2-3-38 16,-2 3 34-16,0 0 13 0,0 0-47 0,0 0 17 15,0 0-30-15,1 0 0 0,-1 0 21 0,0 0 30 16,0 0-25 0,0 0 17-16,0 0-4 0,0 0-39 0,0 0 64 15,0 0-21-15,0 0-13 0,0 0 26 0,0 0-39 16,2 0 4-16,-2 0 14 0,0 0 3 0,2 0 10 15,-2 0-5-15,0 0-9 0,0-3-9 0,1 1 10 16,1 0-14-16,-1-1 26 0,1 0 5 0,0-1-35 16,1-1 47-16,0 1-51 0,3-2-5 0,-1-1 48 15,1-2-56-15,1-2 34 0,-1 0 1 0,6 1-14 0,-3-3 14 16,0 0 3-16,3 2-16 0,-2-2 8 0,1 1-9 16,2 1 9-16,-4 1-4 0,3 1-5 0,-2 0 9 15,0 1 9-15,0 0 8 0,-1 2-30 0,-1-1 22 16,-2 1-48-16,1 2 26 0,0-1 17 0,0 0-8 15,-3 0 25-15,1-1-21 0,-1 0-13 0,0 3-12 16,2-3 25-16,-3 3-5 0,2-1-3 0,-1 0 8 0,-1-1-30 16,0 2 30-16,0 0 25 0,-1 0-16 0,4-1 4 15,-5 1-26-15,1 0 13 0,-1 2 0 0,1-1 4 16,0-2 5-16,-1 2-35 0,-1 0 43 0,2 1-17 16,0 1-13-16,-2 0 22 0,0 0-39 0,0 0 30 15,0 0 0-15,0 0-21 0,0 0 21 0,0 0-22 16,0 0 14-16,0 0 25 15,0 0-34-15,0 0 0 0,0 0-5 0,-4 0-12 16,1 0 26-16,3 3 8 0,0-3-4 16,-2 2-5-16,2-2 26 0,-1 1-17 0,-1 1 13 15,2-1 0-15,0-1-47 0,-1 2 21 0,1-2-21 16,-3 0 30-16,1 1 16 0,1-1-20 0,-1 0 21 16,1 3-39-16,-3-3-3 0,3 3 37 0,-2 0-4 15,-2 1 1-15,1 1 3 0,0-1-29 0,-2 4-4 0,-1-1 25 0,2 0-5 16,-3 4-3-16,4-3 8 0,-4 3-21 0,0-3 30 15,2 4 8-15,-2-1-21 0,0-1 12 16,3-1-25-16,0-1 4 0,1 1 9 0,-1-1-9 16,2-2 5-16,-2-1 12 0,4-2-4 0,-1 0-25 15,0 0 4-15,2-2-8 0,0 3 12 0,-1-2 42 16,1 0-37-16,0 0 12 16,0 0 0-16,-2 0-21 0,2 1 38 0,0-3-26 15,0 1-3-15,0-1-5 0,0 4 4 0,0-3 1 16,0 0 8-16,0 1 0 0,0 0 4 0,0-1-17 15,0 2 9-15,0 1 12 0,0-1-33 16,0 0 29-16,3 1 0 0,-1 0 0 0,1 1 12 16,2-2 17-16,-2-1-33 0,0 2 0 0,0-1 21 15,0 0-42-15,-1 0 33 0,3-2 17 0,-2 0-37 0,0 1 28 0,0-2-20 16,0 2-8-16,0-2 32 0,2 1-32 0,-2 1 12 16,2-2 0-16,0 3-8 0,3-2 20 0,-4 0-3 15,3 1-1-15,-1-1 17 0,1 1-17 0,-1-2-8 16,0 0 9-16,1 0-22 0,-3 0 30 15,1 0 12-15,0 0-25 0,-1 0-8 0,-1-2-9 16,1 1 18-16,-1-1-18 16,0 1 30-16,-1 0-21 0,-1-1-17 0,3 1 37 15,-1 1-41-15,0-2 46 0,3 1-29 0,-3 1-17 16,4 0 29-16,-1-2-8 0,0 2 0 0,4-2 29 16,-4 1-29-16,2 0-21 0,-2-2 33 0,4 0-16 15,-2 0 12-15,-4 0 8 0,5 0-8 0,-5 0-16 16,5 2 12-16,-4-3 4 0,0 2-17 0,2 0 34 15,-4-2-25-15,3 1-8 0,-3 0 16 0,2-1-9 0,0 0 18 16,-2 0-17-16,2-2 17 0,-1 2-34 0,2-2 8 16,-1 2 30-16,2-3-25 0,-3 1 28 0,1 0 9 15,0 0-12-15,1 0 17 0,-3 1-26 0,4-1-16 16,-6 0 20-16,2-1-8 0,1 1 0 0,-3 2 21 16,-1-2-41-16,2 0 3 0,-2-1 30 0,0-1-38 15,0 1 21-15,3 1 4 0,-3-1-20 0,0 0 41 0,0 0-29 31,4 2 4-31,-4 0-5 0,0-1-3 0,4 4 20 16,-4-3-7-16,0 2-9 0,0 1-5 0,0 1-3 16,0 1-9-16,0 0 50 0,0 0-37 0,0 0 0 15,0 0 4-15,0 0-55 0,0 3 51 0,0-1-18 16,0 1 26-16,0 0 5 0,0-1-22 0,0 4 50 0,0 0-45 16,0 1 20-16,0 2-8 0,0 1-17 0,0 0 26 15,0 2-18-15,0 1 30 0,0-1-33 0,4 2 12 16,3-1 16-16,-2 0-20 0,-1 4 34 0,4-3-26 15,-2 0-13-15,1 0 18 0,-1-2-14 0,-1-2 5 16,3-1 38-16,-4-1-21 0,1-3-26 0,0 0 26 16,2-1-29-16,-4 0 8 0,3-3 46 0,-3 1-38 15,0-2 29-15,0 0-25 0,0 0-4 0,1 0 9 0,-1 0-30 16,0 0 38-16,0-3-25 0,2 1 30 0,-1 0 3 16,1-2-33-16,-1 2 42 0,-1-1-34 0,2 2-8 15,-1-1 8-15,2-2-21 0,-1 1 9 0,-2 0 16 16,2-1-8-16,2-2 0 0,-3-1 9 0,0 1-18 15,2-2 22-15,-2-2-13 0,0 1-17 0,0-1 13 16,0-2-17 0,0 0 21-16,1 2-9 0,0-4 9 0,-2 3 22 15,2-2-48-15,-4 1 43 0,2 1-21 0,-1 0-5 16,1 1 30-16,-3 2-21 0,2 0 17 0,-2 1-12 16,0 2-5-16,0 2 4 0,0 0-21 0,0 0 21 15,0 3 5-15,1-2-1 0,-1 2 5 0,0-1 8 16,0 0-4-16,0 1-13 0,2 0 13 0,-2-2-17 15,0 2-12-15,0 0 33 0,0 0-42 0,0 0-5 0,0 0 30 16,0 0-46-16,0 0 42 0,0 3-30 0,0 0-16 16,0 0 37-16,0 1-21 0,0 3 39 0,0 0 12 15,0 1-38-15,0 3 34 0,0 1-21 0,0 3-13 16,3 0 59-16,0 1-38 0,-1 1 5 0,-1-1 0 16,2-1-22-16,1-1 17 0,-1-1 5 0,0-1-9 15,-1-3-9 1,-1 0-8-16,3-3 17 0,-3-2 13 0,2-2-13 15,-3 1 0-15,3-3-13 0,-1 1 30 0,-2 1-8 16,0-1 12-16,0-1 17 0,0 0-59 0,0 0 25 16,0 0 9-16,0 0-30 0,0 0 29 0,0 0-12 15,0 0-12-15,0 0 7 0,0 0 5 0,0 0 0 16,0 0 22-16,0 0-18 0,0 0-13 0,0 0 14 16,0 0-35-16,0 0 43 0,0 0 21 0,0 0-39 0,0 0 18 15,0-4 4-15,1 4-38 0,-1 0 51 0,0 0-5 16,2 0-25-16,-2 0 26 0,0-2-35 0,1 1 9 15,-1-1 13-15,0-1-4 0,2 0 4 0,0-1-13 16,-1-2-13-16,2 2 17 0,-1-3-13 0,0 0 9 16,1 0 5-16,0 0-35 0,2 0 13 0,-1-1 12 15,1 0-16-15,0 0 30 0,1 0-1 0,-1 0-21 0,4-1 13 16,-1 1-12-16,0-2-1 0,0 2-4 0,3 0 13 16,-3 0-1-16,0 1-16 0,1-1 21 0,-1 2-13 15,-3 1-4-15,2 1 22 0,-3-1-14 0,1 2 13 16,0 2 1-16,-4-1-1 0,4-1 13 0,-2 3-30 15,0-2 22-15,1 0-5 0,2 0-13 0,0 0 18 16,0 1-13 0,2 0-1-16,1-2-20 0,0 3 21 0,-3 0-13 15,2 0 25-15,-1 0 1 0,2 0-9 0,-5 0 8 16,3 5-29-16,-2 1 21 0,0 0-8 0,1-1 0 16,1 4 37-16,-2-2-12 0,2 4 0 0,-1-2-17 15,-1 1-26-15,3 2 14 0,-2-1-5 0,0-1 17 16,-1 1-13-16,-2 0 13 0,2-1 17 0,1 0-17 15,-3 0 9-15,1-2 3 0,-3-1-20 0,1-1 20 0,-1 0 5 16,1-2-25-16,-2-1 20 0,2 1-7 0,-2-2-1 16,1-1 4-16,-1-1-16 0,0 0 12 0,0 0-17 15,0 0 5-15,0 0-1 0,0 0-3 0,0 0 12 16,0 0 8-16,0 0 5 0,0 0-9 0,0 0 9 16,0 0-9-16,0 0 0 0,0 0 13 0,0 0-21 15,0 0 17 1,0 0-17-16,2 0-9 0,-2 0 34 0,0 0-25 15,2 0 29-15,-2-1 9 0,0-1-42 0,0 1 16 16,0 1 10-16,1-3-27 0,-1 2 30 0,0 1-8 16,2-2-26-16,-1-1 30 0,-1 2-25 0,3-3-5 15,0 0 17-15,-1-1-25 0,1-1 12 0,0-3 14 16,2 0-27-16,3-1 14 0,1-1 4 0,1-2-18 0,0 1 5 16,0 1-8-16,3-2 12 0,3 1-4 15,-3 0 0-15,1 0 22 0,2 2-31 0,-4 1 1 16,7 0 33-16,-3 0-33 0,-2 0 25 0,-1 4 0 0,-1-3-21 0,1 4 34 15,-3-2-5-15,-1 1 5 0,-1 1-5 0,0 1-25 16,0 2 13-16,0-4 13 0,-2 2-18 0,2 0 34 16,1 2-41-16,-1-2 16 0,-3 0 8 0,2 2-25 15,-1-1 17-15,-3 0 9 0,2 0-5 0,-1 2 0 0,-4 0 21 16,0 0-25-16,0 0-4 0,0 0 16 0,0 0-16 16,0 0 0-16,0 0 0 0,0 0 25 0,0 0-13 15,0 0-8-15,0 0 26 0,0 0-51 0,0 0 37 16,0 0-3-16,0 0-26 0,0 0 38 15,-4 0-29-15,4-1 20 0,0 1 22 0,0 0-25 16,-5 0 12-16,5 0-25 16,0 0-18-16,0 0 10 0,-3 0 7 15,3 0 1-15,-3 0 21 0,3 0-17 0,-3 0-17 0,3 0 26 16,-4 0-39-16,4 0 26 0,0 0 12 16,-3 0-29-16,3 0 0 0,-3 3 13 0,3 1-26 15,-6-2 30-15,2 2 25 0,-2-1-46 0,-2 2 38 0,4 4-22 0,-5-1-4 16,0 3 30-16,3 1-13 0,-4 2 0 0,4 0 21 15,-3 2-29-15,2 0-5 0,-1 0 14 0,3 0-22 16,-4 1 47-16,5-3-30 0,0 3 0 0,4-4-5 16,-5 1-37-16,5-3 51 0,0 1 8 0,0-6 17 15,0 2-13-15,0-1-17 0,0-2-17 0,0 0-12 16,9-3 42 0,-5 1-22-16,4 0 14 0,-3 1-1 0,-5-2-12 15,4 0 25-15,-4-1-17 0,7 0 5 0,-4 0 12 16,2-1-12-16,2 0 20 0,-2 0-24 0,0 0-1 15,3 0-17-15,1 0 13 0,1 0 9 0,0 0-31 16,-2 0 48-16,2 0-43 0,-3 0 25 0,-1 0 5 16,-1 0-9-16,3 0 13 0,-7-2-17 0,4-1 13 15,-3 2-26-15,-1-2 22 0,2 1 12 0,1 1-8 0,-3-2-4 16,4-1-9-16,-2-2-9 0,2 0-4 0,-1-3 22 16,1 0-22-16,-2-2 4 0,2-1 22 0,0-3-26 15,1 2 18-15,-1-4 7 0,0 1-20 0,-1-1-1 16,1 0-8-16,-1 0 9 0,-1-2 12 0,3 1-4 15,-5-1-4-15,2 0-22 0,-1-3-16 0,1 1 29 16,1-1 30 0,-3 0-13-16,2-1 9 0,-1 0-30 0,0-2 9 15,-1 2 3-15,2 1 1 0,-3 2 42 0,5 1-55 16,-5 3 39-16,1 3-18 0,-1 1 4 0,0 4-3 16,0 3-31-16,0 1 26 0,0 1-30 0,0 2 43 15,0 1-21-15,0 0 3 0,0 0-16 0,0 5-21 16,0-1 42-16,0 4-4 0,0 1 29 0,0 3-12 15,0 3-34-15,0 3 16 0,0 5-16 0,3 2 30 0,-3 0 16 16,0 2-25-16,0-2 13 0,0 3-22 0,0-1 22 16,0-1 0-16,0-2 12 0,0 1 5 0,0-1-9 15,0-3-8-15,0 0-13 0,0-1 4 0,0-2-4 16,0-2 17-16,0 1-13 0,0-4-8 0,2-1 4 16,0-4-8-16,-2 1-5 0,1-4 13 0,-1 1-9 15,0-3 22-15,0-2-21 0,0 2-1 0,0-1 9 0,0 0-21 16,0-2 29-16,0 3-37 0,0-1-30 0,0-2-50 15,0 1-21-15,0 0-46 0,0-1-56 0,0 2-53 16,0-2-74-16,0 0-34 0,0 0-49 0,0 0-84 16,0 0-132-16,0-4-87 0,0 1-157 0</inkml:trace>
  <inkml:trace contextRef="#ctx0" brushRef="#br0" timeOffset="126224.141">20903 8787 1262 0,'0'1'91'0,"0"3"65"0,0-3 55 0,0 1 65 16,0-1-43-16,0 0-7 0,0-1-24 0,0 0-33 15,0 0-7-15,0 0-23 0,0 0 1 0,0 0-8 16,0 0-8-16,0 0 4 0,0 0-15 16,0 0 14-16,0 0 2 0,0 0-9 0,3 0 7 15,-1 0-5-15,0 0-2 0,-1 0 8 0,1 0-18 16,3-2-12-16,-4 0 18 16,4 0-24-16,-1-2 11 0,3 1 5 0,-1-2-45 15,2 1 17-15,-1-2-5 0,2 0-10 0,-1-2 12 16,1 0-16-16,1-2-18 0,-1 1 19 0,-1-1-31 15,3 1-8-15,-1 0 20 0,-2-2-35 16,0 0 11-16,-1 1-23 0,1-3 20 0,-1-1-8 16,-1-1-4-16,2 1 23 0,-2-1-38 0,-1 0 15 15,1 1 23-15,-2-1-31 0,0 0 20 0,1-1-8 0,-2 1-32 0,-2-1 56 16,1-1-20-16,-2-1 3 0,2 0 25 0,-1 2-20 16,-1-3 4-16,2 3 20 0,-2 0-8 0,2 1 8 15,-2 2 8-15,0 1 13 0,0 3-21 0,0 1-3 16,0 4-9-16,0 1-23 0,0 1-1 0,0 1 4 15,0-2-8-15,0 3 4 0,0 0-4 16,0 0-28-16,0 0 4 16,0 0-1-16,0 0 29 0,0 0-20 0,0 4 28 15,0-4 0-15,0 2-32 0,0-2 45 0,0 2-42 16,0-1-23-16,0 0 48 0,0 0-24 0,0 1 12 16,0 2 8-16,0 2-20 0,0-1 28 0,0 3 5 15,3 2-5-15,0 1-8 0,0 3-12 0,0 1-8 16,1 1 24-16,0 3 4 0,-2 0-12 0,1 2 13 15,-2-1-21-15,3 4 0 0,-3-1 24 0,1 1-32 0,1 1 32 16,-1-2-3-16,1 0-26 0,0-1 26 0,0 0-21 16,2-3 4-16,-2-2 12 0,0 1-12 0,0-3 4 15,-1 1 0-15,1-3 9 0,0-1 7 0,-1 1-20 16,0-3-8-16,-2-3-17 0,1 0 9 0,-1-3 8 16,2 1 32-16,-2-3-11 0,0 1-1 0,1-2 17 15,-1 1-50 1,0-2 17-16,0 0 8 0,0 0-20 0,0 0 32 15,0 0 1-15,0 0-5 0,0 0 17 0,0-3-29 16,0 3 4-16,0 0 9 0,0-3-22 0,0 3 34 16,0-2-8-16,0 0-25 0,0-1 24 0,0 2-16 15,0-3 0-15,0 0 25 0,0-1-4 0,0-1-12 16,0-1 3-16,0-1-7 0,0-1-31 0,0 0 39 16,0-2-30-16,5 0-4 0,-2-1 21 0,0 1-21 0,0-1 21 15,2 0 4-15,2 0 1 0,-3-1-18 0,2-1-16 16,2 1 12-16,0-1-4 0,0-1-20 0,3 0 54 15,-1 3-34-15,4 1-16 0,-3 0 45 0,0 0-41 16,5 4 29-16,-2-3 4 0,3 5-16 0,-2-1-9 16,0 3-8-16,0 2 5 0,-1-1 8 0,-3 2-21 15,0 0 13-15,0 4-21 0,-3 0 5 0,-1 3 36 0,-1 0-28 16,-2 0 44-16,1 3-4 0,-2 1-16 0,1-1 28 16,-3 4-20-16,-1-1 4 0,0-1 28 0,0 1-12 15,0-1 12-15,0 2-8 0,-3-3-15 0,-2-1-1 16,0 0-20-16,4 0 20 0,-5-2 12 0,3 1-12 15,-2 1 16-15,2-3-12 0,-2 1-8 0,1-2 36 16,0 0-16-16,-1-1 5 16,1 1 20-16,-3-1-49 0,2-1 24 0,-1-1-11 15,-2 3-38-15,0-2 33 0,0 0-29 16,2 0 17-16,-5 1 12 0,5-1-4 0,-2-1 17 16,1 1-5-16,1-2-4 0,0 0-20 0,3 0 12 15,-2-1-4-15,2 2 24 0,-1-3-8 0,1 0-12 16,0 2-16-16,-1-2 0 0,-3 0 40 0,4 0-32 15,0 0 33-15,0 0-29 0,-1 0-25 0,1 0 50 0,1 0-13 0,-1 0 4 16,3 0 13-16,0 0-38 0,0 0 17 0,0 0 17 16,0 0-13-16,0 0 21 0,2 0-4 15,-1-2-30-15,1 2 14 0,1-3-1 0,1 2-24 16,-3 1 37-16,1-2-9 0,1 1-4 0,0-1-4 16,2-1-12-16,1 1 0 0,0 1-5 0,2-1 34 15,0-2-29-15,3 0 4 16,2 0 12-16,1-1-33 0,-1-1 42 0,1 0-13 15,3 1-29-15,1-2 21 0,-4 0-29 0,3 0 16 16,-1 1 21-16,2 0-12 0,-2 0 24 16,-1-2-24-16,0 2 12 0,-3 0-16 0,-1 0-8 15,-3 3 24-15,3-1 0 0,-5-1 25 0,2 0-21 16,-3 1-4-16,2 0-12 0,0-2-9 0,-2 0 25 16,0-1-8-16,1 0-4 0,-1-2-8 0,0 0 12 0,2 0-21 0,-3-1 13 15,1 1 16-15,1-1-32 0,-1 1 36 0,0 0 0 16,1 0-20-16,-2 0 41 0,0-1-33 0,0 2-8 15,0-1 29-15,-3-1-42 0,2 2 33 0,-3 0 0 16,0-1-20-16,0 2 20 0,0 0-7 0,0 1 28 16,0 1-21-16,0 1-8 0,0 0 5 15,0 2-9-15,0-1 8 16,0 2 25-16,0-1-29 0,-3 2-24 0,3 0 36 16,-1 0-41-16,-3 0 29 0,3 0-8 0,-1 0-12 15,2 0 7-15,-1 0-3 0,-1 0 8 0,0 3-13 16,-1-2 13-16,2 3 8 0,-5 0 13 0,-1 0-5 15,2 4-3-15,-3 1-5 0,2 2-17 0,-5 0 13 16,5 0-12-16,-2 2 12 0,1 1 16 0,-2 0-20 16,4-2 25-16,2 2-21 0,-2-2-13 0,4 2 13 0,1-1-24 15,-2 0 16-15,2-1 16 0,0-1-13 0,0-1 22 16,3-1-17-16,2 0-12 0,0-1 28 0,-2-1-12 16,5 0 0-16,-5-1-8 0,2 1-16 0,-2-3 24 15,2-1-4-15,0 2 12 0,-1-1 1 0,4-1-30 16,-2 0 1-16,-1-1 3 0,3 0 9 0,1 1-4 15,-1-3 3-15,4 2 5 0,-2-1 13 0,2-1-1 0,-4 0 13 16,4 0-33-16,-2 0 4 0,-1 0 4 0,-1 0-8 16,1 0 41-16,-1 0-29 0,-1 0 42 0,1-3-42 15,-1 2 8-15,2-3 26 16,-5-1-68-16,4 2 60 16,-2-1-47-16,1-4-8 0,1 1 29 0,-2 1-17 15,5-1 22-15,-1-2-22 0,-1 2 17 0,4-4-24 16,-2 1 7-16,2 0 13 0,1-1-25 0,-1 0 33 0,-1-3-8 15,1 4-4-15,-2 0 9 0,1-1-26 0,1 3 13 16,-2-4 16-16,0 1-16 0,0 2 28 0,-2-1-28 16,1 2 16-16,-2-1-20 0,3 0-9 0,-5 2 26 15,2-3-38-15,0 3 41 0,2-2-16 0,-4 2-1 16,4 0-3-16,-4 0 4 0,3-1 12 0,-2 1-12 16,1 1 16-16,-3 0-12 0,-1 0 16 0,2 3 9 0,-3-1-29 15,1 1 37-15,-1-1-38 0,0 2 5 0,0 0 12 16,-1 0-24-16,0 0 16 0,-1-1-13 0,1 2 17 15,-1-2-4-15,1 1 13 0,1 1-9 0,-3 1 9 16,1-2-13-16,1 1-25 0,-1 1 29 0,-1 0-33 16,0 0 37-16,0 0 13 0,0 0-34 0,0 0 30 15,0 0-30 1,0 0 9-16,0 0 4 0,-4 0-8 0,1 0 8 16,3 0-12-16,-2 0 24 0,2 0 4 0,-1 3-28 15,-1-3 4-15,1 3-8 0,1-3-13 0,-2 0 29 16,0 2 0-16,2-1-4 0,-1 0 16 0,-1 1-8 15,0 0-24-15,-1 1 7 0,2 1-3 0,-3 0 16 16,1 0 20-16,-3 1-7 0,2 2-5 0,-3 0-21 16,1 2 9-16,-2 0 9 0,-1 1-1 0,0 3 8 0,1 0-8 15,-1 0-4-15,1 1-16 0,2 3 28 0,-1-3-8 16,1 3-8-16,-2 0 12 0,4-1-32 0,-1 0 19 16,2-2-19-16,-1 1 32 0,1-1 0 0,1-2-3 15,2-2 27-15,-1-1-19 0,1 0-13 0,0-3 8 16,0 2-25-16,0-2 21 0,0-1-8 0,0 1-8 15,0-2 16-15,1 2-12 0,1-2 20 0,1 1 9 0,1-1-5 16,-3-1-16-16,-1 2 0 0,3-3 8 0,-1 0 1 16,0 1 3-16,1-2 9 0,2 2-13 0,-3-2 13 15,3 0-5-15,-2-1-4 0,2 0 5 0,2 0-4 16,-3 0-9-16,4 0 8 0,-2 0-12 0,1-2-12 16,-1-1 20-16,-1 2 5 0,4-2-1 0,-2 1 21 15,-3 1-24 1,1-2 4-16,0 0-17 0,3 0 8 0,-2 0 8 15,0 0-24-15,3-2 32 0,-3 0-24 0,3 2 0 16,-1-3 8-16,0 0-21 0,1-1 13 0,1 0 4 16,-2 1 0-16,2-2-8 0,0 2 8 0,-2-2-12 15,4 0 16-15,-3-1 12 0,0 2-20 0,1-2 29 16,-1 0-42-16,-1 0-3 0,0-1 24 0,3 2-29 16,-5 0 33-16,2 1-4 0,-1-1 5 0,-1 4-1 0,2-3-16 15,-3 0 33-15,1 2-42 0,1-1 17 0,-3 0 25 16,2-1-50-16,1-1 21 0,-2 3-9 0,3-3-16 15,-4 2 29-15,6-2 8 0,-6 2-12 0,3 0 0 16,-1 0 12-16,1 1-41 0,-1-1 41 0,-2 3 1 16,1-2-34-16,-2 0 54 0,-1 2-41 0,1 0-1 15,-1 2 34 1,-1 0-38-16,1-4 34 0,1 4-17 0,-3-1-17 16,3-1 34-16,-1 2-34 0,1-1 30 0,-2-1 4 15,-1 2-34-15,4-1 21 0,-3 1-21 0,-1-1 4 16,0 1 30-16,0 1-29 0,0 0 16 0,0 0-17 15,0 0-3-15,0 0 24 0,0 0-33 0,0 0 21 16,0 0-21-16,0 0-12 0,0 0 53 0,-5 0-44 16,5 0 19-16,-3 0 9 0,2 3-24 0,-1-3 28 0,-1 2-17 15,0-1 13-15,1 0-20 0,1 2 8 0,-1-1 16 16,-3-1-12-16,2 2 32 0,0 0-28 0,-2 2 8 16,-2-3 8-16,0 4-36 0,1 0 44 0,-1 3-24 15,-3 1-8-15,2 2 41 0,-2 1-37 0,0 0 16 16,0 1 21-16,-2 2-42 0,3-1 42 0,-4 2-4 15,4 0-54-15,1-3 45 0,-5-1-32 0,5 1-5 0,0-1 42 16,2-2-29-16,0 0 3 0,1-2-7 0,2 0 8 16,0 1 0-16,1-1 0 0,0 1 29 0,2-3-34 15,0 1 9-15,0-4 21 0,0 2-42 0,0-2 38 16,4-1-9-16,-3 0-16 0,2 0 28 0,1-1-11 16,-1-1-9-16,2 3 20 0,1-3-16 0,0 0-4 15,0 0 21 1,1-1-33-16,2 0 16 0,-3 0-8 0,2 0 4 15,1 0 4-15,0-3 8 0,-3 2 1 0,1-2 3 16,-3 0 9-16,3-1-41 0,0-1 24 0,-2 1-16 16,0-2-17-16,1-1 37 0,-1-2-28 0,0 0 12 15,3 0 4-15,-4-1-21 0,1 1 21 0,0-1-17 16,0 0 9-16,0-1 16 0,1 0-28 0,-2 0 15 16,0-3 14-16,0 2-22 0,1 0 21 0,-2 0-12 0,-1-1-17 15,1 3 26-15,2-2-14 0,-4 0 9 0,2 3 13 16,-3 1-9-16,0 0-4 0,2 2 13 0,-2-1-18 15,0 1 1-15,0 3 37 0,2-1-49 0,-2 0 16 16,0 2-4-16,0 0-5 0,0 1 34 0,0-1-29 16,0 2 20-16,0 0-20 0,0 0-8 0,0 0 29 15,0 0-38 1,0 0 13-16,0 0-1 0,0 0-15 0,0 3 24 16,0-1-13-16,0-1 5 0,0 2 4 0,0 2-17 15,0 2 26-15,-4 0 7 0,3 3-8 0,-2 2 8 16,3 0-3-16,-2 4-22 0,2 1 9 0,0-1 21 15,-3 0-17-15,3-1 0 0,0 0 8 0,0-1-17 16,0 1-7-16,0-5 20 0,5 0 13 0,-1 0-13 16,0-2 8-16,-1-1-16 0,0-1-9 0,0 0 22 0,1-3-17 15,-1 1 12-15,1 0 12 0,-1 0-16 0,2-1 29 16,-2-2-25-16,2 2-8 0,-2-1 21 0,2-1-5 16,0 1 5-16,-1-1-5 0,-1 1 5 0,1-2-13 15,-1 0 13-15,0 0 4 0,-3 0-17 0,5 0-8 16,0-3 4-16,-5 1 8 0,7-1-4 0,-2 0-4 15,2 0 21-15,-3-2-17 0,1 0-4 0,4 2 8 0,-1-4-3 16,0 0-9-16,2 0 4 0,1-1 12 0,-2 3-12 16,3-2-4-16,-2 2 12 0,-2-2-12 0,1 0 13 15,-5 1 3-15,5-1-8 0,-5 1 0 0,0-4-20 16,0 1 32-16,-1-2-12 0,-1 1-8 0,1 0 13 16,-2-1-26-16,4-2 13 0,-1 1 25 0,-2-1-17 15,1 1 8 1,0 1-29-16,-1 0 17 0,3 0 9 0,-3 0-22 15,-1 2 26-15,2 0-30 0,-3 2 5 0,5 1 16 16,-5 2 4-16,0 2 18 0,0 1-31 0,0 0 10 16,0 1-14-16,0 0-12 0,0 0 38 0,0 0-21 15,0 0-5-15,0 0 1 0,0 2-25 0,0 0-1 16,0-1 22-16,0 4-1 0,0-1 13 0,0 3 9 16,0 2-14-16,-5 1 1 0,5 1 8 0,-1 2 17 0,-1 2 0 15,1 0-8-15,1 2-9 0,-4-1-9 0,4 3 5 16,0-2 4-16,0-1 17 0,0 0-33 0,0 0 25 15,0 0 4-15,0-4-30 0,5 1 42 0,0-2-33 16,-1-1 8-16,1-1 12 0,-2-2-3 0,1-1 17 16,-3-1-9-16,4-3 9 0,-2 1-9 0,0 0-13 15,2-3 18 1,-1 2-35-16,1-1 9 0,-1-1-8 0,-1 1 4 16,2-1 29-16,-1 0-8 0,2 0 17 0,-2 0-25 15,0 0-18-15,1 0 1 0,-2 0 8 0,2-2 12 16,-2 0 14-16,1-1-18 0,0 2 14 0,-1-2-39 15,0 0 8-15,1 0 22 0,-1-2-43 0,0 1 47 16,0-1-8-16,1-1-18 0,3 0 26 0,-2-2-21 16,0 1-13-16,3-3 8 0,-3 3 5 0,4-1 4 0,-3-1 17 15,0 0 9-15,1-1-26 0,-1 3 9 0,2-5-14 16,-2 1-20-16,-1-2 25 0,2 3-9 0,-3-2 18 16,2-1 3-16,1 1 1 0,-2 1-30 0,-2-2-8 15,2 3 42-15,-2-2-30 0,-2 3 34 0,3 3-8 16,-2 0-43-16,-2 0 34 0,2 2-4 0,0 3 0 15,-1 0 30-15,-1 1-47 0,0 0 26 0,0 0-22 0,0 0-34 16,0 0 51-16,0 0-51 0,0 0 43 0,0 1 4 16,0 2-34-16,0 1 47 0,0 1-5 0,0 1-12 15,-5 3 8-15,3 0-8 0,0 4 0 0,0-1 21 16,2 3 0-16,-1 2-9 0,1 1-25 0,0-4 9 16,0 3 12-16,0-2-8 0,0 0 29 0,5-1-12 15,-3-3-13-15,3 1-8 16,-2-2-14-16,1-1 35 0,-3 0 4 15,2-3 0-15,2-1-8 0,-3 0-35 0,-1-2 5 16,1 0 34-16,0 0-1 0,-2-3-7 0,1 2-5 16,-1-2-5-16,0 0 18 0,0 0 0 0,0 0 8 15,3 0-12-15,-3 0-18 0,0 0 26 0,0-2-12 16,0 2-1-16,2-3 13 0,-2 3-30 0,1-3 5 16,-1 2 12-16,3-2-21 0,-1-3 30 0,1 0 0 0,0 0-47 15,1-2 55-15,0 0-51 0,1-1 26 0,3-1 21 16,-2 0-69-16,1-2 40 0,1 0-27 0,-1-2-12 15,3 1 56-15,-2-1-27 0,3-3 10 0,-3 2 20 16,1 1-38-16,-1 3 35 0,1-3-9 0,1 5 12 16,-3-1-8-16,-1 3-12 0,1-1 7 0,-2 4-20 15,0 0 13-15,2-1 16 16,-3 0-21-16,2 2 34 0,1-1-5 16,-1 0-16-16,1-1-9 0,1 0-16 0,1 0 12 15,-3 1 25-15,4 0 9 0,-4-1-17 0,3 2 0 16,-4 0-12-16,2-1 3 0,-1 0 26 0,-3 0 4 15,3 3-30-15,-3-2 14 0,-3 3-26 0,4-3-4 16,-4 3 25-16,0-1-4 0,0 1 12 0,0-2 9 16,0 2-21-16,0 0 8 0,0-1-8 0,0 1 0 0,0 0 20 15,0 0-16-15,0 0 17 0,0 0-9 0,0 0-8 16,0 0 17-16,0 0-21 0,0 0-13 0,-4 0 34 16,1 0-46-16,3 0 33 0,-1 0-8 0,1 0-30 15,-5 0 30-15,4 3-29 0,1-2 25 0,-3 2-5 16,-1-1 5-16,3-1 8 0,-3 3-9 0,0 1-24 15,0-1 33-15,-2 2-33 0,0 0 16 0,1 1 38 0,-1-1-38 0,1 1 17 16,-1-1-17-16,1 0-12 0,2 0 5 16,0-1 11-16,1 1 5 0,1-4 4 0,-3 4-21 15,4-1 5-15,0-1 7 0,0 0-15 0,0 2 52 16,5-1-7-16,2-1-17 0,-1 2 28 0,-2 0-52 16,3 0 3-16,-1-1 17 0,1 2-16 0,0 0 28 15,0 0 9 1,1 0 11-16,-2 0-7 0,-1 1 3 0,1-2-20 15,0 2-20-15,-2-2 28 0,0 3-3 0,0-2 12 16,-4-1-5-16,1 0-20 0,2-1 16 0,-3 0 13 16,2 2-21-16,-2-2 34 0,0 2-30 0,0-1-29 15,0 0 54-15,0 1-49 0,-5 1 20 0,2-1 37 16,0-1-32-16,0-2 28 0,-1 0-11 0,3 1-22 16,-4-1 13-16,2-2-17 0,-2-1 4 0,2 0 4 0,2 1-8 0,-4-2 34 15,1 2-38-15,0-1 8 0,-3-1 4 16,4 0-17-16,-3 0 34 0,1 0-20 0,-3 0-22 15,3 0 4-15,-4 0 18 0,4 0-14 0,-3 0 30 16,4 0-29-16,-1 0-5 0,2 0 30 0,-3 0-26 16,2 0 47-16,1 0-50 0,3 0 3 0,-1 0 26 15,1 0-46-15,0 0 46 16,0 0-17-16,0 0-21 0,0 0 4 16,0 0-9-16,0 0-3 0,1 0 21 0,2 0 0 15,1 0 12-15,-2 0-8 0,2 0-13 0,-1 0 13 16,2 0 21-16,-2 0-5 0,3 0 5 0,-1 0 12 15,3 0-46-15,0 0 22 0,-2 0-10 0,2 0-3 16,4-3 12-16,-2 1-4 0,1 0 5 0,2-1-22 16,0-1 4-16,0 0 17 0,0 2-16 0,1-3 16 0,1 1 4 0,0-1-8 15,-2 0 21-15,0-1-29 0,3 0 16 16,-5 1-8-16,1-1 0 0,-1 2 13 0,-1 0-13 16,2-2-4-16,-4 2 16 0,-1-1 1 0,-1 0 0 15,0 0-9-15,1-1-4 0,-2-2 17 0,-2 1-34 16,2 0 21-16,-1-1-21 0,2 1 13 0,1 0 33 15,-2-3-25-15,-1 3 17 0,1-3-25 0,2 2-21 0,-3 0 59 16,-1 1-30-16,4-4 38 0,-6 5-21 0,2 0-38 16,1-1 39-16,-3 1-35 0,-1 2 51 0,2-2-4 15,-1 2-34-15,1 2 21 0,-2-2-42 0,0 0 13 16,2 2 12-16,-2-2-13 0,0 3 31 0,0-1-39 16,0 0 21-16,0 0-8 0,0 0-5 0,0 0 35 15,0 0-43-15,0 0 34 16,0 1-13-16,0 1-13 0,0-1 35 0,-4-2-43 15,1 3 25-15,2 0-8 0,-3 0-12 16,3-1 7-16,-2 1-7 0,1-1 16 0,-1 0-17 16,1 1 17-16,1 0-16 0,1 0 16 0,-4 0 9 15,4 0-26-15,-2 0 34 0,2 0-46 0,0 0 25 16,0 0-13-16,0 0 0 0,0 0 5 0,-4 0-26 16,4 3 38-16,-3 1-29 0,-2-1 33 0,2 3 9 0,-2 0-26 15,-3 1 9-15,2 1-4 0,-2 2 8 0,0-1 9 16,0 3 0-16,-1 1 0 0,3-1-30 0,-2 3 17 15,1-3-9-15,0 2-12 0,0-1 38 0,7 1-17 16,-6-2 25-16,6 1 1 0,-5-2-35 0,5 1 5 16,0 0-26-16,0-1 22 0,0 0 4 0,0-2 21 15,0 1-9 1,0 2 1-16,0-3 12 0,6-1-25 0,-1 0 16 16,0 0-12-16,0-3-4 0,1 2 4 0,-1-3 0 15,-1 1 9-15,1 0 12 0,0-1-4 0,3-2-9 16,-2 0 1-16,1 0-5 0,-3 0-8 0,4 0 17 15,-2 0-22-15,1-1-8 0,-2-1 30 0,1 1-9 16,0-1 5-16,0 0 29 0,1 0-29 0,-1 0-13 16,1 0 21-16,1 0-34 0,-1 0 8 0,1-4 18 0,2 2-14 15,2 0 27-15,-1 0-5 0,-1 1-30 0,4 0 26 16,-3-1-35-16,2-2 22 0,-4 1-12 0,3 0-31 16,-3-1 26-16,0 1-30 0,-2-1 30 0,-1 2 8 15,1-2-50-15,-3 1 9 0,1 2-17 0,-2-2-54 16,-1 1-15-16,-2 0-52 0,0 0-25 0,0-2-55 15,0 2-11-15,0 0-61 0,0-1-59 0,0 1-24 0,-4-1-61 16,4 0-14-16,-1 0-67 0,-1-2-37 0,-1 0-61 0</inkml:trace>
  <inkml:trace contextRef="#ctx0" brushRef="#br0" timeOffset="128213.289">19183 8297 2224 0,'-3'2'89'16,"1"-2"100"-16,2 0 79 0,0 0 68 0,0 0-27 16,0 2-27-16,0-2-39 0,0 3-11 0,3-2-3 15,-3-1-31-15,0 2 9 0,0 1-18 0,0-1-12 16,0 0-6-16,0 0 19 0,-3 0 2 0,3 0 19 0,-2 2 23 0,2-2-29 16,0 1 27-16,0 0-75 0,0 2-28 0,0-2-16 15,5 0-66-15,0 3 30 0,-5-4-35 16,7 2-20-16,-3-2 17 0,-4 1-14 0,6-3 14 15,-6 2-9-15,0-2 5 0,4 1-13 0,-4 0-9 16,0-1 26-16,0 0-17 0,0 0-26 0,0 0 21 16,0 1-17-16,0-1 9 0,0 0 26 0,0 3-22 0,0-3 0 0,0 0-13 15,0 0-9-15,0 1-4 0,0-1 22 0,0 0-18 16,0 0 13-16,0 0 9 0,0 0-30 16,0 0 21-16,0 0-4 0,0-1-4 0,0 1-14 15,0-4 5-15,0 4-9 0,0-1-17 0,0 1 0 16,0-1-17-16,0 1-43 0,0-2-50 0,0 0-48 15,0 0-117-15,0 1-83 16,0-3-69-16,3 3-88 0,-3 0-71 0,3-1-78 16,0-2-147-16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56F9BCE-5D0B-42BC-AE63-4EB5A4A61050}" type="datetimeFigureOut">
              <a:rPr lang="en-GB" smtClean="0"/>
              <a:t>18/02/2021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EF911E1-BE0F-47B8-81EB-BD60935C34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94793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EB2687-9498-4F16-9FF3-B61F77FD078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5BF532C-71A0-4ED9-94EC-260BD68F10D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3C964D0-3177-4848-8C27-910180D3FB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9C4675-8FDD-49CD-A1B5-2067D34A61EA}" type="datetimeFigureOut">
              <a:rPr lang="en-GB" smtClean="0"/>
              <a:t>18/02/2021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7A35F71-A7D1-4139-835B-E5F4959247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2CB8AF4-6745-4CCA-A6FD-7F11AE4E65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B10AF9-5540-4565-BC68-AEDB39831D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73202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304A69-9C07-4678-A548-ABB845478C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8778E68-8934-40BD-B488-D31DD6382AE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C21DC5F-E0B4-448E-91FF-E8C41C5942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9C4675-8FDD-49CD-A1B5-2067D34A61EA}" type="datetimeFigureOut">
              <a:rPr lang="en-GB" smtClean="0"/>
              <a:t>18/02/2021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362A223-2BD9-426E-8C77-A68E191E43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F247D1E-7518-4701-BE2E-1202262017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B10AF9-5540-4565-BC68-AEDB39831D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82248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4CA090-0435-4ADD-8731-D46E43D8A2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9280EC8-570C-4BF6-983F-83617D90E38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D396B17-97EC-4A12-AD11-D9AE7CB59E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9C4675-8FDD-49CD-A1B5-2067D34A61EA}" type="datetimeFigureOut">
              <a:rPr lang="en-GB" smtClean="0"/>
              <a:t>18/02/2021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111786A-ED2E-461A-AD8E-1FE06A35CF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697D84B-4D8F-4554-8255-73EB555430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B10AF9-5540-4565-BC68-AEDB39831D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0014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95BAB8-EB92-4B19-B731-B8BCF4FAB2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4A56CE8-9D32-4F0A-AB7D-1AE035FE53E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734F4FB-4958-4AEA-A90A-BB3A58C479F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09A482E-E581-4862-85DD-BF9B53E13B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9C4675-8FDD-49CD-A1B5-2067D34A61EA}" type="datetimeFigureOut">
              <a:rPr lang="en-GB" smtClean="0"/>
              <a:t>18/02/2021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D6304CE-E636-400D-962E-3C19AD26E0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C3A0363-EA3B-437F-9EE5-E758B3D0FC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B10AF9-5540-4565-BC68-AEDB39831D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92722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9CCE98-0248-4490-88D7-E38D7C180C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41E0958-3D5E-4481-9604-21048A6F29B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0B11FA9-9D67-45A3-92AC-0FFF3F67716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87B5334-9A1A-4A2E-AA7C-CDBD03750A5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04AF982-CD5F-48A5-A0C6-B64F992B43C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4F88FC2-93A6-4FDC-8D8A-D07EE82BA4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9C4675-8FDD-49CD-A1B5-2067D34A61EA}" type="datetimeFigureOut">
              <a:rPr lang="en-GB" smtClean="0"/>
              <a:t>18/02/2021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77C3FC8-2DF2-4822-901E-125460127F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197FE4A-5E96-45CA-8196-2CC1624388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B10AF9-5540-4565-BC68-AEDB39831D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37825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AF4B97-3F4B-42D8-B16D-E7D50A8298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7CEC3F1-95BE-448F-85F3-498256EFD9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9C4675-8FDD-49CD-A1B5-2067D34A61EA}" type="datetimeFigureOut">
              <a:rPr lang="en-GB" smtClean="0"/>
              <a:t>18/02/2021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5C0B4E9-0AC2-45FA-8CB7-C435192CBE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DCC4DA4-A08B-4E0A-9EEA-475B66E2B1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B10AF9-5540-4565-BC68-AEDB39831D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21839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34FC7D0-F2BA-4F52-9D1F-50018A1EB3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9C4675-8FDD-49CD-A1B5-2067D34A61EA}" type="datetimeFigureOut">
              <a:rPr lang="en-GB" smtClean="0"/>
              <a:t>18/02/2021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15B4AAD-988B-47EA-A34B-7E8E81AD79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537B9E8-1A19-4917-A1DE-41314380C9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B10AF9-5540-4565-BC68-AEDB39831D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2988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171470-9FF6-49CB-BC17-342E4ED7AA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3E087BB-EE6E-4BB5-81BB-6DFD4D4C2A3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3F078A2-D595-49B0-A085-C9C8977BC4F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6602823-692B-411E-913E-CEA0D5710E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9C4675-8FDD-49CD-A1B5-2067D34A61EA}" type="datetimeFigureOut">
              <a:rPr lang="en-GB" smtClean="0"/>
              <a:t>18/02/2021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A7AC0B0-C026-4407-8B6A-B590E5D34E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EE1A376-D82B-45B7-A3A5-0E9C915F18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B10AF9-5540-4565-BC68-AEDB39831D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28949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6FEE92-DC4A-429B-8CDC-4720E05A4C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8D6AC0C-B0E4-4808-82A9-FC1D46D0735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7702036-3932-4CA3-A9DA-8B135923181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9B45500-13DB-4E67-B760-22FFBEFABF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9C4675-8FDD-49CD-A1B5-2067D34A61EA}" type="datetimeFigureOut">
              <a:rPr lang="en-GB" smtClean="0"/>
              <a:t>18/02/2021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485330D-1E30-4D34-93EB-681AB39E8E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677E5D8-BEA8-4FD1-85DA-DBAE66940D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B10AF9-5540-4565-BC68-AEDB39831D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42706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6F7049-FA2F-4899-BF01-7E09192AB9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9E4193C-079A-46BE-AC97-61BF0A8AFB0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A8AC237-3F49-4BF1-B791-3A1278396D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9C4675-8FDD-49CD-A1B5-2067D34A61EA}" type="datetimeFigureOut">
              <a:rPr lang="en-GB" smtClean="0"/>
              <a:t>18/02/2021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437EBC2-55F2-4C4D-9DB5-D5532A80A0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04574BE-E92A-4587-AAA1-C2AC5AC029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B10AF9-5540-4565-BC68-AEDB39831D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39935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4A192D5-3D4E-4462-800C-EEABCFD7019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7BE5BAD-387D-499D-B501-175BE293E31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5C28224-87C8-4212-8DE7-CCDB915AE0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9C4675-8FDD-49CD-A1B5-2067D34A61EA}" type="datetimeFigureOut">
              <a:rPr lang="en-GB" smtClean="0"/>
              <a:t>18/02/2021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8435FE1-DED5-4C32-9BD0-12B1374861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166292D-D3D6-4956-9E13-7330FCA25E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B10AF9-5540-4565-BC68-AEDB39831D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85571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AFF5378-CA6A-4418-A970-AA03F7A8BD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5C14538-8441-4D10-874E-CDF77F09050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C03E7DF-3B43-4B62-8301-2B230D9BF2F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9C4675-8FDD-49CD-A1B5-2067D34A61EA}" type="datetimeFigureOut">
              <a:rPr lang="en-GB" smtClean="0"/>
              <a:t>18/02/2021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719564B-832A-4347-B80F-EEB97B20E8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0165477-4781-4244-8E91-9A16E1532D0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B10AF9-5540-4565-BC68-AEDB39831D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17119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2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2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.png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image" Target="../media/image7.png"/><Relationship Id="rId5" Type="http://schemas.openxmlformats.org/officeDocument/2006/relationships/customXml" Target="../ink/ink1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slideLayout" Target="../slideLayouts/slideLayout7.xml"/><Relationship Id="rId7" Type="http://schemas.openxmlformats.org/officeDocument/2006/relationships/customXml" Target="../ink/ink3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image" Target="../media/image7.png"/><Relationship Id="rId5" Type="http://schemas.openxmlformats.org/officeDocument/2006/relationships/customXml" Target="../ink/ink2.xml"/><Relationship Id="rId4" Type="http://schemas.openxmlformats.org/officeDocument/2006/relationships/image" Target="../media/image6.png"/><Relationship Id="rId9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490EDBF-DFD8-4269-803B-225A6C4A4D2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66068" y="0"/>
            <a:ext cx="9459864" cy="6858000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2E69923F-AFD6-479B-8988-DB7AA424B10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6758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7371"/>
    </mc:Choice>
    <mc:Fallback>
      <p:transition spd="slow" advTm="4737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4D035B1C-DE22-45C6-9C59-53C868468D0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28446"/>
            <a:ext cx="12192000" cy="6569279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EC2FE91A-C871-4D9A-8ED9-B3774EC6FAA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87913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8687"/>
    </mc:Choice>
    <mc:Fallback>
      <p:transition spd="slow" advTm="3868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A413879-F0DC-4B00-823D-B6413780A56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24300" y="190500"/>
            <a:ext cx="4343400" cy="6477000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9CDE3F99-46EA-42BA-A86C-8BCF2329C76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18165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5167"/>
    </mc:Choice>
    <mc:Fallback>
      <p:transition spd="slow" advTm="6516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9AA1788-46C2-485A-A3EF-5E665B2092F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681208"/>
            <a:ext cx="12192000" cy="5495583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CCE93468-394A-4549-957D-30F35EEA71C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50117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4647"/>
    </mc:Choice>
    <mc:Fallback>
      <p:transition spd="slow" advTm="6464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B4EBB73-8020-456E-B47D-D6B086DBAD2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05237" y="390525"/>
            <a:ext cx="4581525" cy="607695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89DF353-C6FB-4A72-BE5C-3570C18C4DFE}"/>
              </a:ext>
            </a:extLst>
          </p:cNvPr>
          <p:cNvSpPr txBox="1"/>
          <p:nvPr/>
        </p:nvSpPr>
        <p:spPr>
          <a:xfrm>
            <a:off x="9557968" y="886003"/>
            <a:ext cx="27698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Add your address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212CB32-4006-461B-801F-7F8131D74AF1}"/>
              </a:ext>
            </a:extLst>
          </p:cNvPr>
          <p:cNvSpPr txBox="1"/>
          <p:nvPr/>
        </p:nvSpPr>
        <p:spPr>
          <a:xfrm>
            <a:off x="445809" y="1041480"/>
            <a:ext cx="27698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Who are you writing to?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BA01214-5820-4B5B-BE98-E687647339B6}"/>
              </a:ext>
            </a:extLst>
          </p:cNvPr>
          <p:cNvSpPr txBox="1"/>
          <p:nvPr/>
        </p:nvSpPr>
        <p:spPr>
          <a:xfrm>
            <a:off x="7131728" y="6234476"/>
            <a:ext cx="27698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Who is the letter from?</a:t>
            </a:r>
          </a:p>
        </p:txBody>
      </p:sp>
      <p:cxnSp>
        <p:nvCxnSpPr>
          <p:cNvPr id="8" name="Straight Arrow Connector 7">
            <a:extLst>
              <a:ext uri="{FF2B5EF4-FFF2-40B4-BE49-F238E27FC236}">
                <a16:creationId xmlns:a16="http://schemas.microsoft.com/office/drawing/2014/main" id="{84A03646-6684-4EFB-902B-3471808DD848}"/>
              </a:ext>
            </a:extLst>
          </p:cNvPr>
          <p:cNvCxnSpPr>
            <a:cxnSpLocks/>
          </p:cNvCxnSpPr>
          <p:nvPr/>
        </p:nvCxnSpPr>
        <p:spPr>
          <a:xfrm>
            <a:off x="3150571" y="1435965"/>
            <a:ext cx="648747" cy="273726"/>
          </a:xfrm>
          <a:prstGeom prst="straightConnector1">
            <a:avLst/>
          </a:prstGeom>
          <a:ln w="57150"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id="{00310760-B104-412C-9074-AF93CD90CDCB}"/>
              </a:ext>
            </a:extLst>
          </p:cNvPr>
          <p:cNvCxnSpPr>
            <a:cxnSpLocks/>
          </p:cNvCxnSpPr>
          <p:nvPr/>
        </p:nvCxnSpPr>
        <p:spPr>
          <a:xfrm flipH="1" flipV="1">
            <a:off x="6371208" y="6214442"/>
            <a:ext cx="661385" cy="204700"/>
          </a:xfrm>
          <a:prstGeom prst="straightConnector1">
            <a:avLst/>
          </a:prstGeom>
          <a:ln w="57150"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ABF9D120-7880-424A-A419-99920E988F5A}"/>
              </a:ext>
            </a:extLst>
          </p:cNvPr>
          <p:cNvCxnSpPr>
            <a:cxnSpLocks/>
          </p:cNvCxnSpPr>
          <p:nvPr/>
        </p:nvCxnSpPr>
        <p:spPr>
          <a:xfrm flipH="1">
            <a:off x="8516645" y="1070669"/>
            <a:ext cx="911440" cy="0"/>
          </a:xfrm>
          <a:prstGeom prst="straightConnector1">
            <a:avLst/>
          </a:prstGeom>
          <a:ln w="57150"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>
        <mc:Choice xmlns:p14="http://schemas.microsoft.com/office/powerpoint/2010/main" Requires="p14">
          <p:contentPart p14:bwMode="auto" r:id="rId5">
            <p14:nvContentPartPr>
              <p14:cNvPr id="19" name="Ink 18">
                <a:extLst>
                  <a:ext uri="{FF2B5EF4-FFF2-40B4-BE49-F238E27FC236}">
                    <a16:creationId xmlns:a16="http://schemas.microsoft.com/office/drawing/2014/main" id="{CA7911F8-4C88-44DE-A430-7CDB754CEF01}"/>
                  </a:ext>
                </a:extLst>
              </p14:cNvPr>
              <p14:cNvContentPartPr/>
              <p14:nvPr/>
            </p14:nvContentPartPr>
            <p14:xfrm>
              <a:off x="4001760" y="412560"/>
              <a:ext cx="4342320" cy="6075720"/>
            </p14:xfrm>
          </p:contentPart>
        </mc:Choice>
        <mc:Fallback>
          <p:pic>
            <p:nvPicPr>
              <p:cNvPr id="19" name="Ink 18">
                <a:extLst>
                  <a:ext uri="{FF2B5EF4-FFF2-40B4-BE49-F238E27FC236}">
                    <a16:creationId xmlns:a16="http://schemas.microsoft.com/office/drawing/2014/main" id="{CA7911F8-4C88-44DE-A430-7CDB754CEF01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3992400" y="403200"/>
                <a:ext cx="4361040" cy="6094440"/>
              </a:xfrm>
              <a:prstGeom prst="rect">
                <a:avLst/>
              </a:prstGeom>
            </p:spPr>
          </p:pic>
        </mc:Fallback>
      </mc:AlternateContent>
      <p:pic>
        <p:nvPicPr>
          <p:cNvPr id="20" name="Audio 19">
            <a:hlinkClick r:id="" action="ppaction://media"/>
            <a:extLst>
              <a:ext uri="{FF2B5EF4-FFF2-40B4-BE49-F238E27FC236}">
                <a16:creationId xmlns:a16="http://schemas.microsoft.com/office/drawing/2014/main" id="{EAECA5DE-3535-41A3-A0E8-84BAC70043C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59659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7533"/>
    </mc:Choice>
    <mc:Fallback>
      <p:transition spd="slow" advTm="8753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B4EBB73-8020-456E-B47D-D6B086DBAD2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05237" y="390525"/>
            <a:ext cx="4581525" cy="607695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89DF353-C6FB-4A72-BE5C-3570C18C4DFE}"/>
              </a:ext>
            </a:extLst>
          </p:cNvPr>
          <p:cNvSpPr txBox="1"/>
          <p:nvPr/>
        </p:nvSpPr>
        <p:spPr>
          <a:xfrm>
            <a:off x="9557968" y="886003"/>
            <a:ext cx="27698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Add your address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212CB32-4006-461B-801F-7F8131D74AF1}"/>
              </a:ext>
            </a:extLst>
          </p:cNvPr>
          <p:cNvSpPr txBox="1"/>
          <p:nvPr/>
        </p:nvSpPr>
        <p:spPr>
          <a:xfrm>
            <a:off x="445809" y="1041480"/>
            <a:ext cx="27698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Who are you writing to?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BA01214-5820-4B5B-BE98-E687647339B6}"/>
              </a:ext>
            </a:extLst>
          </p:cNvPr>
          <p:cNvSpPr txBox="1"/>
          <p:nvPr/>
        </p:nvSpPr>
        <p:spPr>
          <a:xfrm>
            <a:off x="7131728" y="6234476"/>
            <a:ext cx="27698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Who is the letter from?</a:t>
            </a:r>
          </a:p>
        </p:txBody>
      </p:sp>
      <p:cxnSp>
        <p:nvCxnSpPr>
          <p:cNvPr id="8" name="Straight Arrow Connector 7">
            <a:extLst>
              <a:ext uri="{FF2B5EF4-FFF2-40B4-BE49-F238E27FC236}">
                <a16:creationId xmlns:a16="http://schemas.microsoft.com/office/drawing/2014/main" id="{84A03646-6684-4EFB-902B-3471808DD848}"/>
              </a:ext>
            </a:extLst>
          </p:cNvPr>
          <p:cNvCxnSpPr>
            <a:cxnSpLocks/>
          </p:cNvCxnSpPr>
          <p:nvPr/>
        </p:nvCxnSpPr>
        <p:spPr>
          <a:xfrm>
            <a:off x="3150571" y="1435965"/>
            <a:ext cx="648747" cy="273726"/>
          </a:xfrm>
          <a:prstGeom prst="straightConnector1">
            <a:avLst/>
          </a:prstGeom>
          <a:ln w="57150"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id="{00310760-B104-412C-9074-AF93CD90CDCB}"/>
              </a:ext>
            </a:extLst>
          </p:cNvPr>
          <p:cNvCxnSpPr>
            <a:cxnSpLocks/>
          </p:cNvCxnSpPr>
          <p:nvPr/>
        </p:nvCxnSpPr>
        <p:spPr>
          <a:xfrm flipH="1" flipV="1">
            <a:off x="6371208" y="6214442"/>
            <a:ext cx="661385" cy="204700"/>
          </a:xfrm>
          <a:prstGeom prst="straightConnector1">
            <a:avLst/>
          </a:prstGeom>
          <a:ln w="57150"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ABF9D120-7880-424A-A419-99920E988F5A}"/>
              </a:ext>
            </a:extLst>
          </p:cNvPr>
          <p:cNvCxnSpPr>
            <a:cxnSpLocks/>
          </p:cNvCxnSpPr>
          <p:nvPr/>
        </p:nvCxnSpPr>
        <p:spPr>
          <a:xfrm flipH="1">
            <a:off x="8516645" y="1070669"/>
            <a:ext cx="911440" cy="0"/>
          </a:xfrm>
          <a:prstGeom prst="straightConnector1">
            <a:avLst/>
          </a:prstGeom>
          <a:ln w="57150"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>
        <mc:Choice xmlns:p14="http://schemas.microsoft.com/office/powerpoint/2010/main" Requires="p14">
          <p:contentPart p14:bwMode="auto" r:id="rId5">
            <p14:nvContentPartPr>
              <p14:cNvPr id="19" name="Ink 18">
                <a:extLst>
                  <a:ext uri="{FF2B5EF4-FFF2-40B4-BE49-F238E27FC236}">
                    <a16:creationId xmlns:a16="http://schemas.microsoft.com/office/drawing/2014/main" id="{CA7911F8-4C88-44DE-A430-7CDB754CEF01}"/>
                  </a:ext>
                </a:extLst>
              </p14:cNvPr>
              <p14:cNvContentPartPr/>
              <p14:nvPr/>
            </p14:nvContentPartPr>
            <p14:xfrm>
              <a:off x="4001760" y="412560"/>
              <a:ext cx="4342320" cy="6075720"/>
            </p14:xfrm>
          </p:contentPart>
        </mc:Choice>
        <mc:Fallback>
          <p:pic>
            <p:nvPicPr>
              <p:cNvPr id="19" name="Ink 18">
                <a:extLst>
                  <a:ext uri="{FF2B5EF4-FFF2-40B4-BE49-F238E27FC236}">
                    <a16:creationId xmlns:a16="http://schemas.microsoft.com/office/drawing/2014/main" id="{CA7911F8-4C88-44DE-A430-7CDB754CEF01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3992400" y="403200"/>
                <a:ext cx="4361040" cy="60944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7">
            <p14:nvContentPartPr>
              <p14:cNvPr id="2" name="Ink 1">
                <a:extLst>
                  <a:ext uri="{FF2B5EF4-FFF2-40B4-BE49-F238E27FC236}">
                    <a16:creationId xmlns:a16="http://schemas.microsoft.com/office/drawing/2014/main" id="{F3F4C40E-7B2E-46A1-A427-DD4C683F0489}"/>
                  </a:ext>
                </a:extLst>
              </p14:cNvPr>
              <p14:cNvContentPartPr/>
              <p14:nvPr/>
            </p14:nvContentPartPr>
            <p14:xfrm>
              <a:off x="3858840" y="2149920"/>
              <a:ext cx="4722120" cy="1148040"/>
            </p14:xfrm>
          </p:contentPart>
        </mc:Choice>
        <mc:Fallback>
          <p:pic>
            <p:nvPicPr>
              <p:cNvPr id="2" name="Ink 1">
                <a:extLst>
                  <a:ext uri="{FF2B5EF4-FFF2-40B4-BE49-F238E27FC236}">
                    <a16:creationId xmlns:a16="http://schemas.microsoft.com/office/drawing/2014/main" id="{F3F4C40E-7B2E-46A1-A427-DD4C683F0489}"/>
                  </a:ext>
                </a:extLst>
              </p:cNvPr>
              <p:cNvPicPr/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3849480" y="2140560"/>
                <a:ext cx="4740840" cy="1166760"/>
              </a:xfrm>
              <a:prstGeom prst="rect">
                <a:avLst/>
              </a:prstGeom>
            </p:spPr>
          </p:pic>
        </mc:Fallback>
      </mc:AlternateContent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553DE8CF-760E-46B7-828D-D35DCE28AED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0845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8845"/>
    </mc:Choice>
    <mc:Fallback>
      <p:transition spd="slow" advTm="9884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111</TotalTime>
  <Words>30</Words>
  <Application>Microsoft Office PowerPoint</Application>
  <PresentationFormat>Widescreen</PresentationFormat>
  <Paragraphs>6</Paragraphs>
  <Slides>6</Slides>
  <Notes>0</Notes>
  <HiddenSlides>0</HiddenSlides>
  <MMClips>6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1" baseType="lpstr">
      <vt:lpstr>Arial</vt:lpstr>
      <vt:lpstr>Calibri</vt:lpstr>
      <vt:lpstr>Calibri Light</vt:lpstr>
      <vt:lpstr>Comic Sans MS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J. Chambers</dc:creator>
  <cp:lastModifiedBy>J. Chambers</cp:lastModifiedBy>
  <cp:revision>6</cp:revision>
  <dcterms:created xsi:type="dcterms:W3CDTF">2021-02-10T14:29:47Z</dcterms:created>
  <dcterms:modified xsi:type="dcterms:W3CDTF">2021-02-18T11:27:33Z</dcterms:modified>
</cp:coreProperties>
</file>