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58" r:id="rId5"/>
    <p:sldId id="259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C6413D-32CA-48E0-8515-D118BD5A314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AA22EF7-506D-4DB1-A3DE-E5BC29FCDB7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D204AD-EE82-4192-B47E-948EBCF98B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4ED54-0D8A-45EB-BF1D-AFCDF5A2C98D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E42591-A748-4945-9E36-AAF51D35AE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C181BF-5647-4208-9AAE-51468766DB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66533-38F6-45D7-8AEA-651E9E92E3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91094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0F403C-C686-4766-81A6-9EECDECBA5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275162-F87A-4C7E-BF3D-CCE05D0911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199CE1-9584-41AA-BA10-1634911735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4ED54-0D8A-45EB-BF1D-AFCDF5A2C98D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0ABD72-4061-4FF1-9FDD-337A7896B1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683157-B28F-47AF-9E55-9700598068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66533-38F6-45D7-8AEA-651E9E92E3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82304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6543CF-DC4A-4083-A76E-88A7464137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8BAA6E-6802-42D4-89AB-0F4CF71A7D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9BC7F3-8CD1-4F64-9817-8F509C1E79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4ED54-0D8A-45EB-BF1D-AFCDF5A2C98D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8C1E6B-FC53-486D-AB38-E922A2D68F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4B0EB5-79A1-4EB3-B5C5-C1683D4CBD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66533-38F6-45D7-8AEA-651E9E92E3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39453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B4D50A-9B96-41D2-AF0D-359904D8D3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60192C-8A78-4491-8AF5-CB0097FA8DF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5F61FBC-AB43-46CA-8959-2C082B1FE4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2F2C00B-9507-4D36-BE21-EFE292D320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4ED54-0D8A-45EB-BF1D-AFCDF5A2C98D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1730EA-7CF8-4B2A-8DDA-6AC82C80EA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5D2AB6B-6FC6-4E3C-82DC-8741AD0779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66533-38F6-45D7-8AEA-651E9E92E3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69895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82CD40-5951-432F-83E3-FC8DD8BC5D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04F66D-F9E1-4B00-B0C7-2DADAA111A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BC3B597-C0E8-46D8-B21A-5925B170E0C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9A5D754-DC44-4F42-A4E2-1655901DF6D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842C35F-427B-4E6F-9B9C-78196D6BC5C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BF7831A-CB63-4413-9E31-67FB493A2F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4ED54-0D8A-45EB-BF1D-AFCDF5A2C98D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A658354-031B-43B1-AD14-56AB326370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96C227D-4382-4DC3-8802-291965EA13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66533-38F6-45D7-8AEA-651E9E92E3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0350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EFAFB0-2562-4254-8FB6-6960DCEA85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892F469-8B83-43C6-8E28-B178A6D140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4ED54-0D8A-45EB-BF1D-AFCDF5A2C98D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86B352D-CAB8-44D0-9576-4B473F6167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7C82CAC-AF71-4A4F-9ED2-8384275BA3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66533-38F6-45D7-8AEA-651E9E92E3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89936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1284762-B97D-41E4-A1A2-8536672041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4ED54-0D8A-45EB-BF1D-AFCDF5A2C98D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8387099-419E-4368-B6B4-0D84BAC7B8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0F0BAF5-CF39-48EB-BECF-62370B5E35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66533-38F6-45D7-8AEA-651E9E92E3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53625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6F4950-400A-498F-9611-39DE09C239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C74B52-49FF-4F4F-BDC6-9202FD24A3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A88D3F8-7F80-4235-9974-7D05E524F9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40ED085-9E6E-48FC-BFC9-97FE321975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4ED54-0D8A-45EB-BF1D-AFCDF5A2C98D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84DA9FF-DD3F-490A-819F-4328AA052D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6FD5C-D4C6-46E4-A90F-A5CA03AA5F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66533-38F6-45D7-8AEA-651E9E92E3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31180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814A83-CF54-4C4E-ACA5-C15A64D194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CF541EA-5B5C-47B8-9FEB-502FB701902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768A67D-BABE-4553-A6D9-E8A5FE10D8F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A09C7D6-9F02-4B50-983B-928743B5B0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4ED54-0D8A-45EB-BF1D-AFCDF5A2C98D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3BCD1A-DC99-4977-9685-2F69F996FC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9590093-5FA1-4094-BFB8-E297F0BFAB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66533-38F6-45D7-8AEA-651E9E92E3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18563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AE58C9-9464-4EDF-A05B-B208666400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E80D8DD-D18E-4121-B928-4446B495B8B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FE17A2-F737-4552-B292-A6ADB39CD3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4ED54-0D8A-45EB-BF1D-AFCDF5A2C98D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CABE42-B148-48CD-AAB7-E69D1F5FA5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A6EB1F-6A76-40F2-8E69-53C6E0530E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66533-38F6-45D7-8AEA-651E9E92E3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02431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6408D22-4272-4799-8623-1925A7700D3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485591-E384-4EFE-9566-4D258152EE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82D1BB-B7FB-49A2-A42D-D4FFFE8035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4ED54-0D8A-45EB-BF1D-AFCDF5A2C98D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2773EE-A391-4229-A0C3-BAD8F2FE02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CACEEB-B007-43A0-A7CA-D1F7DA8086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66533-38F6-45D7-8AEA-651E9E92E3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31874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6E8242E-55A2-4596-A3E9-59AC13BEAE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1F21AFE-13B6-44CB-872F-0BE9A9BAC2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6C1E2E-C70E-4B3A-A6EF-04E50F856AC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4ED54-0D8A-45EB-BF1D-AFCDF5A2C98D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4A614B-C431-4723-AEB6-D39748BA1CA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35D6527-D8A0-4845-A1E3-B020F24C8D1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B66533-38F6-45D7-8AEA-651E9E92E3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3999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9A68449-32B2-4637-8339-89E147E1DD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2209" y="1253765"/>
            <a:ext cx="6227581" cy="541556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41ED056-3264-4EFF-9BB5-6E274214B1E0}"/>
              </a:ext>
            </a:extLst>
          </p:cNvPr>
          <p:cNvSpPr txBox="1"/>
          <p:nvPr/>
        </p:nvSpPr>
        <p:spPr>
          <a:xfrm>
            <a:off x="2290714" y="188675"/>
            <a:ext cx="678729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>
                <a:solidFill>
                  <a:srgbClr val="92D050"/>
                </a:solidFill>
                <a:latin typeface="SassoonPrimaryInfant" pitchFamily="2" charset="0"/>
              </a:rPr>
              <a:t>Spiral artwork</a:t>
            </a:r>
          </a:p>
        </p:txBody>
      </p:sp>
    </p:spTree>
    <p:extLst>
      <p:ext uri="{BB962C8B-B14F-4D97-AF65-F5344CB8AC3E}">
        <p14:creationId xmlns:p14="http://schemas.microsoft.com/office/powerpoint/2010/main" val="21291159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D786FBA-609F-4C01-84D7-2BF7E2934D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1968" y="0"/>
            <a:ext cx="1036806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78317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4775B8D-9119-47F2-9CC5-0D36B60435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0863" y="1111823"/>
            <a:ext cx="4314825" cy="421957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7588F04-1BEF-48BE-95F8-3B0498D56C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21851" y="565264"/>
            <a:ext cx="3857625" cy="6010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94635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B2E03EB-740E-45FE-B636-20D220B931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45407" y="0"/>
            <a:ext cx="690118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86316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E5DF1C0-3482-4632-B8C7-E3A00A969B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76650" y="214312"/>
            <a:ext cx="4838700" cy="6429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406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2</Words>
  <Application>Microsoft Office PowerPoint</Application>
  <PresentationFormat>Widescreen</PresentationFormat>
  <Paragraphs>1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SassoonPrimaryInfant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J. Chambers</dc:creator>
  <cp:lastModifiedBy>J. Chambers</cp:lastModifiedBy>
  <cp:revision>3</cp:revision>
  <dcterms:created xsi:type="dcterms:W3CDTF">2020-11-07T20:44:05Z</dcterms:created>
  <dcterms:modified xsi:type="dcterms:W3CDTF">2020-11-08T15:18:16Z</dcterms:modified>
</cp:coreProperties>
</file>