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56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E7C17-282E-4663-9553-379D21680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C725E4-4FAF-4D2E-9BE0-6F0D1DDC22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EA35F-33B4-4673-BADA-A0A14659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5F335-F96E-43ED-8C3E-879B92E7A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E4272-45DD-4B8D-BFF8-67B6A6A2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661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2D19D-BE72-4A17-BF38-94BE6ABC8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3C3E2-E4DD-403A-922C-CDDE3DB002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E10A2E-7833-4796-8F81-0A4AF138C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78B8F-83D5-48F3-A53A-E329CF2D6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D4255-42B5-4312-991D-A41E4904A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46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982DC-E693-411B-94F1-5A2014D43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B84EAD-8FD7-460A-B16F-F5DCA6AC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E5EE7-A792-4511-B973-92BFE3921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DC3856-75E5-4128-B8E2-00C19C2CD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F81AC-DADE-4EB0-AAB2-46FBC3C04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124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F94A1-659E-44E1-9C7E-09604DC09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F11A7-A0F8-49FD-8411-CA7D86D3E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4098F-214F-4DE1-831C-8EC62CEE5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1345F8-2F9A-46A5-B2FD-E5BE94808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89C91-3951-45CB-867D-C67865D35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F8C37D-3D65-4549-93D7-9473CA71B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067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78272-B3FB-4869-B6F2-25A9CC943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8764C0-14B0-47C1-8F92-2C8B4F749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1F7B86-C766-47B8-A83C-73DF053C9D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70C150-0724-49CC-B83A-4851DCBC98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407BAD-CC18-467A-B2DD-D02F50ACEC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BE65D3-107D-4875-8F51-1E40E970C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EAB9DB-F4C6-4BDE-9604-FB5BE1F9C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FB0CCA-B041-4048-9AA2-2CF3559B4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76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6D6CC-6F99-4B19-97C1-E50A7FE7F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82243-B725-4D04-8E46-029617FD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FEADBD-B2D0-435B-AF68-B8EA72C9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24F23-2D91-49E9-8CDA-8EEC80E9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666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77BD7E-0C44-4B95-8EDE-493CC7A13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674B7E-89D1-455D-87FF-1E3DA170C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D4A7B-E5A1-47F6-B189-BB3078F7A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106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1BFAF-90C0-4935-8282-A0EAE8031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F524F-803D-46C0-B5F6-3558047B7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264ECC-630B-47BE-B756-98634A0CF7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3B498-48C0-4C11-8E11-927526AC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8E3158-7F23-43AD-BA59-F81E09A98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496F1E-0A01-4C83-8112-D34D8B4A8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315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9B1CE-527B-4FB0-A2D0-6E3812FE7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162908-9E98-4D26-8037-9F1EDAEC1E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B4F9F9-10B8-46E8-B1CC-0CA87288BE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30DDC1-9E15-4BD1-96C0-EC6B24F4E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5F034-EBFF-4A72-A392-1C628E169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65055A-9A1D-4F8B-930B-7C3CA78E4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84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976D6-6775-4683-8552-F84973A31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FFBC40-B39A-4123-99EC-3F116D7234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7956D-5101-4DFB-9D9F-E55230CF2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FA038-7DF5-466B-83EC-49688A833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BD776-19E5-48A5-8875-5FFF63C50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869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0DFA70-4AEE-4FE0-BDCA-462C648DCD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B04EF9-1E04-4DB5-8CAB-E0CD1035D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1C4E7-DB08-4A76-9597-A76A5FF9E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2475A2-55BD-4B1D-9397-399FDEC0E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78B85-A50A-4FA6-A230-AA44E40F2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200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8D9B5D-8727-4BF9-AB48-4ED30DF53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8DF43-9951-4B8A-B854-466C8686E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70B37-5070-4DCD-B105-C928BB6A9E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D0EF-340C-42C4-B628-9495FF170A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98932-A16E-4E9D-82D5-C2B6EDF32D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5BC49-8B73-497A-88FF-AF3B40E99F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4BBB0-DE54-4F37-9035-50F9A9E412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3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82D6BA-FE86-4EB2-AAA5-E93B8FF3B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8577"/>
            <a:ext cx="12192000" cy="44369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69DC51-1620-48D8-B114-3AE9F2F33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3442" y="3421349"/>
            <a:ext cx="3056045" cy="343665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0974772-D488-4759-A908-7D22BCFA86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4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47"/>
    </mc:Choice>
    <mc:Fallback>
      <p:transition spd="slow" advTm="45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147A70-4DB8-4DBE-ADD8-A85C0DA7D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13582"/>
            <a:ext cx="12192000" cy="42308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B1151A-03A9-4896-AF8A-2312E85448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1797" y="5258493"/>
            <a:ext cx="1039057" cy="11689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825DD0-FB01-4B19-81C4-B5C657DE2A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3885" y="5258493"/>
            <a:ext cx="1039057" cy="11689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583B6F-11D3-4166-91E9-C424100FE6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6577" y="5280662"/>
            <a:ext cx="1039057" cy="11689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CA568B-F189-47EA-9B36-2F7E8C1E74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9269" y="5280663"/>
            <a:ext cx="1039057" cy="116893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A992687-4586-44BC-B0CE-A46056E904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0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7"/>
    </mc:Choice>
    <mc:Fallback>
      <p:transition spd="slow" advTm="19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C9BF3E-50AC-46DF-BDBD-2D43182183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13"/>
            <a:ext cx="12192000" cy="36074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003804-2C8F-4F9B-BE30-D541DAD71B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3959" y="3982788"/>
            <a:ext cx="2194911" cy="246827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26BE8B-955A-4A72-8D0B-54DE3A3CDA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88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55"/>
    </mc:Choice>
    <mc:Fallback>
      <p:transition spd="slow" advTm="21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85B253-8728-4D56-8384-58FAB9865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2224"/>
            <a:ext cx="12192000" cy="597579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08E8C1-C179-4B12-A533-819D026034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5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283"/>
    </mc:Choice>
    <mc:Fallback>
      <p:transition spd="slow" advTm="56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07805E-F69B-4A56-9373-8577D982B6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4831"/>
            <a:ext cx="12192000" cy="32593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D3D80E-6EB8-4057-B8B8-94B496A397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13202"/>
            <a:ext cx="12192000" cy="36499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FE58FE6-783B-4FBA-9CAB-4F7CCE9CB7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1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426"/>
    </mc:Choice>
    <mc:Fallback>
      <p:transition spd="slow" advTm="55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53A703-FF67-45DC-8B1D-55F9392A06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37641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6D3225-D0F7-4F2F-B435-6E64726C5D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657600"/>
            <a:ext cx="12192000" cy="32004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B63CFC7-472C-442B-9E52-9D2F7CEB91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14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03"/>
    </mc:Choice>
    <mc:Fallback>
      <p:transition spd="slow" advTm="76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8</cp:revision>
  <dcterms:created xsi:type="dcterms:W3CDTF">2021-01-11T14:53:42Z</dcterms:created>
  <dcterms:modified xsi:type="dcterms:W3CDTF">2021-01-14T10:40:02Z</dcterms:modified>
</cp:coreProperties>
</file>