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88" r:id="rId18"/>
    <p:sldId id="299" r:id="rId19"/>
    <p:sldId id="302" r:id="rId20"/>
    <p:sldId id="313" r:id="rId21"/>
    <p:sldId id="321" r:id="rId22"/>
    <p:sldId id="323" r:id="rId23"/>
    <p:sldId id="324" r:id="rId24"/>
    <p:sldId id="325" r:id="rId25"/>
    <p:sldId id="326" r:id="rId26"/>
    <p:sldId id="330" r:id="rId27"/>
    <p:sldId id="331" r:id="rId28"/>
    <p:sldId id="276" r:id="rId29"/>
    <p:sldId id="277" r:id="rId30"/>
    <p:sldId id="289" r:id="rId31"/>
    <p:sldId id="328" r:id="rId32"/>
    <p:sldId id="332" r:id="rId33"/>
    <p:sldId id="333" r:id="rId34"/>
    <p:sldId id="334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2/buried-treasure2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009C2D-3C9F-46DB-8B44-CD5C9237E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206"/>
            <a:ext cx="12192000" cy="677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101CCD-550A-485B-9DF6-54B073390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356"/>
            <a:ext cx="12192000" cy="675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957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E8A717-3779-483C-B905-637221A52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028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AF34C3-E292-4F11-92F9-FDC6416AF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735"/>
            <a:ext cx="12192000" cy="676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837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6494D0-1B22-4966-821D-31F8182087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67"/>
            <a:ext cx="12192000" cy="6822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2548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96791E-5EAE-4AEF-BC2C-2D9B4D593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1162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16EA89-9AD4-4A06-99B1-621689A1B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053"/>
            <a:ext cx="12192000" cy="6775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211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3F0804-CEC0-4503-843F-E3EAA5055E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644"/>
            <a:ext cx="12192000" cy="6782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382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F13CF2-EBCC-44BA-8356-9023C2CFCF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21"/>
            <a:ext cx="12192000" cy="679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4822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E0CD6B-FD2F-4548-8EEF-2A8D5F073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153"/>
            <a:ext cx="12192000" cy="675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7539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BF0A10-75DF-40A6-852D-FD1B5A32FD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877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73DB83-4651-4B62-8FCF-26F6E5FA61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113"/>
            <a:ext cx="12192000" cy="674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080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0C42BA-E1C8-405D-9F90-D866389EBA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485"/>
            <a:ext cx="12192000" cy="677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1771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EC47145-EAC2-4F4D-8701-C71659A20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209" y="0"/>
            <a:ext cx="10947582" cy="572427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E1ECAAA-B75E-43AF-9DEE-EE8804460701}"/>
              </a:ext>
            </a:extLst>
          </p:cNvPr>
          <p:cNvSpPr/>
          <p:nvPr/>
        </p:nvSpPr>
        <p:spPr>
          <a:xfrm>
            <a:off x="2706209" y="5724270"/>
            <a:ext cx="67795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hlinkClick r:id="rId3"/>
              </a:rPr>
              <a:t>https://www.phonicsplay.co.uk/resources/phase/2/buried-treasure2</a:t>
            </a:r>
            <a:endParaRPr lang="en-GB" dirty="0"/>
          </a:p>
          <a:p>
            <a:endParaRPr lang="en-GB" dirty="0"/>
          </a:p>
          <a:p>
            <a:pPr algn="ctr"/>
            <a:r>
              <a:rPr lang="en-GB" dirty="0"/>
              <a:t>Phase 2 +f/ff</a:t>
            </a:r>
          </a:p>
        </p:txBody>
      </p:sp>
    </p:spTree>
    <p:extLst>
      <p:ext uri="{BB962C8B-B14F-4D97-AF65-F5344CB8AC3E}">
        <p14:creationId xmlns:p14="http://schemas.microsoft.com/office/powerpoint/2010/main" val="1009435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23</Words>
  <Application>Microsoft Office PowerPoint</Application>
  <PresentationFormat>Widescreen</PresentationFormat>
  <Paragraphs>3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20</cp:revision>
  <dcterms:created xsi:type="dcterms:W3CDTF">2020-11-03T22:38:40Z</dcterms:created>
  <dcterms:modified xsi:type="dcterms:W3CDTF">2020-11-14T15:11:17Z</dcterms:modified>
</cp:coreProperties>
</file>