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64" r:id="rId4"/>
    <p:sldId id="262" r:id="rId5"/>
    <p:sldId id="263" r:id="rId6"/>
    <p:sldId id="265" r:id="rId7"/>
    <p:sldId id="266" r:id="rId8"/>
    <p:sldId id="267" r:id="rId9"/>
    <p:sldId id="268" r:id="rId10"/>
    <p:sldId id="269" r:id="rId11"/>
    <p:sldId id="26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1:41:15.620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4020">
    <iact:property name="dataType"/>
    <iact:actionData xml:id="d0">
      <inkml:trace xmlns:inkml="http://www.w3.org/2003/InkML" xml:id="stk0" contextRef="#ctx0" brushRef="#br0">8945 12676 0,'24'0'133,"-1"0"-119,24 0 1,-23 0-8,23 0 2,24 0-2,0 0 2,47 0-3,47 24 4,0-1-4,48 1 2,-1 23-1,-47 0 2,0 1-2,1-25 2,-48-23-2,23 24 1,-94-24-1,1 0 4,-25 0-6,1 0 3,-1 0 1,1 0 4</inkml:trace>
    </iact:actionData>
  </iact:action>
  <iact:action type="add" startTime="5054">
    <iact:property name="dataType"/>
    <iact:actionData xml:id="d1">
      <inkml:trace xmlns:inkml="http://www.w3.org/2003/InkML" xml:id="stk1" contextRef="#ctx0" brushRef="#br0">11777 12346 0,'47'0'246,"24"0"-238,23 0 0,24 0 0,0 0-1,0 0 1,-23-24 0,-1-23-1,-23 23 2,0-23-2,0 23 4,-48 1-5,48-24 0,-24 47 2,-23-24 0,-1 24 0,1 0-1,0-24 1,-24 1 25,23 23-2</inkml:trace>
    </iact:actionData>
  </iact:action>
  <iact:action type="add" startTime="6064">
    <iact:property name="dataType"/>
    <iact:actionData xml:id="d2">
      <inkml:trace xmlns:inkml="http://www.w3.org/2003/InkML" xml:id="stk2" contextRef="#ctx0" brushRef="#br0">14397 11708 0,'23'0'36,"1"0"-26,47 0-3,-1 0 0,48 24 1,48 0-1,-48-1 2,47 24-1,47-23-2,1 23 3,-48 0-2,0 1 1,-47-25 0,24 1-1,-95-1 2,24-23-2,-1 0 1,-22 0 8,-25 0-8,1 0 30,-1 0 9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1:41:15.620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2187">
    <iact:property name="dataType"/>
    <iact:actionData xml:id="d0">
      <inkml:trace xmlns:inkml="http://www.w3.org/2003/InkML" xml:id="stk0" contextRef="#ctx0" brushRef="#br0">7387 12605 0,'48'0'193,"-1"0"-179,24 0-5,-48 0-2,48 0 3,-47 0-4,46 0 2,1 0-1,-47 0 1,23 0 1,-23 0-2,-1 0 0,24 0 1,1 0 8,-25 0-9,1 0 1,-1 0 1,1-23-2,0 23 2,-1 0-3,1 0 3,-1 0 21,1-24-14,0 24 7,-1 0-15,1 0 9,-24-23-10,23 23 31,1 0 48</inkml:trace>
    </iact:actionData>
  </iact:action>
  <iact:action type="add" startTime="3593">
    <iact:property name="dataType"/>
    <iact:actionData xml:id="d1">
      <inkml:trace xmlns:inkml="http://www.w3.org/2003/InkML" xml:id="stk1" contextRef="#ctx0" brushRef="#br0">10125 12110 0,'24'0'115,"-1"0"-106,24 23 7,-23-23-10,0 0 1,-1 0 3,1 24-1,23-24-2,24 0-1,-48 0 2,48 0 0,24 0-1,-48 0 1,24 0 0,-1 0 0,-46 0 0,23 0 0,-23 0-1,-1 0 3,1 0-5,0 0 28,-1 0-19,1 0 2,-1 0 30,1 0 9</inkml:trace>
    </iact:actionData>
  </iact:action>
  <iact:action type="add" startTime="4961">
    <iact:property name="dataType"/>
    <iact:actionData xml:id="d2">
      <inkml:trace xmlns:inkml="http://www.w3.org/2003/InkML" xml:id="stk2" contextRef="#ctx0" brushRef="#br0">12886 12511 0,'24'0'62,"-1"0"-56,1 0 18,0 0-17,-1 0 8,24 0-7,1 0 8,-25 0-8,1 0 0,23 0-2,-47-24 3,47 24-2,0 0 2,-23 0 0,47-23-3,-24 23 3,0-24-3,0 24 4,24 0-4,-24 0 2,1 0-1,-1-23 1,0 23 9,-23 0-1,-1 0-2,1 0-5,-1 0 20,1 0 3,0 0 240</inkml:trace>
    </iact:actionData>
  </iact:action>
  <iact:action type="add" startTime="6615">
    <iact:property name="dataType"/>
    <iact:actionData xml:id="d3">
      <inkml:trace xmlns:inkml="http://www.w3.org/2003/InkML" xml:id="stk3" contextRef="#ctx0" brushRef="#br0">15175 12629 0,'24'0'6,"0"0"34,-1 0-31,1 0-3,-1 0 18,1 0-16,0 0-1,-1 0 0,1 0 3,47 0-5,-24 0 4,24 0-1,23 0 0,-23 0-1,-24 0 1,0 0 0,24 0-1,-47 0 2,23 0 3,0 0-9,-23 0 7,23 0-5,-24 0 3,25 0-1,-1 0 1,-24 0 1,25 0-2,-25 0 1,24 0-1,24 0 1,-24 0 9,-23 0-10,23 0 0,-23 0 1,-1 0 8,1 0-9,0 0 11,-1 0 35</inkml:trace>
    </iact:actionData>
  </iact:action>
  <iact:action type="add" startTime="17819">
    <iact:property name="dataType"/>
    <iact:actionData xml:id="d4">
      <inkml:trace xmlns:inkml="http://www.w3.org/2003/InkML" xml:id="stk4" contextRef="#ctx0" brushRef="#br1">7104 13550 0,'24'0'54,"-1"0"15,1 0-46,0 0-16,23 0 10,0 0-10,-23 0 0,23 0 2,24 0-2,-1 23 4,1-23-6,24 24 2,-1-1 1,-47-23 0,0 24-1,24-24 2,-47 0 0,23 0-3,0 0 2,-23 0-1,-1 0 1,1 0 0,0 0 2</inkml:trace>
    </iact:actionData>
  </iact:action>
  <iact:action type="add" startTime="19109">
    <iact:property name="dataType"/>
    <iact:actionData xml:id="d5">
      <inkml:trace xmlns:inkml="http://www.w3.org/2003/InkML" xml:id="stk5" contextRef="#ctx0" brushRef="#br1">10054 13904 0,'0'-24'46,"24"24"46,-1 0-84,1 0 13,0 0-19,-1 0 5,24 0 1,-23 0-1,23 0 3,-23 0-2,-1 0 0,25 0-3,-25 0 4,1 0-1,-1 0-1,1 0 2,0 0-2,-1 0 1,1 0 1,-1 0-3,1 0 2,0 0 7,-1 0-6,1 0-1,-1 0 8,1 0-9,0 0 8,-1 0 64,1 0-10,-1 0-46</inkml:trace>
    </iact:actionData>
  </iact:action>
  <iact:action type="add" startTime="20367">
    <iact:property name="dataType"/>
    <iact:actionData xml:id="d6">
      <inkml:trace xmlns:inkml="http://www.w3.org/2003/InkML" xml:id="stk6" contextRef="#ctx0" brushRef="#br1">12603 13880 0,'24'0'53,"-1"0"-45,1 0-1,23 0 1,0 0 0,-23 0 1,23 0-3,-23 0 2,23 0 0,24 0 1,-48 0-2,48 0 1,-24 0 1,24 0-4,0 0 4,0 0-1,-1 0-1,1 0 1,0 0 0,-47 0-1,23 0 3,-24 0-2,1 0 5,0 0-3</inkml:trace>
    </iact:actionData>
  </iact:action>
  <iact:action type="add" startTime="21471">
    <iact:property name="dataType"/>
    <iact:actionData xml:id="d7">
      <inkml:trace xmlns:inkml="http://www.w3.org/2003/InkML" xml:id="stk7" contextRef="#ctx0" brushRef="#br1">14916 13951 0,'23'0'39,"25"0"-9,-25 0-24,1 0 3,23 0-2,-23 0 1,23 0 0,47 0-1,-23-24 1,0 24 0,47-23-1,47 23 1,47-24 0,-46 1 0,-1 23 1,-24 0-2,72 0 1,-119 0-1,-23 0 4,24 0-4,-25 0-1,-46 0 0,23 0 3,-23 0-1,-1 0 0,1 0-1,0 0 1,-1 0 8,1-24-8,-1 24 8,1 0-9,0 0 9,-1 0 54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1:41:15.620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923">
    <iact:property name="dataType"/>
    <iact:actionData xml:id="d0">
      <inkml:trace xmlns:inkml="http://www.w3.org/2003/InkML" xml:id="stk0" contextRef="#ctx0" brushRef="#br0">9488 12582 0,'23'0'70,"25"0"-56,-25 0-7,1 0 1,-1 0-1,1 0 2,0-24-2,23 24 2,-24 0-3,48-23 2,-24 23 0,1 0 0,22 0 0,1-24-1,-24 24 1,24 0 0,-24 0 0,-23 0-1,0-24 3,-1 24-3,24 0 7,-23 0-4,23 0 5,-23 0-9,23-23 8,-23 23-12,-1 0 6,1 0 0,-1 0-1,1 0 24,0 0-6</inkml:trace>
    </iact:actionData>
  </iact:action>
  <iact:action type="add" startTime="4228">
    <iact:property name="dataType"/>
    <iact:actionData xml:id="d1">
      <inkml:trace xmlns:inkml="http://www.w3.org/2003/InkML" xml:id="stk1" contextRef="#ctx0" brushRef="#br0">12981 12110 0,'23'0'109,"1"0"-104,-1 0 4,1 0-2,0 0 1,-1 0-1,24 0 4,-23 0-4,23 0-1,24 0 2,0 0 7,-48 0-8,1 0 2,23 0-2,-47-24 2,24 24-1,-1 0-1,1 0 26,0 0 35</inkml:trace>
    </iact:actionData>
  </iact:action>
  <iact:action type="add" startTime="5557">
    <iact:property name="dataType"/>
    <iact:actionData xml:id="d2">
      <inkml:trace xmlns:inkml="http://www.w3.org/2003/InkML" xml:id="stk2" contextRef="#ctx0" brushRef="#br0">16426 12464 0,'0'0'1,"0"-24"35,47 24-28,24-23 0,24 23 1,23-48-2,94 25 2,-23 23-3,-24-24 1,0 1 1,-47 23 0,-23 0 0,-24 0 0,-48 0-1,24 0 2,-23 0 6,0 0 1,-1 0-8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1:41:15.620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4078">
    <iact:property name="dataType"/>
    <iact:actionData xml:id="d0">
      <inkml:trace xmlns:inkml="http://www.w3.org/2003/InkML" xml:id="stk0" contextRef="#ctx0" brushRef="#br0">7175 12676 0,'24'0'110,"-1"0"-80,1 0-24,23 0 11,-23 0-11,-1 0 2,1 0 0,-1 0 1,1 0-2,0 0 1,-1 0 1,24 0-3,1 0 1,-25 0 2,48 0-2,-47 0 1,46 0-1,-22 0 1,-1 0 0,0 0 0,0 0 0,0 0-1,1 0 1,-1 0 0,24 0 0,-1 0-1,1 0 1,-24-23 0,24 23 1,0 0-2,0-24 7,-48 24-6,1 0 16,0 0-8,-1 0 46</inkml:trace>
    </iact:actionData>
  </iact:action>
  <iact:action type="add" startTime="5345">
    <iact:property name="dataType"/>
    <iact:actionData xml:id="d1">
      <inkml:trace xmlns:inkml="http://www.w3.org/2003/InkML" xml:id="stk1" contextRef="#ctx0" brushRef="#br0">9559 12771 0,'23'0'28,"1"0"-11,-1 0-10,1 0 1,23 0 0,24 0 7,-47 0-7,-1 0 0,48 0-1,-47 0 1,46 0 0,1 0 0,0 0 0,47 0-1,-24 0 2,1 0-2,-1 0 1,24 0 0,-71 0-1,48 0 1,-1 0 0,-47 0-1,24 0 1,-24 0 0,-23 0-1,23 0 1,-23 0 0,-1 0 0,1 0 0,0 0 18,-1 0 17</inkml:trace>
    </iact:actionData>
  </iact:action>
  <iact:action type="add" startTime="6409">
    <iact:property name="dataType"/>
    <iact:actionData xml:id="d2">
      <inkml:trace xmlns:inkml="http://www.w3.org/2003/InkML" xml:id="stk2" contextRef="#ctx0" brushRef="#br0">13075 12747 0,'24'0'37,"-1"0"-21,1 0-9,-1 0 10,1 0-11,23 0 2,0 0 0,-47-24 0,48 24-1,22-23 1,-46-1 0,23 24 1,0 0-2,1-23 0,-1 23 2,0 0-2,0-24 1,24 0-1,0 24 1,23-23 0,-70 23 0,47-24-1,-24 24 2,-24-23-2,25 23 2,-25 0-2,1 0 17,-1 0-1</inkml:trace>
    </iact:actionData>
  </iact:action>
  <iact:action type="add" startTime="7303">
    <iact:property name="dataType"/>
    <iact:actionData xml:id="d3">
      <inkml:trace xmlns:inkml="http://www.w3.org/2003/InkML" xml:id="stk3" contextRef="#ctx0" brushRef="#br0">16379 12204 0,'24'0'67,"-1"0"-58,1 0-2,-1 0 0,25 0 2,-1 0 6,-24 0-7,1 0 1,23 24-3,1-24 2,-25 0 0,24 23 0,-23-23 1,47 0-2,0 24 0,-24-24 2,24 0-3,-1 0 2,1 0 1,-24 0-2,1 0 1,-1 0 9,-24 0-12,1 0 29,0 0-20,-1 0-4,24 0 3,1 0 3,-25 0-8,1 0-1,-1 0 1,1 0 1,0 0 5,-1 0 2,1 0 0,-1 0 6,25 0-14,-25 0 24,1 0-24,-1 0 37</inkml:trace>
    </iact:actionData>
  </iact:action>
  <iact:action type="add" startTime="15086">
    <iact:property name="dataType"/>
    <iact:actionData xml:id="d4">
      <inkml:trace xmlns:inkml="http://www.w3.org/2003/InkML" xml:id="stk4" contextRef="#ctx0" brushRef="#br1">7364 13951 0,'0'24'187,"23"-24"-174,1 0-5,23 23 0,0-23-1,-23 0 2,47 24-2,0-24 2,-24 0-2,47 23 0,-23 1 2,23-24-2,-46 0 1,22 24-1,25-24 1,-72 0 0,25 0 0,-1 0 0,24 0 8,-24 0-2,-24 0-5,25 0-2,-1 0 1,-24 0 0,25 0 3,-25 0-5,24 0 5,-23 0-8,0 0 6,-1 0 13,1 0-6,-1 0 7,1 0-16</inkml:trace>
    </iact:actionData>
  </iact:action>
  <iact:action type="add" startTime="16563">
    <iact:property name="dataType"/>
    <iact:actionData xml:id="d5">
      <inkml:trace xmlns:inkml="http://www.w3.org/2003/InkML" xml:id="stk5" contextRef="#ctx0" brushRef="#br1">9700 13951 0,'24'0'201,"23"0"-196,0 0 11,-23 0-8,23 0-1,0 0 2,0 0-2,1 0 2,22 0-2,-46 0 2,23 0-2,-23 0 1,-1 0 0,25 0 0,-25 0-2,1 0 2,23 0 1,0 0-1,24 0 0,-47 24-1,46-24 1,-22 0-1,-1 0 0,0 0 2,-23 0 0,23 0-3,-24 0 2,1 0 1,0 0-1,-1 0-2,1 0 2,23 0 8,-23 0-9,-1 0 9,1 0-9,-1 0 41,1 0 14</inkml:trace>
    </iact:actionData>
  </iact:action>
  <iact:action type="add" startTime="17929">
    <iact:property name="dataType"/>
    <iact:actionData xml:id="d6">
      <inkml:trace xmlns:inkml="http://www.w3.org/2003/InkML" xml:id="stk6" contextRef="#ctx0" brushRef="#br1">12863 13786 0,'47'0'69,"-24"0"-54,1 0-8,0 0 2,-1 0 1,48 0-4,0 0 3,23-24-4,-23 24 3,47 0 2,-24-24-4,24 24 2,-23 0 1,-1 0-3,-23-23 4,0 23-4,0 0 2,-1 0-1,1 0 2,-24 0-2,1 0 1,-25 0 7,1 0-6,-1 0 14,1 0 0,0 0-8</inkml:trace>
    </iact:actionData>
  </iact:action>
  <iact:action type="add" startTime="18955">
    <iact:property name="dataType"/>
    <iact:actionData xml:id="d7">
      <inkml:trace xmlns:inkml="http://www.w3.org/2003/InkML" xml:id="stk7" contextRef="#ctx0" brushRef="#br1">16875 13408 0,'0'-24'15,"23"24"0,-23-23-9,24 23 3,23 0-2,-23-24 1,47 24 0,-24 0-1,-24 0 1,48 0 0,0-23 0,0 23 0,0-24-1,23 0 2,24 1-2,-24-1 1,48 1-1,-24-1 5,24-47-7,-24 48 2,47-25 0,0 25 1,-47-25 3,-47 25-7,23-1 5,-23-23-2,-24 47 3,-23-24-4,23 24 2,-23 0-1,-24-23 25,23 23-25,1 0 94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1:41:15.620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40622">
    <iact:property name="dataType"/>
    <iact:actionData xml:id="d0">
      <inkml:trace xmlns:inkml="http://www.w3.org/2003/InkML" xml:id="stk0" contextRef="#ctx0" brushRef="#br0">5924 12464 0,'47'0'117,"0"0"-111,1 0 2,22 0 0,1 0-1,0 0 0,23 0 1,1 23-1,-1 1 1,-46 0 0,46-1 0,-23 1 0,-48-24 0,25 0-1,-1 0 3,-24 23-4,1-23 3,23 24-2,-23-24 79,-1 0-71,1 0 0</inkml:trace>
    </iact:actionData>
  </iact:action>
  <iact:action type="add" startTime="41857">
    <iact:property name="dataType"/>
    <iact:actionData xml:id="d1">
      <inkml:trace xmlns:inkml="http://www.w3.org/2003/InkML" xml:id="stk1" contextRef="#ctx0" brushRef="#br0">9063 12818 0,'24'0'94,"-1"0"-89,24 0 2,24 0 2,-47 0-2,70 0 0,-47 0 3,1 0-4,-1-24 2,0 24 0,-23 0 2,-1 0-4,1 0 2,-1 0-1,25 0 2,-25 0 5,1 0-5,-1 0-1,1-23 7,0 23-7,-1 0-1,24 0 1,1 0 8,-1 0-9,-24 0 2,1 0-2,0 0 1,-1 0 7</inkml:trace>
    </iact:actionData>
  </iact:action>
  <iact:action type="add" startTime="43060">
    <iact:property name="dataType"/>
    <iact:actionData xml:id="d2">
      <inkml:trace xmlns:inkml="http://www.w3.org/2003/InkML" xml:id="stk2" contextRef="#ctx0" brushRef="#br0">11895 12464 0,'24'0'32,"-1"-24"-25,24 1 0,1 23 0,-1-24 1,24 24 0,-1-24-1,25 24 1,-48 0 0,24 0 0,23 0-1,-70 0 2,47 0-1,-24 0-1,0 0 1,24 0 0,-24 0-1,-23 0 1,23 0 0,0 0 7</inkml:trace>
    </iact:actionData>
  </iact:action>
  <iact:action type="add" startTime="43946">
    <iact:property name="dataType"/>
    <iact:actionData xml:id="d3">
      <inkml:trace xmlns:inkml="http://www.w3.org/2003/InkML" xml:id="stk3" contextRef="#ctx0" brushRef="#br0">13901 12204 0,'71'0'209,"-48"0"-201,72 0-2,-1-24 3,24 24-1,47-23 0,1-24-1,46-1 1,-23 48 1,23-23-1,-47-48-2,-47 71 4,24-24-2,-95 1-1,0 23-1,1 0 3,-25 0-3,1 0 3,-1 0 15,1 0 53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1:41:15.620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26397">
    <iact:property name="dataType"/>
    <iact:actionData xml:id="d0">
      <inkml:trace xmlns:inkml="http://www.w3.org/2003/InkML" xml:id="stk0" contextRef="#ctx0" brushRef="#br0">6703 12157 0,'24'0'304,"23"0"-298,0 0 9,24 0-8,-24 0 3,47 0-3,1 23 0,23 1 1,-24-24-1,24 24 1,-23-24 0,-25 0 0,1 0 0,-24 0-1,24 0 1,-47 0 0,47 0-1,-48 0 2,1 0-2,23 0 2,-23 0-2,-1 0 1,1 0 0,-1 0 70,1 0-32</inkml:trace>
    </iact:actionData>
  </iact:action>
  <iact:action type="add" startTime="27851">
    <iact:property name="dataType"/>
    <iact:actionData xml:id="d1">
      <inkml:trace xmlns:inkml="http://www.w3.org/2003/InkML" xml:id="stk1" contextRef="#ctx0" brushRef="#br0">9606 12251 0,'71'0'76,"-48"0"-69,48 0 3,47 0-5,-24 0 4,48 24-2,-24 0 2,47-1-3,-23 1 2,-24-1 1,23 1-2,-23-24 1,24 47 1,-71-47-3,23 24 3,-23-1-3,0-23 2,-48 0 0,25 0 0,-25 0 8,1 0-9</inkml:trace>
    </iact:actionData>
  </iact:action>
  <iact:action type="add" startTime="28836">
    <iact:property name="dataType"/>
    <iact:actionData xml:id="d2">
      <inkml:trace xmlns:inkml="http://www.w3.org/2003/InkML" xml:id="stk2" contextRef="#ctx0" brushRef="#br0">12131 12180 0,'24'0'38,"23"0"-22,24 0-1,-48 0-8,24 0 2,24 0-2,-24 0 10,1 0-10,-25 0 0,1 0 118,-1 0-79,1 0-7,0 0-22,-1 0 13,1 0-23,-1 0 1</inkml:trace>
    </iact:actionData>
  </iact:action>
  <iact:action type="add" startTime="29893">
    <iact:property name="dataType"/>
    <iact:actionData xml:id="d3">
      <inkml:trace xmlns:inkml="http://www.w3.org/2003/InkML" xml:id="stk3" contextRef="#ctx0" brushRef="#br0">13193 12039 0,'47'0'100,"-23"0"-92,47 0-1,-24 0 2,0-24-1,47 24-1,1 0 4,46-23-7,25 23 4,46 0 0,-23-24 1,-71 24-3,0 0 2,23 0 0,-70 0 0,0-24-1,-24 24 1,-23 0 0,-1 0 1,1 0-3</inkml:trace>
    </iact:actionData>
  </iact:action>
  <iact:action type="add" startTime="39355">
    <iact:property name="dataType"/>
    <iact:actionData xml:id="d4">
      <inkml:trace xmlns:inkml="http://www.w3.org/2003/InkML" xml:id="stk4" contextRef="#ctx0" brushRef="#br1">6632 13809 0,'47'0'184,"-23"0"-176,0 0 0,-1 0 1,1-23-3,-1 23 2,1 0-1,0 0 1,23 0 0,-24 0 0,1 0 1,47 0-3,-48 0 2,25 0 1,-25 0-2,1 0 1,-1 0 0,1 0-1,0 0 1,-1 0 1,1 0-2,-1 0 0,1 0 1,0 0 1,23 0-2,0 0 3,0 0-5,-23 0 3,23 0 0,-23 0 3,23 0-7,-24 0 4,1 0 0,0 0-1,-1 0 9,1 0 31,-1 0-39,1 0 0,0 0-1,-1 0 1,1 0-1,-1 0 1</inkml:trace>
    </iact:actionData>
  </iact:action>
  <iact:action type="add" startTime="40668">
    <iact:property name="dataType"/>
    <iact:actionData xml:id="d5">
      <inkml:trace xmlns:inkml="http://www.w3.org/2003/InkML" xml:id="stk5" contextRef="#ctx0" brushRef="#br1">9488 13809 0,'23'0'37,"1"0"-30,0 0 0,23 0 2,-24 0-2,25 0 1,-1 0-1,0 0 1,0 0 1,-23 0-2,47 0 3,-1 0-4,1 0 1,0 0 1,23 0 1,1 0-2,-1 0 0,-23 0 1,0 0 2,0 0-4,-24 0 1,0 0 3,-23 0-3,23 0 0,-24 0 1,1 0 1,0 0-2,-1 0 3,1 0 18,-1 0-20,1 0 0,0 0 1,-1 0-3</inkml:trace>
    </iact:actionData>
  </iact:action>
  <iact:action type="add" startTime="41809">
    <iact:property name="dataType"/>
    <iact:actionData xml:id="d6">
      <inkml:trace xmlns:inkml="http://www.w3.org/2003/InkML" xml:id="stk6" contextRef="#ctx0" brushRef="#br1">12155 13809 0,'23'0'69,"24"-23"-62,-23 23 0,0 0 1,-1 0 1,24 0-2,1 0 1,-25 0-1,24 0 1,-23 0 2,23 0-4,0 0 2,1 0-1,22 0 1,1 0 0,-24 0 0,1 0-1,-25 0 2,24 0-2,-23 0 0,0 0 9,-1 0-8</inkml:trace>
    </iact:actionData>
  </iact:action>
  <iact:action type="add" startTime="42803">
    <iact:property name="dataType"/>
    <iact:actionData xml:id="d7">
      <inkml:trace xmlns:inkml="http://www.w3.org/2003/InkML" xml:id="stk7" contextRef="#ctx0" brushRef="#br1">14161 13573 0,'23'-23'53,"24"23"-45,1 0 8,-1 0 0,0 0-10,0 0 6,24 0-8,0 0 3,0 0 2,23 0-1,118 0-1,-46-48 1,46 48 0,-23-23-1,23-1 1,-47 1 2,-47-1-4,-47 24 1,0-24 2,-47 24-2,23 0 2,-24 0 5,-23-23-6,24 23 1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1:41:15.620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3547">
    <iact:property name="dataType"/>
    <iact:actionData xml:id="d0">
      <inkml:trace xmlns:inkml="http://www.w3.org/2003/InkML" xml:id="stk0" contextRef="#ctx0" brushRef="#br0">6184 12818 0,'23'0'60,"1"0"-52,23 0 0,0 0 0,24 0 0,0 0-1,0 0 2,0 0-1,47 23-1,-48-23 0,1 0 2,0 24-2,0 0 0,-24-24 1,0 0 0,-23 0 0,-1 0 0,1 0 0,0 0 85,-1 0-85,1 0-1</inkml:trace>
    </iact:actionData>
  </iact:action>
  <iact:action type="add" startTime="4907">
    <iact:property name="dataType"/>
    <iact:actionData xml:id="d1">
      <inkml:trace xmlns:inkml="http://www.w3.org/2003/InkML" xml:id="stk1" contextRef="#ctx0" brushRef="#br0">8969 12747 0,'23'0'54,"24"0"-48,1 0 2,-1 0 0,24 0 0,23 0-1,0-24 1,-46 24-1,46 0 2,0-23-2,-46 23 0,22 0 3,1-24-3,-47 24 0,23 0 2,-23 0-2,-1 0 1,1 0 8,-1 0-9,-23-23 16</inkml:trace>
    </iact:actionData>
  </iact:action>
  <iact:action type="add" startTime="5910">
    <iact:property name="dataType"/>
    <iact:actionData xml:id="d2">
      <inkml:trace xmlns:inkml="http://www.w3.org/2003/InkML" xml:id="stk2" contextRef="#ctx0" brushRef="#br0">11801 12251 0,'23'0'39,"24"-23"-26,1 23-5,-25 0-1,1 0 1,-1 0 1,25 0-2,22 0 0,-46 0 2,47 0-2,0-24 1,-24 24-1,47-24 2,1 1 1,-25 23-5,48-24 3,-47 24-1,-24-23 1,24 23 1,-24-24-2,-23 24 0,23-24 3,0 24-4,1 0 10,-25 0-8,1 0 7,-1 0-7,1 0 30</inkml:trace>
    </iact:actionData>
  </iact:action>
  <iact:action type="add" startTime="6841">
    <iact:property name="dataType"/>
    <iact:actionData xml:id="d3">
      <inkml:trace xmlns:inkml="http://www.w3.org/2003/InkML" xml:id="stk3" contextRef="#ctx0" brushRef="#br0">14491 11944 0,'0'24'37,"0"0"11,0-1-33,47-23-7,-23 0-2,23 24 3,24-1-1,-48-23-1,48 0 1,24 24 0,-48-24 0,47 0 0,1 47-1,23-47 1,-24 24-1,0-24 2,1 23-1,-48-23 0,47 0 0,-46 0-1,-25 0 1,24 0-2,-23 0 2,0 0 1,-1 0 0,1 0-1,-1 0 6,1 0-5,0 0 13,-1 0-5,1 0 5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1:57:32.28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70191">
    <iact:property name="dataType"/>
    <iact:actionData xml:id="d0">
      <inkml:trace xmlns:inkml="http://www.w3.org/2003/InkML" xml:id="stk0" contextRef="#ctx0" brushRef="#br0">22020 5217 0,'-24'0'149,"-23"0"-145,0 0 4,23 0 1,-47 0-1,24 0-1,-24 0 2,0 0 0,-23 0-4,47 0 3,-24 0-1,24 0 1,0 0-1,-24 0 2,0 23-1,24-23-1,-24 24 1,-23 0 0,-1-1 0,1-23 1,23 24-2,-23-1 1,-72 48-1,72-71 0,23 24 1,0-1 1,24-23-1,-24 24-2,24 0 2,0-1 0,0 1-1,-24-24 2,0 23-2,-23 25 2,23-1-2,-71 0 2,1 24-2,-1 0 1,48 0 2,-48-1-5,24 1 6,47 0-1,-70-24-9,46-23 7,1 23 1,23-23-2,-47 23 1,24 0 0,-48-23-1,24 23 1,-23-24 0,23 48 2,-24-24-4,0 1 1,24-1 1,24-23 0,-48 46 0,24-46-1,-23 0 1,70-24 0,-24 0 2,1 23-5,0-23 3,46 24 0,-46-1 0,0-23 0,-1 24-1,1 23 2,23-47-2,-23 47 1,46-23-1,-22-24 1,-25 24 0,24-1 0,24 24-1,-24-23 1,1 0 0,-1-1-1,24 24 3,-24 1-3,0-1 1,0-47-2,0 47 3,48-23-2,-48 23 1,0-23-1,0 23 2,48-24 1,-48 1 1,24-24-9,-24 24 5,24-1 1,0 1 0,-1-24 0,25 47-1,-48-47 4,47 0-6,1 24 4,-1-24 0,-23 23 2,23 1 7,-23-24 363,0 0-372,0 0-1,-48 0-2,48 0 4,-47 0-5,-1 23 4,-23 1-2,24 0 1,-48-1-1,24 1 1,0-24 0,-23 23 0,70-23 1,-47 24-3,-24-24 3,1 0-3,46 24 3,-23-24-3,-23 23 4,23 1-3,23-1 1,25 1 2,-1 0-6,0-1 8,0 1-7,24-24 3,-24 23 0,48 1-1,-48-24 0,24 24 2,-1-24-2,1 0 2,-24 0-1,48 0-1,-24 23 1,-1 1 0,25-24-1,-24 24 0,-1-24 2,25 23-1,-24 1-1,23-24 3,0 0-4,-23 23 2,24 1-1,23 0 0,-48-1 2,1 1-2,24-1 2,-48 1-2,0 23 1,24-23-1,0 23 1,-1-23 1,-22-1-3,22 1 2,48-1 0,-47 1 0,0 0 0,23-24-1,-23 23 1,24 1 1,-1-1-2,0 1 2,-23-24-3,24 47 3,23-23-2,-48-24 0,25 23 1,-1 1 8,1-24-8,23 24-1,-24-24 10,0 0-10,24 23 1,-23 1 8,-1-24-8,1 23 0,23 1-2,-24 0 13,0-24-15,24 23 5,-23 1-1,-1-24-1,1 0 3,23 47-4,-48-23 2,25-1-1,-1-23 3,24 24-3,-23 0-1,-1-24 3,0 23 5,1-23-6,23 24 9,-24-1-3,1-23 2,-1 0 0,24 24 7,-24-24-5,1 24-5,-1-24 18,1 0-15,23 23-9,-24-23 4,24 24 3,-24-24-8,1 0 5,23 23-6,-24-23 12,1 0-11,-1 24 10,0 0-1,1-24-5,-1 23 5,1-23-9,-1 24 4,0-1 12,1-23-7,-1 0 0,1 0 79,-1 0-86,0 0 15,1 0-5,-1 0-4,1 0 94,-1 0-85,0 0 48,1 0-17,-1 0 16,1 0-48,-1 0 43</inkml:trace>
    </iact:actionData>
  </iact:action>
  <iact:action type="add" startTime="102253">
    <iact:property name="dataType"/>
    <iact:actionData xml:id="d1">
      <inkml:trace xmlns:inkml="http://www.w3.org/2003/InkML" xml:id="stk1" contextRef="#ctx0" brushRef="#br0">22279 9183 0,'-47'0'288,"23"0"-282,-23 0 1,-24 0 1,1 0 0,-1 0 0,-47 0 0,23 0 0,-23 0-2,0 0 2,-47 0 0,24 0 0,-72 0-1,-23 0 2,47-24-1,-47 24-1,24 0 1,47 0-1,-71 0 1,47 0 2,71 0-4,-47 0 1,23 24 1,24-1 0,24 24 0,-48 24 0,48-24 0,-1 1 0,1-25-1,0 24 1,-48 24-1,48 24 1,-48-25 0,-47 48 3,48-23-6,-25 23 2,-46 24 4,23 23-6,24-47 3,23-24 0,-23 72-1,-47-25 2,70-23-2,-23 24 2,-24 23-3,0-23 2,48-24 0,-25 0 5,25 23-11,-24 1 6,23 0 0,0-24 0,48 23 0,-24-70 2,-24 47-4,72-71 0,-1 24 3,24-24-2,-24 1 1,0-25-1,0 1 1,24-1 3,0-23-4,0 24-1,23 0 1,0-1 343,-23 1-342,0-24 1,-24 23-3,-47 48 2,-94 0 4,-71 24-6,23-25 0,48 25 1,-72-48 6,48 24-10,24 0 4,23-48 4,48 24-5,-25-23 1,1 0 0,71 23 1,-48 0 3,48 0-3,-1-23-4,1 23 4,-24-23 0,24 23 1,-48 0-2,0 0 1,24-23-1,24 23 1,0 0 0,-48 24 0,95-47 1,-48-1-3,72 1 2,-48 0 0,24-1-1,0 1 1,-24-1 0,0 25 0,0-25 1,0 1-2,-47-1 5,71 25-10,-47-48 6,-1 23 0,25 1 0,-25 0 0,1 23 0,-1-24 2,48 1-2,-24 0-3,-23-24 2,23 23 2,24 1-2,-47-1 2,-1-23-3,24 24 3,1 0-2,-1-1 1,-24-23 0,1 24-1,23-24 1,48 23 0,-48-23 3,0 0-6,47 24 3,-46-24-1,22 24 4,1-1-6,0-23 4,0 24 0,23-24-3,-23 0 2,0 23-1,23-23 0,-23 0 1,23 0 1,1 0 7,-1 0-10,1 0 49</inkml:trace>
    </iact:actionData>
  </iact:action>
  <iact:action type="add" startTime="128156">
    <iact:property name="dataType"/>
    <iact:actionData xml:id="d2">
      <inkml:trace xmlns:inkml="http://www.w3.org/2003/InkML" xml:id="stk2" contextRef="#ctx0" brushRef="#br0">21052 13880 0,'-24'0'30,"1"0"507,-1 0-530,1 0 1,-25-23-1,1-25 1,24 25 1,-25-25-2,-22 1 0,22 0 1,-22 0 2,22-24-3,1 0-1,-24 0 3,1 24-3,-1-24 7,0 48-10,0-1 5,24-23 0,-24 0-1,0 0 1,24 23 0,24-47 4,-72 24-9,48 23 5,-24-23 1,24-24-1,-24 24-1,0-24 2,24 24-2,-24 0 0,24 23 1,0 1-1,0-1 1,0 0 6,-1 1-12,1-1 6,24 1 0,-25-1-1,-22 0 1,22 1-1,1-24 1,-24 23 0,1-23 2,-1-1-4,24 25 2,-24-24 0,0 23 0,-23 0 1,23 1-3,0-1 1,0-23 1,-23 47-1,23-24 1,24 1 3,-24 23-6,0-24 4,-47 1-2,-23-25 2,23 1-3,-71-47 3,24 47-2,-95-119 1,95 72-1,-1 23 9,-22-23-15,22 46 6,25-22 1,-24 22-1,47 1 3,-24 24-3,48-1 0,-1-23 1,24 23 1,24 1-4,0-1 5,23 0-3,1 1 0,23-1 1,-24 1 334,1-1-334,-1 24-1,-23-47 0,-24-24 1,0 24 0,-23-48 0,-1 24 0,-46-47 0,-1 0 0,-47-23-1,48-25 2,-1 25-2,-47-1 1,24 24-1,0-23 1,0 23 0,23-24-1,1 24 2,-1 0-2,48 23 4,-1 1-6,-46 0 3,70 23-1,0 0 5,-23-47-8,-1 71 4,48-24-1,-47 24 1,23-1 3,0 25-7,-23-48 4,23 24-1,0-24 2,0 0-2,24 0 2,-71 1-2,71-25 0,-24 48 2,24-24-1,-24 0-1,24 24 2,-24 0-2,24 23 1,0-23 3,-1 0-7,1 0 4,-24-1 0,24 25 0,-24-48-1,24 0 1,-24 0 0,1 1-1,-1 22 4,0-46-6,0 47 5,24-24 0,-24 24-6,24 23 3,-71-70 1,71 70-1,-24-47 1,0 24 6,0 0-12,1 0 6,46 23-1,-23 0 1,23 1 3,1 23-5,23-24 1,-24 24 1,0-23 7,1 23 24,-1-24-32,1 24 1,-1-24 9,0 1-1,1 23 0,-24 0-9,23 0 8,-23-24-8,0 24 8,-1-24-2,1 1-10,0-1 4,0 1 2,0 23-2,-1 0 2,1 0-2,24-24 0,-25 24 1,25-24 1,-1 24-2,1-23 1,-1 23 7,0 0 16,1 0-15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microsoft.com/office/2011/relationships/inkAction" Target="../ink/inkAction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microsoft.com/office/2011/relationships/inkAction" Target="../ink/inkAction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microsoft.com/office/2011/relationships/inkAction" Target="../ink/inkAction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microsoft.com/office/2011/relationships/inkAction" Target="../ink/inkAction4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microsoft.com/office/2011/relationships/inkAction" Target="../ink/inkAction5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png"/><Relationship Id="rId5" Type="http://schemas.microsoft.com/office/2011/relationships/inkAction" Target="../ink/inkAction6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0.png"/><Relationship Id="rId5" Type="http://schemas.microsoft.com/office/2011/relationships/inkAction" Target="../ink/inkAction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8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Lazy_placeholder - Teacher's Pet Classroom Resources">
            <a:extLst>
              <a:ext uri="{FF2B5EF4-FFF2-40B4-BE49-F238E27FC236}">
                <a16:creationId xmlns:a16="http://schemas.microsoft.com/office/drawing/2014/main" id="{579AF19F-A625-4288-8C90-4717FF3F517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3345" y="1690688"/>
            <a:ext cx="8384212" cy="468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Alternative sound for ‘o’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A9BD8E-5EA0-4FB3-AA59-DF9A4527AF48}"/>
              </a:ext>
            </a:extLst>
          </p:cNvPr>
          <p:cNvSpPr/>
          <p:nvPr/>
        </p:nvSpPr>
        <p:spPr>
          <a:xfrm>
            <a:off x="2103531" y="1940365"/>
            <a:ext cx="1128590" cy="110101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9D8428-5976-4B7A-9A35-4AC37EF1DD87}"/>
              </a:ext>
            </a:extLst>
          </p:cNvPr>
          <p:cNvSpPr txBox="1"/>
          <p:nvPr/>
        </p:nvSpPr>
        <p:spPr>
          <a:xfrm>
            <a:off x="2285271" y="1966772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51F597F-3B1D-4061-B5CB-E3ED9605A2D8}"/>
              </a:ext>
            </a:extLst>
          </p:cNvPr>
          <p:cNvSpPr txBox="1"/>
          <p:nvPr/>
        </p:nvSpPr>
        <p:spPr>
          <a:xfrm>
            <a:off x="8784563" y="2902141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o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6FCBBB9A-8EF6-4C64-90AB-56AE1CAA3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364"/>
    </mc:Choice>
    <mc:Fallback>
      <p:transition spd="slow" advTm="363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918664" y="2239321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p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o</a:t>
            </a:r>
            <a:r>
              <a:rPr lang="en-US" sz="13800" dirty="0">
                <a:latin typeface="Sassoon Primary" pitchFamily="50" charset="0"/>
              </a:rPr>
              <a:t>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45FCF0-84D6-4054-B50C-F47F54DCF9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3655" y="790429"/>
            <a:ext cx="3103040" cy="527714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58041568-067D-481A-87C5-ED0F7B50070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20200" y="4214880"/>
              <a:ext cx="2710440" cy="44244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58041568-067D-481A-87C5-ED0F7B50070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04360" y="4151520"/>
                <a:ext cx="2741760" cy="56916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47B9DA48-A680-41E7-8DAF-58AECF1D6F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39"/>
    </mc:Choice>
    <mc:Fallback>
      <p:transition spd="slow" advTm="14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229165" y="2239321"/>
            <a:ext cx="489942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p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o</a:t>
            </a:r>
            <a:r>
              <a:rPr lang="en-US" sz="13800" dirty="0">
                <a:latin typeface="Sassoon Primary" pitchFamily="50" charset="0"/>
              </a:rPr>
              <a:t>ny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613C8E-E495-45FC-B3F5-3A5E439049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3655" y="790429"/>
            <a:ext cx="3103040" cy="527714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61AB0A19-B277-4633-85E4-14BB089FC9A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57440" y="4359600"/>
              <a:ext cx="3636720" cy="66312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61AB0A19-B277-4633-85E4-14BB089FC9A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41600" y="4296240"/>
                <a:ext cx="3668040" cy="789840"/>
              </a:xfrm>
              <a:prstGeom prst="rect">
                <a:avLst/>
              </a:prstGeom>
            </p:spPr>
          </p:pic>
        </mc:Fallback>
      </mc:AlternateContent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50E97368-7A0A-443E-92DB-FB3CE27773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18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653"/>
    </mc:Choice>
    <mc:Fallback>
      <p:transition spd="slow" advTm="36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733020" y="2215939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m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o</a:t>
            </a:r>
            <a:r>
              <a:rPr lang="en-US" sz="13800" dirty="0">
                <a:latin typeface="Sassoon Primary" pitchFamily="50" charset="0"/>
              </a:rPr>
              <a:t>p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447BA1F-4627-4E3B-B37B-2177E0486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3655" y="790429"/>
            <a:ext cx="3103040" cy="527714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8188866E-067D-4138-90F8-8FAD54F00C0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15680" y="4350960"/>
              <a:ext cx="3033360" cy="17892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8188866E-067D-4138-90F8-8FAD54F00C0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99840" y="4287600"/>
                <a:ext cx="3064680" cy="30564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859CA4C3-CE47-4180-B525-FC58C39B41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2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71"/>
    </mc:Choice>
    <mc:Fallback>
      <p:transition spd="slow" advTm="10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429120" y="2239321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o</a:t>
            </a:r>
            <a:r>
              <a:rPr lang="en-US" sz="13800" dirty="0">
                <a:latin typeface="Sassoon Primary" pitchFamily="50" charset="0"/>
              </a:rPr>
              <a:t>pen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1F3569-7610-4478-B591-2270A4C1FF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3655" y="790429"/>
            <a:ext cx="3103040" cy="527714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B77F6E5F-65A9-40BB-AAE3-11E60C12E57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83000" y="4393440"/>
              <a:ext cx="4299480" cy="68040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B77F6E5F-65A9-40BB-AAE3-11E60C12E57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67160" y="4330080"/>
                <a:ext cx="4330800" cy="80712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A40631A5-4C03-49FA-B453-22EE01C299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8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977"/>
    </mc:Choice>
    <mc:Fallback>
      <p:transition spd="slow" advTm="28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1990581" y="2239321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sp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o</a:t>
            </a:r>
            <a:r>
              <a:rPr lang="en-US" sz="13800" dirty="0">
                <a:latin typeface="Sassoon Primary" pitchFamily="50" charset="0"/>
              </a:rPr>
              <a:t>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8260A6-8378-4C0F-80F6-3A7BB31CAD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3655" y="790429"/>
            <a:ext cx="3103040" cy="527714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51C53D35-2A35-4A82-8D97-1FF8B93A251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32640" y="4291560"/>
              <a:ext cx="3594240" cy="3232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51C53D35-2A35-4A82-8D97-1FF8B93A251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116800" y="4228200"/>
                <a:ext cx="3625560" cy="4500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E78E803-365F-49FE-BD89-2499B880E3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94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181"/>
    </mc:Choice>
    <mc:Fallback>
      <p:transition spd="slow" advTm="531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125560" y="2276618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h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o</a:t>
            </a:r>
            <a:r>
              <a:rPr lang="en-US" sz="13800" dirty="0">
                <a:latin typeface="Sassoon Primary" pitchFamily="50" charset="0"/>
              </a:rPr>
              <a:t>ld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9D60CB-4CCC-454B-B187-9227F598B0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3655" y="790429"/>
            <a:ext cx="3103040" cy="527714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355352E-D06E-4CF2-9A76-55925781162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87520" y="4299840"/>
              <a:ext cx="3466800" cy="67176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355352E-D06E-4CF2-9A76-55925781162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371680" y="4236480"/>
                <a:ext cx="3498120" cy="7984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CAA3292-9604-49A4-8C48-92FFF60580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808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958"/>
    </mc:Choice>
    <mc:Fallback>
      <p:transition spd="slow" advTm="49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065226" y="2239321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f</a:t>
            </a:r>
            <a:r>
              <a:rPr lang="en-US" sz="13800" dirty="0">
                <a:solidFill>
                  <a:srgbClr val="FF0000"/>
                </a:solidFill>
                <a:latin typeface="Sassoon Primary" pitchFamily="50" charset="0"/>
              </a:rPr>
              <a:t>o</a:t>
            </a:r>
            <a:r>
              <a:rPr lang="en-US" sz="13800" dirty="0">
                <a:latin typeface="Sassoon Primary" pitchFamily="50" charset="0"/>
              </a:rPr>
              <a:t>nd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C7A21F6-261D-4F77-B8B6-384621CB8C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3655" y="790429"/>
            <a:ext cx="3103040" cy="527714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0493999-0B02-4AF4-9FFD-567B5DC5E97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26240" y="4299840"/>
              <a:ext cx="3526200" cy="34056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0493999-0B02-4AF4-9FFD-567B5DC5E97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10400" y="4236480"/>
                <a:ext cx="3557520" cy="4672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2890EFC-A8C5-4B6D-8E0E-7840D59934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8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83"/>
    </mc:Choice>
    <mc:Fallback>
      <p:transition spd="slow" advTm="21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67A51C3-4445-4C32-AB75-5781A6D8BCD8}"/>
              </a:ext>
            </a:extLst>
          </p:cNvPr>
          <p:cNvSpPr txBox="1"/>
          <p:nvPr/>
        </p:nvSpPr>
        <p:spPr>
          <a:xfrm>
            <a:off x="7605599" y="4490257"/>
            <a:ext cx="3964359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A p</a:t>
            </a:r>
            <a:r>
              <a:rPr lang="en-US" sz="4400" dirty="0">
                <a:solidFill>
                  <a:srgbClr val="FF0000"/>
                </a:solidFill>
                <a:latin typeface="Sassoon Primary" pitchFamily="50" charset="0"/>
              </a:rPr>
              <a:t>o</a:t>
            </a:r>
            <a:r>
              <a:rPr lang="en-US" sz="4400" dirty="0">
                <a:latin typeface="Sassoon Primary" pitchFamily="50" charset="0"/>
              </a:rPr>
              <a:t>ny can tr</a:t>
            </a:r>
            <a:r>
              <a:rPr lang="en-US" sz="4400" dirty="0">
                <a:solidFill>
                  <a:srgbClr val="FF0000"/>
                </a:solidFill>
                <a:latin typeface="Sassoon Primary" pitchFamily="50" charset="0"/>
              </a:rPr>
              <a:t>o</a:t>
            </a:r>
            <a:r>
              <a:rPr lang="en-US" sz="4400" dirty="0">
                <a:latin typeface="Sassoon Primary" pitchFamily="50" charset="0"/>
              </a:rPr>
              <a:t>t quite fast.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-208173" y="90653"/>
            <a:ext cx="64825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    Read and Match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7997486" y="937957"/>
            <a:ext cx="357247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This d</a:t>
            </a:r>
            <a:r>
              <a:rPr lang="en-US" sz="4400" dirty="0">
                <a:solidFill>
                  <a:srgbClr val="FF0000"/>
                </a:solidFill>
                <a:latin typeface="Sassoon Primary" pitchFamily="50" charset="0"/>
              </a:rPr>
              <a:t>o</a:t>
            </a:r>
            <a:r>
              <a:rPr lang="en-US" sz="4400" dirty="0">
                <a:latin typeface="Sassoon Primary" pitchFamily="50" charset="0"/>
              </a:rPr>
              <a:t>g has sp</a:t>
            </a:r>
            <a:r>
              <a:rPr lang="en-US" sz="4400" dirty="0">
                <a:solidFill>
                  <a:srgbClr val="FF0000"/>
                </a:solidFill>
                <a:latin typeface="Sassoon Primary" pitchFamily="50" charset="0"/>
              </a:rPr>
              <a:t>o</a:t>
            </a:r>
            <a:r>
              <a:rPr lang="en-US" sz="4400" dirty="0">
                <a:latin typeface="Sassoon Primary" pitchFamily="50" charset="0"/>
              </a:rPr>
              <a:t>ts.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DBEB5E-BA8B-451B-A2FF-F65F86870083}"/>
              </a:ext>
            </a:extLst>
          </p:cNvPr>
          <p:cNvSpPr txBox="1"/>
          <p:nvPr/>
        </p:nvSpPr>
        <p:spPr>
          <a:xfrm>
            <a:off x="7997485" y="2692742"/>
            <a:ext cx="3572473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The wooden door is </a:t>
            </a:r>
            <a:r>
              <a:rPr lang="en-US" sz="4400" dirty="0">
                <a:solidFill>
                  <a:srgbClr val="FF0000"/>
                </a:solidFill>
                <a:latin typeface="Sassoon Primary" pitchFamily="50" charset="0"/>
              </a:rPr>
              <a:t>o</a:t>
            </a:r>
            <a:r>
              <a:rPr lang="en-US" sz="4400" dirty="0">
                <a:latin typeface="Sassoon Primary" pitchFamily="50" charset="0"/>
              </a:rPr>
              <a:t>pen.</a:t>
            </a:r>
          </a:p>
        </p:txBody>
      </p:sp>
      <p:pic>
        <p:nvPicPr>
          <p:cNvPr id="2" name="Picture 2" descr="Shetland Pony Horse Breed Profile">
            <a:extLst>
              <a:ext uri="{FF2B5EF4-FFF2-40B4-BE49-F238E27FC236}">
                <a16:creationId xmlns:a16="http://schemas.microsoft.com/office/drawing/2014/main" id="{8E474A8F-B2BE-4DE6-8BF0-096A7348B6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05" y="1075833"/>
            <a:ext cx="2391423" cy="159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View through rustic, open wooden door to … – Buy image – 12342849 ❘  living4media">
            <a:extLst>
              <a:ext uri="{FF2B5EF4-FFF2-40B4-BE49-F238E27FC236}">
                <a16:creationId xmlns:a16="http://schemas.microsoft.com/office/drawing/2014/main" id="{2BF84C31-E32D-45EC-93E6-07D120717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137" y="4387378"/>
            <a:ext cx="1216702" cy="183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Dalmatian Spotty Dog Pet Playing Stock Photo, Picture And Royalty Free  Image. Image 24249381.">
            <a:extLst>
              <a:ext uri="{FF2B5EF4-FFF2-40B4-BE49-F238E27FC236}">
                <a16:creationId xmlns:a16="http://schemas.microsoft.com/office/drawing/2014/main" id="{FE227F22-0C12-4F37-BC83-25524F6A3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05" y="2772993"/>
            <a:ext cx="2266561" cy="1511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844BF2D4-B8D8-4202-9436-00FCC7317E7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421720" y="1878120"/>
              <a:ext cx="5599080" cy="354384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844BF2D4-B8D8-4202-9436-00FCC7317E7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405880" y="1814760"/>
                <a:ext cx="5630400" cy="367056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49C83D54-BDFB-4A22-8580-DF5A022BF5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1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106"/>
    </mc:Choice>
    <mc:Fallback>
      <p:transition spd="slow" advTm="133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56879"/>
            <a:ext cx="94436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Read and sort the words.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431F125-4681-4AFB-AD51-FA7E280F17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5938" y="356879"/>
            <a:ext cx="2284065" cy="38843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C5D3AB-1F11-4394-9C12-AA98222122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175" y="1219275"/>
            <a:ext cx="7718619" cy="52818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96210D-0491-4BBB-A09F-E3E5858697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35603" y="4334279"/>
            <a:ext cx="3215665" cy="2426472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F71C7929-74E7-4587-B27B-32A53412D9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43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223"/>
    </mc:Choice>
    <mc:Fallback>
      <p:transition spd="slow" advTm="392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127B4-CDC5-4AF5-9284-88EA9D000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9755"/>
            <a:ext cx="10515600" cy="1325563"/>
          </a:xfrm>
        </p:spPr>
        <p:txBody>
          <a:bodyPr/>
          <a:lstStyle/>
          <a:p>
            <a:r>
              <a:rPr lang="en-GB" dirty="0"/>
              <a:t>Let’s write…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EDD666-F7DD-4709-9ADD-C0808F0AED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3555" y="1527767"/>
            <a:ext cx="10515600" cy="4351338"/>
          </a:xfrm>
        </p:spPr>
        <p:txBody>
          <a:bodyPr/>
          <a:lstStyle/>
          <a:p>
            <a:r>
              <a:rPr lang="en-GB" dirty="0">
                <a:latin typeface="Sassoon Primary" pitchFamily="50" charset="0"/>
              </a:rPr>
              <a:t>Choose three words and write a sentence using each word.</a:t>
            </a:r>
          </a:p>
          <a:p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Remember to use a capital letters.</a:t>
            </a:r>
          </a:p>
          <a:p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Remember to use a full stop.</a:t>
            </a:r>
          </a:p>
          <a:p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Remember to use finger spaces.</a:t>
            </a:r>
          </a:p>
        </p:txBody>
      </p:sp>
      <p:pic>
        <p:nvPicPr>
          <p:cNvPr id="4104" name="Picture 8" descr="What is a Full Stop? - Answered - Twinkl Teaching Wiki">
            <a:extLst>
              <a:ext uri="{FF2B5EF4-FFF2-40B4-BE49-F238E27FC236}">
                <a16:creationId xmlns:a16="http://schemas.microsoft.com/office/drawing/2014/main" id="{237FA53A-2E49-46A9-8AE7-64F484874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743" y="2664002"/>
            <a:ext cx="1914376" cy="138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Finger Spaces When Writing - Free Transparent PNG Download - PNGkey">
            <a:extLst>
              <a:ext uri="{FF2B5EF4-FFF2-40B4-BE49-F238E27FC236}">
                <a16:creationId xmlns:a16="http://schemas.microsoft.com/office/drawing/2014/main" id="{39CA9661-4301-4C45-8646-29F994BAA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772" y="4331853"/>
            <a:ext cx="1419625" cy="124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CD58245-3BF7-4F55-8B7A-6523AA035E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96174" y="2144381"/>
            <a:ext cx="2286940" cy="388925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107E1FD-1CD6-4002-A5B5-90BC2BBDFD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810"/>
    </mc:Choice>
    <mc:Fallback>
      <p:transition spd="slow" advTm="258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1067</TotalTime>
  <Words>101</Words>
  <Application>Microsoft Office PowerPoint</Application>
  <PresentationFormat>Widescreen</PresentationFormat>
  <Paragraphs>30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Sassoon Primary</vt:lpstr>
      <vt:lpstr>Office Theme</vt:lpstr>
      <vt:lpstr>Year 1 Alternative sound for ‘o’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Let’s write…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28</cp:revision>
  <dcterms:created xsi:type="dcterms:W3CDTF">2021-01-04T15:12:58Z</dcterms:created>
  <dcterms:modified xsi:type="dcterms:W3CDTF">2021-01-10T12:07:15Z</dcterms:modified>
</cp:coreProperties>
</file>