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36424-501D-4A3C-8C20-AC12B06E7C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599A84-0634-4554-A9EA-2E4267EF50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516E2E-2F92-48C8-833B-A783C0FAE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45028B-6E41-4C90-A04B-11AB6FE68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3FCE2-5F85-4349-9426-865A7EBDE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93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9D59A-BC90-4289-B443-FB59B499E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9222D-5CEA-4D21-9CDC-0521B512DF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B6FDF-FFFF-478F-90CF-22F842D02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6A07B-9CFE-4404-8C6D-8239E8970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7616A-3B68-49E2-8F9D-40E71EFEB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096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20527-0811-4E73-9320-D70D39BCC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278471-A1B2-4EBC-A35D-00CF0B8462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2755F-E6D1-4C8C-94CC-3DBD34C3F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0ED97-78A7-475E-949D-D0B16ECBE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7444DA-BA1B-422D-8F49-7224177C0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04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F7318-6BA9-468C-A520-72C2DAA49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519E78-2446-4663-9CE9-D19F6DC816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2AFF51-B41E-434F-9002-CECC94491E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DD96C3-BCDE-405A-BED7-93CBCBD9F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4FA87B-3DFA-4D7C-A631-56A5050C0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B6066D-6418-4CBC-B6B5-79089548F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493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9F825-BD72-410B-AF59-F6BB2BE7E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DC28B9-5FF5-4D46-B9E8-B5FD0FE0B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877368-F732-45A4-B214-D9C3FAEC67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672A94-75C6-4AE9-AF9D-8BAAFA8C19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A3F8D2-AA0D-4F3C-BF19-557C87B94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88EC82-0F34-4760-8F27-CAD464B04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8ED9E5-48EF-4F2A-9C2D-C0DB176AD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BCD3FD-A225-45F5-8F03-F8A9DD36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349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4238D-3EB5-40E9-A8F1-047CD7F8C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CCB1A3-79AB-489E-9BBA-2E096C4B8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FA3BA4-50CB-4E2B-8BBE-A6B5E074F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317E1-F0C6-4DC0-B12E-E2025983F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042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5F6989-A425-44A8-9E3E-349C53318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D89C2A-BB38-4E2F-94B9-D4212A649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C0CC37-88A4-43A4-97BA-5C071DAC3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721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6BD32-52AB-4AB4-8054-E118E6829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9B84A-364D-4F2B-ABFF-A6A3911850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697B52-4095-4CEC-B624-7EFF5351DD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B53868-22E5-4E88-8916-483C00C26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9E7FA1-BE62-4160-AD54-4E4E35AE7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1EC39-4708-4792-8DB4-5143A5CC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34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997D5-0F10-4252-907E-361B786CB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AFEEBC-4F51-4267-AB07-8E4922193E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9F429F-F5B5-4B5C-8E8E-106107005D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3BA58D-0E3A-4D08-9FB3-9CF2846C0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CA2D79-A294-4317-BE8F-308EEDE95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4D92B3-AFE6-4302-81A4-2633EAC30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243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2AE0A-8A91-4D5A-BD8D-27C4BF38D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764A3D-F2DE-47F6-A2A7-82FF817675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92700B-9B58-4A14-B915-06048D36D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F6381-E58C-4F12-AB42-8315748F8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4176C3-FBFB-4755-9144-1D99EBE47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62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456E11-A68D-4E43-92A0-013E995414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6E7079-D3F4-47C3-AAA1-B099BD12C0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CC70C-0475-4064-87B4-684BC3FC6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4863F7-D096-477D-90D3-9415F1666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30CAE-DCBE-44DC-B220-F937DFEDF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71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ED6316-619E-49E1-A78F-BCF3377CB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0B4B71-8E87-41AF-BC62-AB8F6CA8D6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1127A4-828C-4120-B3CE-305C5BF7AC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4CD8D-BD40-4EC7-9913-1881A0E4899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4245CA-0C7A-4EC9-BF0E-00D227D8F9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33859-4225-48BD-84E1-71BC3E42F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7E58-27DC-4869-9617-9F8DAD3AB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76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5E73C4-761A-4097-BFBB-616EB1937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4252"/>
            <a:ext cx="12192000" cy="626949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67C5754-9620-4722-9F1E-B447EC8E22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34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35"/>
    </mc:Choice>
    <mc:Fallback>
      <p:transition spd="slow" advTm="22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2796B0-F535-4919-95BF-B65A962B65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8610"/>
            <a:ext cx="12192000" cy="644078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D17E0F1-9F0C-40AE-A97D-D335EEB749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2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601"/>
    </mc:Choice>
    <mc:Fallback>
      <p:transition spd="slow" advTm="32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2B06B0-F238-4D15-9FB0-36E11E0F7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23127"/>
            <a:ext cx="12192000" cy="521174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1CE420-3607-4686-8183-A2897122F5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51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091"/>
    </mc:Choice>
    <mc:Fallback>
      <p:transition spd="slow" advTm="58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2C210FD-F039-4F48-B8A1-98BBF1068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4548" y="0"/>
            <a:ext cx="6542903" cy="68580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6553861-FDB4-424B-A1B4-9B85400125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13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173"/>
    </mc:Choice>
    <mc:Fallback>
      <p:transition spd="slow" advTm="1361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8E64FB-23B1-4365-A317-AE61E95F1E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4405" y="0"/>
            <a:ext cx="664319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42109FD-229E-4D49-8C7F-60F3A2C782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30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85"/>
    </mc:Choice>
    <mc:Fallback>
      <p:transition spd="slow" advTm="45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8BD38C-12F7-4466-A77B-4461D015A7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5823" y="0"/>
            <a:ext cx="6720354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9B9B6F2-9430-4077-A360-76BD3647D1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4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56"/>
    </mc:Choice>
    <mc:Fallback>
      <p:transition spd="slow" advTm="17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5</cp:revision>
  <dcterms:created xsi:type="dcterms:W3CDTF">2021-01-08T14:14:30Z</dcterms:created>
  <dcterms:modified xsi:type="dcterms:W3CDTF">2021-01-10T15:56:55Z</dcterms:modified>
</cp:coreProperties>
</file>