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2:11:53.1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2387">
    <iact:property name="dataType"/>
    <iact:actionData xml:id="d0">
      <inkml:trace xmlns:inkml="http://www.w3.org/2003/InkML" xml:id="stk0" contextRef="#ctx0" brushRef="#br0">3021 9843 0,'47'0'100,"-23"-23"-92,23 23 7,0 0-7,-23 0 0,23 0 0,0 0 0,24-24-1,-24 24 2,1 0-3,-1 0 2,0 0 0,0 0 0,24 0-1,-24 0 1,0 0 2,1 0-5,-25 0 4,72 0-2,-25 0 0,-46 0 3,23 0-3,0 0 0,-23 0 2,23 0-2,-23 0 1,23 0 0,0 0-1,-23 0 1,23 0 0,0 0 0,-23 0-1,47 0 1,-48 0 0,24 0-1,1 0 1,-1 0 9,0 0-8,0 0 6,-23 0-9,23 24 1,0-24 2,-23 0-1,47 0-2,-24 23 3,0-23-1,24 0 0,-24 0-1,0 24 1,-23 0 0,23-24-1,-23 0 11,-1 0-12,1 0 142,-1 0-125,1 0-16,23 0 25,-23 0-17,23 0 1,0 0-1,-23 0 0,-1 0 2,1 0 6</inkml:trace>
    </iact:actionData>
  </iact:action>
  <iact:action type="add" startTime="65455">
    <iact:property name="dataType"/>
    <iact:actionData xml:id="d1">
      <inkml:trace xmlns:inkml="http://www.w3.org/2003/InkML" xml:id="stk1" contextRef="#ctx0" brushRef="#br0">20722 16618 0,'23'0'297,"1"0"-292,23 0 3,0 0-1,-23 0 3,47 0-5,-48 0 5,48 0-4,-24 0 2,0 0 1,1 0-2,22 0 1,-46 0-1,47 0 1,-48 0 2,25 0-4,-1 0 1,-24 0 1,25 0 0,-25 0 0,24 0-1,1-23 1,-25 23 2,24-24-5,1 24 6,-25 0-6,48 0 4,-24 0-3,-23 0 2,23 0 2,-23 0-4,23 0 4,0-23-4,-23 23 1,-1 0 1,24 0 0,-23 0 1,23 0-2,-23 0 0,23 0 1,-23 0-1,-1-24 2,1 24-1,-1 0-1,1 0 9,0 0-9,-1 0 1,1 0 8,-1 0-9,1 0 17,0 0-16,-1 0 7,24 0 1,-23 0 0,23 0-10,-23 0 3,-1 0-1,1 0-1,0 0 1,-1 0 0,1 0 0,-1 0 15,1 0-14,0 0 13,-1 0-6,1 0 7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2:11:53.14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2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45372">
    <iact:property name="dataType"/>
    <iact:actionData xml:id="d0">
      <inkml:trace xmlns:inkml="http://www.w3.org/2003/InkML" xml:id="stk0" contextRef="#ctx0" brushRef="#br0">20344 12039 0,'24'0'107,"-1"0"-68,24 0-32,-23 0 10,0 0-10,-1 0 0,1 0 10,-1 0-9,1 0 7,23 0-8,0 0 8,-23 0-7,23 0 0,-23 0 0,-1 0 0,25 0-1,-25 0 10,1 0-8,-1 0-4,1 0 4,0 0-1,-1 0-2,1 0 11,-1 0-10,1 0 10,23 0-11,0 0 9,-23 0-7,0 0 1,23 0-1,-24 0-1,25 0 1,-25 0 0,1 0 7,-1 0-7,1 0 0,0 0-1,-1 0 1,1 0 8,23 0-9,0 0 8,0 0 1,-23 0-6,0-24-4,23 24 1,-24 0 1,1 0 0,23-23 0,-23 23-1,-1 0 1,25 0 1,-48-24-2,23 24 1,24 0 0,-23 0 9,23 0-11,-23 0 2,-1 0 0,1 0-1,0 0 1,23 0-1,-24 0 10,1 0-11,0 0 11,-1 0-10,1 0 1,-1 0 31,1 0-31,23 0 6,-23 0-4,23 0 6,-23 0-10,-1 0 2,1 0-1,-1 0 2,1 0-2,0 0 2,-1 0 7,1 0 61,-1 0-62,1 0 0,0 0-6,-1 0 6,1 0-8,-1 0 1,1 0 8,0 0-8,-1 0 23,1 0-8</inkml:trace>
    </iact:actionData>
  </iact:action>
  <iact:action type="add" startTime="56190">
    <iact:property name="dataType"/>
    <iact:actionData xml:id="d1">
      <inkml:trace xmlns:inkml="http://www.w3.org/2003/InkML" xml:id="stk1" contextRef="#ctx0" brushRef="#br1">14420 16453 0,'24'0'171,"23"0"-165,0 0 11,0 24-11,-23-24 2,47 0 0,-48 0 0,25 0 0,22 0 0,-46 0-1,23 0 2,24 23-3,-24-23 2,0 0 0,24 0 0,-24 24 0,1-24 0,22 0-1,-46 0 2,47 0-3,0 0 3,-48 0-2,24 0 1,1 0 1,-25 0-2,1 24 2,-1-24-3,25 0 2,-25 0 0,24 0 8,-23 0-9,0 23 1,46-23-1,1 0 8,-47 24-6,23-24-2,0 0 2,0 0 6,-23 0-8,0 0 0,-1 0 2,24 0 8,1 0-11,-1 0 11,-24 0-10,25 0 0,-1 0 2,0 0 7,-23 0-10,-1 0 3,24 0-2,1 0 0,-1 0 2,0 0-2,-23 0 1,23 0 1,0 0-3,0 0 2,1 0 0,-25 0 0,24 0 0,-23 0 0,0 0 1,-1 0-2,1 0 1,-1 0 15,1 0-8,0 0 8,-1 0-15,1 0 16,-1 0-10,1 0 2,0 0 7,-1 0-7,1 0 7,-1 0-6,1 0-2,0 0 1,-1 0-2,1 0-5,-1 0 6,1 0-8,0 0 9,-1 0-8,1 0-1,-1 0 40</inkml:trace>
    </iact:actionData>
  </iact:action>
  <iact:action type="add" startTime="70170">
    <iact:property name="dataType"/>
    <iact:actionData xml:id="d2">
      <inkml:trace xmlns:inkml="http://www.w3.org/2003/InkML" xml:id="stk2" contextRef="#ctx0" brushRef="#br2">20391 14352 0,'24'0'116,"-1"0"-101,1 0-7,0 0-1,-1 0 7,1 0 50,-1 0-49,1 0 47,0 0-46,23 0-1,-24 0 9,1 0-9,0 0 2,-1 0 5,1 0-5,-1 0-11,1-23 1,0 23 3,-1 0-3,1 0 0,-1 0 0,1 0 18,0 0-10,-1 0 16,1 0-16,-1 0-8,1 0 17,0 0-8,-1 0 23,1 0-32,-1 0 1,25 0 8,-1 0-1,-24 0-7,1 0-1,0 0 1,-1 0 1,1 0 7,-1 0-9,1 0 8,0 0-7,-1 0 0,1 0 7,-1 0-7,1 0 7,0 0 1,-1 0-8,1 0 8,-1 0-9,1 0 9,0 0-5,-1 0-7,24 0 3,1 0 2,-1 0 6,0 0-7,0 0 0,0 0 0,1 0 0,-1 0-1,-24 0 2,1 0 5,0 0-6,-1 0 8,1 0-9,-1-24 1,1 24 7,0 0 2,-1 0-2,24 0-7,1 0 7,-25 0-7,1 0 0,-1-24-1,1 24 1,23 0-1,-23 0 1,-1 0 0,25 0 1,22 0 6,-46 0-8,23 0 2,0-23-2,-23 23 2,23 0-3,0 0 2,1 0 8,-25 0-7,1 0-2,-1 0 0,1 0 1,0 0-1,-1 0 2,24 0-2,-23 0 1,23 0 0,0 0-1,1 0 10,22 0-7,-22 0 2,-25 0-3,1 0-2,-1 0 0,1 0 3,23 0 4,-23 0 1,-1 0-6,25 0 7,-25 0-1,24 0-8,-23 0 9,0 0-4,-1 0-1,1 0-3,-1 0-1,1 0 9,0 0-8,-1 0 9,1 0-11,-1-24 2,1 24 1,23 0 6,-47-23-8,24 23 8,-1 0-7,1 0 16,0 0 77,-1 0-77,1 0 6,-1 0-23,1 0 103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2:11:53.148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act:action type="add" startTime="53097">
    <iact:property name="dataType"/>
    <iact:actionData xml:id="d0">
      <inkml:trace xmlns:inkml="http://www.w3.org/2003/InkML" xml:id="stk0" contextRef="#ctx0" brushRef="#br0">2998 16430 0,'23'0'163,"1"23"-157,23-23 2,-23 0-1,-1 24 1,48-24-1,-24 0 2,0 0-2,24 23 1,24-23 0,-1 24 0,-47-24 0,24 24 1,0-24-2,-48 23 0,48-23 0,-47 0 1,-1 0 0,1 0 3,0 24-6,-1-24 2,1 0 3,-1 0-4,1 0 3,0 0-2,23 23 0,0-23 10,0 0-11,0 0 3,24 0-2,-47 24 1,47-24 0,-1 24-1,-46-24 1,47 23 0,-24-23-1,24 0 1,-48 24 0,48-1 0,0-23 0,-47 24 0,23-24-1,24 0 1,-1 0 7,-22 0 0,-1 0-6,0 0 7,-23 0-9,-1 0 0,24 0 3,-23 0-4,23 0 2,0 0 8,1 0-9,-1 0 11,-24 0-12,1 0 2,0 0-1,-1 0 2,1 0 6,-1 0-8,1 0 10,0 0 13,-1 0-22,1 0 8,-1 0-9,1 0 9,0 0 15,-1 0-24,24 0 8,-23 0-6,0 0 14,-1 0-15,1 0 86,-1 0-18,1 0 11</inkml:trace>
    </iact:actionData>
  </iact:action>
  <iact:action type="add" startTime="59200">
    <iact:property name="dataType"/>
    <iact:actionData xml:id="d1">
      <inkml:trace xmlns:inkml="http://www.w3.org/2003/InkML" xml:id="stk1" contextRef="#ctx0" brushRef="#br0">20462 16736 0,'24'0'274,"-1"0"-269,1-23 3,-1-1 15,25 1-15,-25 23 1,24-24-3,24 0 3,0 24-2,-47-23 2,46 23-2,1-24 0,-24 1 1,1-1 4,-1 24-9,0-24 4,0 24 2,0-23-1,-23 23-1,23 0 1,0 0 0,-23 0 0,47-24 0,-24 24-1,0 0 2,0-23-3,1 23 2,-25 0 2,24 0-4,-23 0 2,0-24-1,-1 24 1,1 0 0,-1 0 0,25 0-1,-25 0 1,1 0 0,-1 0 2,48 0-5,-24 0 5,-23 0-2,23-24-2,0 24 2,-23 0 0,0 0 0,-1 0-1,1 0 1,-1 0 0,1 0 7,0 0 9,-1 0-17,24 0 9,-23 0-8,23 0 7,-23 0-7,-1 0-1,25 0 9,-25 0 0,24 0-8,1 0 7,-25 0-6,24 0 0,1 0-4,-25 0 3,24 0 0,1 0 8,-25 0-9,1 0 1,23 0 1,-23 0-3,23 0 2,24 0 0,-48 0 1,24 0-2,1 0 0,-25 24 2,48-24-2,0 0 1,-48 0 1,1 0-4,23 24 4,-23-24 0,-1 0-1,1 0-2,0 0 18,-1 0-17,1 0 9,-1 0-8,1 0-1,0 0 17,-1 0-17,1 0 24,-1 0-23,1 0 7,0 0-4,-1 0-5,1 0 1,-1 0 9,1 0-1,0 0 24,-1 0 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microsoft.com/office/2011/relationships/inkAction" Target="../ink/inkAction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microsoft.com/office/2011/relationships/inkAction" Target="../ink/inkAction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microsoft.com/office/2011/relationships/inkAction" Target="../ink/inkAction3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jpe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jpeg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High Frequency Words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5ED0900-3F15-43A8-A2EC-D01B524A4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116617" y="2133099"/>
            <a:ext cx="6127929" cy="382995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8E80BEF-C70C-49EB-A67F-62EF10D343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701"/>
    </mc:Choice>
    <mc:Fallback>
      <p:transition spd="slow" advTm="36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136639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the</a:t>
            </a:r>
          </a:p>
          <a:p>
            <a:r>
              <a:rPr lang="en-GB" sz="5400" dirty="0"/>
              <a:t>and</a:t>
            </a:r>
          </a:p>
          <a:p>
            <a:r>
              <a:rPr lang="en-GB" sz="5400" dirty="0"/>
              <a:t>a</a:t>
            </a:r>
          </a:p>
          <a:p>
            <a:r>
              <a:rPr lang="en-GB" sz="5400" dirty="0"/>
              <a:t>to</a:t>
            </a:r>
          </a:p>
          <a:p>
            <a:r>
              <a:rPr lang="en-GB" sz="5400" dirty="0"/>
              <a:t>said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1" y="1801989"/>
            <a:ext cx="893193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in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</a:t>
            </a:r>
          </a:p>
          <a:p>
            <a:r>
              <a:rPr lang="en-GB" sz="5400" dirty="0">
                <a:solidFill>
                  <a:srgbClr val="FF0000"/>
                </a:solidFill>
              </a:rPr>
              <a:t>of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4908699" y="1909562"/>
            <a:ext cx="147078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was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you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they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on</a:t>
            </a:r>
          </a:p>
          <a:p>
            <a:r>
              <a:rPr lang="en-GB" sz="5400" dirty="0">
                <a:solidFill>
                  <a:srgbClr val="00B050"/>
                </a:solidFill>
              </a:rPr>
              <a:t>she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195711" y="1806509"/>
            <a:ext cx="1144865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is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for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at</a:t>
            </a:r>
          </a:p>
          <a:p>
            <a:r>
              <a:rPr lang="en-GB" sz="5400" dirty="0">
                <a:solidFill>
                  <a:srgbClr val="7030A0"/>
                </a:solidFill>
              </a:rPr>
              <a:t>his</a:t>
            </a:r>
          </a:p>
          <a:p>
            <a:r>
              <a:rPr lang="en-GB" sz="5400" dirty="0">
                <a:solidFill>
                  <a:srgbClr val="7030A0"/>
                </a:solidFill>
              </a:rPr>
              <a:t>but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1026" name="Picture 2" descr="Reading | St Christopher's Catholic Primary School">
            <a:extLst>
              <a:ext uri="{FF2B5EF4-FFF2-40B4-BE49-F238E27FC236}">
                <a16:creationId xmlns:a16="http://schemas.microsoft.com/office/drawing/2014/main" id="{F38441D0-27B5-4878-8B07-F6C876EF6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631" y="69282"/>
            <a:ext cx="3851748" cy="184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EC717C4-6161-4D1E-8F62-A20DBD6447F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087560" y="3526560"/>
              <a:ext cx="7196760" cy="24562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EC717C4-6161-4D1E-8F62-A20DBD6447F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71720" y="3463200"/>
                <a:ext cx="7228080" cy="25830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8DBEF10-3147-4ADE-9133-49986CBD73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250"/>
    </mc:Choice>
    <mc:Fallback>
      <p:transition spd="slow" advTm="70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147078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that</a:t>
            </a:r>
          </a:p>
          <a:p>
            <a:r>
              <a:rPr lang="en-GB" sz="5400" dirty="0"/>
              <a:t>with</a:t>
            </a:r>
          </a:p>
          <a:p>
            <a:r>
              <a:rPr lang="en-GB" sz="5400" dirty="0"/>
              <a:t>all</a:t>
            </a:r>
          </a:p>
          <a:p>
            <a:r>
              <a:rPr lang="en-GB" sz="5400" dirty="0"/>
              <a:t>we</a:t>
            </a:r>
          </a:p>
          <a:p>
            <a:r>
              <a:rPr lang="en-GB" sz="5400" dirty="0"/>
              <a:t>can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1" y="1801989"/>
            <a:ext cx="134353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are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up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had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4996290" y="1806509"/>
            <a:ext cx="170322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what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there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out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this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have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195711" y="1806509"/>
            <a:ext cx="19093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went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be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like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some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2050" name="Picture 2" descr="Help us discover how children who are deaf or hard of hearing learn to read  | Vanderbilt News | Vanderbilt University">
            <a:extLst>
              <a:ext uri="{FF2B5EF4-FFF2-40B4-BE49-F238E27FC236}">
                <a16:creationId xmlns:a16="http://schemas.microsoft.com/office/drawing/2014/main" id="{54E05E9E-91A7-4CB8-8700-108D1347E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460" y="136450"/>
            <a:ext cx="3485259" cy="177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C138FAE-295E-4F32-AF71-CD9BEDA65CF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191200" y="4308480"/>
              <a:ext cx="3534840" cy="16660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4C138FAE-295E-4F32-AF71-CD9BEDA65CF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175360" y="4245120"/>
                <a:ext cx="3566160" cy="1792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F15D24A-9BD0-4DCA-8D13-180D8F84C1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9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376"/>
    </mc:Choice>
    <mc:Fallback>
      <p:transition spd="slow" advTm="853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not</a:t>
            </a:r>
          </a:p>
          <a:p>
            <a:r>
              <a:rPr lang="en-GB" sz="5400" dirty="0"/>
              <a:t>then</a:t>
            </a:r>
          </a:p>
          <a:p>
            <a:r>
              <a:rPr lang="en-GB" sz="5400" dirty="0"/>
              <a:t>were</a:t>
            </a:r>
          </a:p>
          <a:p>
            <a:r>
              <a:rPr lang="en-GB" sz="5400" dirty="0"/>
              <a:t>go</a:t>
            </a:r>
          </a:p>
          <a:p>
            <a:r>
              <a:rPr lang="en-GB" sz="5400" dirty="0"/>
              <a:t>little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170322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as</a:t>
            </a:r>
          </a:p>
          <a:p>
            <a:r>
              <a:rPr lang="en-GB" sz="5400" dirty="0">
                <a:solidFill>
                  <a:srgbClr val="FF0000"/>
                </a:solidFill>
              </a:rPr>
              <a:t>no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mum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one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them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77054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do</a:t>
            </a:r>
          </a:p>
          <a:p>
            <a:r>
              <a:rPr lang="en-GB" sz="5400" dirty="0">
                <a:solidFill>
                  <a:srgbClr val="00B050"/>
                </a:solidFill>
              </a:rPr>
              <a:t>me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down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dad</a:t>
            </a:r>
          </a:p>
          <a:p>
            <a:r>
              <a:rPr lang="en-GB" sz="5400" dirty="0">
                <a:solidFill>
                  <a:srgbClr val="00B050"/>
                </a:solidFill>
              </a:rPr>
              <a:t>big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9" y="1806509"/>
            <a:ext cx="23665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when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it’s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see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looked</a:t>
            </a:r>
          </a:p>
          <a:p>
            <a:r>
              <a:rPr lang="en-GB" sz="5400" dirty="0">
                <a:solidFill>
                  <a:srgbClr val="7030A0"/>
                </a:solidFill>
              </a:rPr>
              <a:t>very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FD5A2556-7E24-4F10-922E-D5717AA1270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079280" y="5897520"/>
              <a:ext cx="7578720" cy="1364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FD5A2556-7E24-4F10-922E-D5717AA1270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63440" y="5834160"/>
                <a:ext cx="7610040" cy="26316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ABDDD2D4-D29A-42F0-912C-21E755250F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2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182"/>
    </mc:Choice>
    <mc:Fallback>
      <p:transition spd="slow" advTm="66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127B4-CDC5-4AF5-9284-88EA9D000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802" y="144075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Sentence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EDD666-F7DD-4709-9ADD-C0808F0AED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05406"/>
            <a:ext cx="11123646" cy="4808782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Sassoon Primary" pitchFamily="50" charset="0"/>
              </a:rPr>
              <a:t>Write a sentence including...</a:t>
            </a:r>
          </a:p>
          <a:p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A capital letter</a:t>
            </a:r>
          </a:p>
          <a:p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A full stop</a:t>
            </a:r>
          </a:p>
          <a:p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Finger spaces</a:t>
            </a:r>
          </a:p>
          <a:p>
            <a:pPr marL="0" indent="0">
              <a:buNone/>
            </a:pPr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An adjective</a:t>
            </a:r>
          </a:p>
          <a:p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A word with two syllables</a:t>
            </a:r>
          </a:p>
        </p:txBody>
      </p:sp>
      <p:pic>
        <p:nvPicPr>
          <p:cNvPr id="4098" name="Picture 2" descr="Teaching The Writing Process Is The Best Way To Improve Children's Writing.  – Literacy For Pleasure">
            <a:extLst>
              <a:ext uri="{FF2B5EF4-FFF2-40B4-BE49-F238E27FC236}">
                <a16:creationId xmlns:a16="http://schemas.microsoft.com/office/drawing/2014/main" id="{E3D30DA4-96E8-49FE-A2B3-16B782236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6534" y="208306"/>
            <a:ext cx="2894587" cy="161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apital letters – David Didau">
            <a:extLst>
              <a:ext uri="{FF2B5EF4-FFF2-40B4-BE49-F238E27FC236}">
                <a16:creationId xmlns:a16="http://schemas.microsoft.com/office/drawing/2014/main" id="{19F2642F-98A1-4DDD-8619-8C224057B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566" y="2009001"/>
            <a:ext cx="3896894" cy="186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What is a Full Stop? - Answered - Twinkl Teaching Wiki">
            <a:extLst>
              <a:ext uri="{FF2B5EF4-FFF2-40B4-BE49-F238E27FC236}">
                <a16:creationId xmlns:a16="http://schemas.microsoft.com/office/drawing/2014/main" id="{237FA53A-2E49-46A9-8AE7-64F484874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658" y="2057403"/>
            <a:ext cx="2525155" cy="1827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Finger Spaces When Writing - Free Transparent PNG Download - PNGkey">
            <a:extLst>
              <a:ext uri="{FF2B5EF4-FFF2-40B4-BE49-F238E27FC236}">
                <a16:creationId xmlns:a16="http://schemas.microsoft.com/office/drawing/2014/main" id="{39CA9661-4301-4C45-8646-29F994BAA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572" y="4122119"/>
            <a:ext cx="1759604" cy="154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yllable Clapping | Literacy activities, Syllable, Word cards">
            <a:extLst>
              <a:ext uri="{FF2B5EF4-FFF2-40B4-BE49-F238E27FC236}">
                <a16:creationId xmlns:a16="http://schemas.microsoft.com/office/drawing/2014/main" id="{C95F2F42-8526-4325-B51F-60D81D680B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138" y="4057827"/>
            <a:ext cx="333375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00228F8-F509-4AEB-B946-BD511CDFDA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087"/>
    </mc:Choice>
    <mc:Fallback>
      <p:transition spd="slow" advTm="750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</TotalTime>
  <Words>101</Words>
  <Application>Microsoft Office PowerPoint</Application>
  <PresentationFormat>Widescreen</PresentationFormat>
  <Paragraphs>76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Sassoon Primary</vt:lpstr>
      <vt:lpstr>Office Theme</vt:lpstr>
      <vt:lpstr>Year 1 High Frequency Words</vt:lpstr>
      <vt:lpstr>PowerPoint Presentation</vt:lpstr>
      <vt:lpstr>PowerPoint Presentation</vt:lpstr>
      <vt:lpstr>PowerPoint Presentation</vt:lpstr>
      <vt:lpstr>Sentence Challenge!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21</cp:revision>
  <dcterms:created xsi:type="dcterms:W3CDTF">2021-01-04T15:12:58Z</dcterms:created>
  <dcterms:modified xsi:type="dcterms:W3CDTF">2021-01-10T12:30:22Z</dcterms:modified>
</cp:coreProperties>
</file>