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2C44FE-008B-4706-B2DA-33EC9FAA478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F396E46-CF42-4281-BA0A-3BBA913C260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A1C0F1-1957-4632-A2EB-9E8B8C9E49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9D99A-3A4F-495D-A9AE-91BF02E411E7}" type="datetimeFigureOut">
              <a:rPr lang="en-GB" smtClean="0"/>
              <a:t>08/12/2020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1B5E27-46C2-4BF7-AB60-295D19DA04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0EBC5F-5EA1-4D24-9338-E0291D480E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AD364-BDC9-49B2-9340-3723A7D2A7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40423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05BC78-E75C-4D01-A46C-439FC560B6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3CD592-7EAD-45FD-B8DA-3B6672781D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887BCA-1C4E-4CBA-ACB5-D289ADD672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9D99A-3A4F-495D-A9AE-91BF02E411E7}" type="datetimeFigureOut">
              <a:rPr lang="en-GB" smtClean="0"/>
              <a:t>08/12/2020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C72491-3FCA-4C02-A5C9-ABADF2A9C8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F450BE-CCDD-45C0-AB71-34BF101384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AD364-BDC9-49B2-9340-3723A7D2A7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1791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1E1C7F-AA8F-4A9E-BE0C-71BE24FC2E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6008746-C695-4608-BF3E-D22B27BDFC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645FEB-29DE-4447-8C3B-7D24C499B8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9D99A-3A4F-495D-A9AE-91BF02E411E7}" type="datetimeFigureOut">
              <a:rPr lang="en-GB" smtClean="0"/>
              <a:t>08/12/2020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8D4E69-7BD9-4081-AFAB-D1D886952F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690F5F-3E5E-416C-8BBC-BF7C8B714C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AD364-BDC9-49B2-9340-3723A7D2A7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1427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323F41-5755-42BD-8A73-7DBC9E6B06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B69F5E-0CCB-4130-A3D9-6A8D3772F83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8386CCC-D05A-4108-B551-ED176B757CE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571171B-64DD-46E4-9E1A-01E4BF9BFB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9D99A-3A4F-495D-A9AE-91BF02E411E7}" type="datetimeFigureOut">
              <a:rPr lang="en-GB" smtClean="0"/>
              <a:t>08/12/2020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90E251C-8D7B-45EF-B02B-5331C078FC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73298F-5721-49A8-966E-D63D03ACF9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AD364-BDC9-49B2-9340-3723A7D2A7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26060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B09844-2034-4745-B66F-798405A91C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55B2C7-8BC9-4717-AEA0-FBC63532DE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22505D9-D043-418F-BC2C-8B29CB3112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E21B057-EA5E-4051-942D-BD12A0A7E26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2028C50-7FAC-4F28-8A87-505DA94D96A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04DF4F5-4800-4073-BBE1-DCAAED58E9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9D99A-3A4F-495D-A9AE-91BF02E411E7}" type="datetimeFigureOut">
              <a:rPr lang="en-GB" smtClean="0"/>
              <a:t>08/12/2020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DEC5C81-9DC9-4BA0-A795-43408739B1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6C2A6B8-0217-4E0D-810B-B8DB5D849B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AD364-BDC9-49B2-9340-3723A7D2A7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96492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0444D4-54B7-498C-9BE1-8A4DEB67EE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EB0A852-6823-403B-BFDC-50417AD3E6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9D99A-3A4F-495D-A9AE-91BF02E411E7}" type="datetimeFigureOut">
              <a:rPr lang="en-GB" smtClean="0"/>
              <a:t>08/12/2020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EEE0D7D-5057-43D0-B310-0C5741F6E2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FAC09AF-D871-4859-BD23-F7C3518C3C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AD364-BDC9-49B2-9340-3723A7D2A7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56779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A19516C-7AA0-4B1C-92B4-371F9F5314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9D99A-3A4F-495D-A9AE-91BF02E411E7}" type="datetimeFigureOut">
              <a:rPr lang="en-GB" smtClean="0"/>
              <a:t>08/12/2020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1A8C84B-E847-4574-A17D-AF2B5B9BFA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9DE76E4-E174-4AD0-AF00-74237BF6E9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AD364-BDC9-49B2-9340-3723A7D2A7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35321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654206-630C-41ED-BF63-4EC3DB7EB3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CCC1C9-23EC-4DCA-B814-64653E8D1C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FEE5BD2-FC11-4FC3-B0CD-090687488A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10243E1-4CF5-4EFE-ABD3-858D89E27D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9D99A-3A4F-495D-A9AE-91BF02E411E7}" type="datetimeFigureOut">
              <a:rPr lang="en-GB" smtClean="0"/>
              <a:t>08/12/2020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0F1B6A8-71FC-481E-8293-4CD48C7592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7BCE2B9-82C8-453C-8A3E-4F18C4F134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AD364-BDC9-49B2-9340-3723A7D2A7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07520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316E3E-78DA-433A-9ACF-7DDDAB2507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CA96F40-CF26-414A-911B-DBC058B6365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66C0B31-BB94-4865-8029-0510F4DA8C4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180620E-775D-4E46-8E5D-0F2AA570E0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9D99A-3A4F-495D-A9AE-91BF02E411E7}" type="datetimeFigureOut">
              <a:rPr lang="en-GB" smtClean="0"/>
              <a:t>08/12/2020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A9928EA-DA94-486C-8A4B-EE2A52E0B6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D5A9088-34E3-4035-BEE5-455E4D79A0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AD364-BDC9-49B2-9340-3723A7D2A7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87192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CF9D11-F5DB-4A78-9940-B05E3DBA40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E9571B-DEA1-4709-BD09-1BD8D44342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B10E6B-9196-44C6-B669-4680AA5779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9D99A-3A4F-495D-A9AE-91BF02E411E7}" type="datetimeFigureOut">
              <a:rPr lang="en-GB" smtClean="0"/>
              <a:t>08/12/2020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A3A66D-0CCA-44F0-AF10-077285C41D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324D0A-C4F4-4E45-AD3E-52668F352B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AD364-BDC9-49B2-9340-3723A7D2A7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4445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4611116-FE1B-4EBF-A031-3FF6D170AA3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8093722-A00A-4D5B-B2DA-FDF85FE9AC0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008688-6A46-4A5F-9BC5-AD5F544442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9D99A-3A4F-495D-A9AE-91BF02E411E7}" type="datetimeFigureOut">
              <a:rPr lang="en-GB" smtClean="0"/>
              <a:t>08/12/2020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27D462-E095-4C17-B8B8-0975946100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37A90C-7C5D-470F-9C22-BC26A00FD7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AD364-BDC9-49B2-9340-3723A7D2A7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05425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DBE8D0E-DE1F-4F96-80E1-A4CCB5414D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0998166-87C6-4B2E-8C2F-F1EF5FAD54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936506-B452-4870-8021-E24E7B42FF7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D9D99A-3A4F-495D-A9AE-91BF02E411E7}" type="datetimeFigureOut">
              <a:rPr lang="en-GB" smtClean="0"/>
              <a:t>08/12/2020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5C63C8-595C-455A-8DCF-41A4C7382B4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2EE15-04D9-4404-A292-F7A0886D449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9AD364-BDC9-49B2-9340-3723A7D2A7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94878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3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9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3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10" Type="http://schemas.openxmlformats.org/officeDocument/2006/relationships/image" Target="../media/image3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6AD1E536-06E8-4397-9E53-588A418F574D}"/>
              </a:ext>
            </a:extLst>
          </p:cNvPr>
          <p:cNvSpPr txBox="1"/>
          <p:nvPr/>
        </p:nvSpPr>
        <p:spPr>
          <a:xfrm>
            <a:off x="1090612" y="1305342"/>
            <a:ext cx="6072326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>
                <a:latin typeface="Comic Sans MS" panose="030F0702030302020204" pitchFamily="66" charset="0"/>
              </a:rPr>
              <a:t>Christmas acrostic poems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7EECB30-B038-4D6E-97C7-F59471D80C9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83485" y="556242"/>
            <a:ext cx="3925372" cy="566700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CA453E8-267A-4F34-A046-D12C28BADF7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34114" y="4109082"/>
            <a:ext cx="2876597" cy="2052242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DA134ECD-52EA-4FE1-842B-708B980D9C6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2727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6116"/>
    </mc:Choice>
    <mc:Fallback>
      <p:transition spd="slow" advTm="761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3803B2B-B637-4DB2-9281-9553FBAF6BB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62984" y="648625"/>
            <a:ext cx="2781300" cy="539115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1852977-D839-4A90-A800-8B8E1170C37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61788" y="496225"/>
            <a:ext cx="4305300" cy="569595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7E9360AC-3D84-4C14-8E0F-C762B1DAB5E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7339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527"/>
    </mc:Choice>
    <mc:Fallback>
      <p:transition spd="slow" advTm="1752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66EE1C8-0014-4CE8-B652-21EE34809C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7574" y="2542574"/>
            <a:ext cx="5781675" cy="416242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4037CFF-0011-48D0-BE66-ECF84F76267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65785" y="0"/>
            <a:ext cx="5715000" cy="416242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0D8DD10-DA03-4CF3-8CBC-1376FF0FD22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73188" y="278999"/>
            <a:ext cx="2610035" cy="197383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4D3BAC0-3573-4379-A157-E1B1B55CE04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12736" y="4377753"/>
            <a:ext cx="2136282" cy="2198303"/>
          </a:xfrm>
          <a:prstGeom prst="rect">
            <a:avLst/>
          </a:prstGeom>
        </p:spPr>
      </p:pic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1F75B16C-06D0-4E3E-B11E-1FCF6B337DF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8361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963"/>
    </mc:Choice>
    <mc:Fallback>
      <p:transition spd="slow" advTm="129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4DC7E04E-BFDD-43CD-9D83-7CF0F4EDC4B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00523" y="557074"/>
            <a:ext cx="1410995" cy="142285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E07920C-C667-4802-94A7-A68EA6F1696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21473" y="2380156"/>
            <a:ext cx="990045" cy="121079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698ADB9-E05F-40F7-A766-7DA3F80F75A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06334" y="5211192"/>
            <a:ext cx="1082777" cy="112968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D08B403-E0B8-4FE0-B5BB-0845688E6B54}"/>
              </a:ext>
            </a:extLst>
          </p:cNvPr>
          <p:cNvSpPr txBox="1"/>
          <p:nvPr/>
        </p:nvSpPr>
        <p:spPr>
          <a:xfrm>
            <a:off x="435006" y="426128"/>
            <a:ext cx="11407806" cy="88947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Christmas       holly      crackers        tree</a:t>
            </a:r>
          </a:p>
          <a:p>
            <a:endParaRPr lang="en-GB" sz="4400" dirty="0">
              <a:latin typeface="Comic Sans MS" panose="030F0702030302020204" pitchFamily="66" charset="0"/>
            </a:endParaRPr>
          </a:p>
          <a:p>
            <a:r>
              <a:rPr lang="en-GB" sz="4400" dirty="0">
                <a:latin typeface="Comic Sans MS" panose="030F0702030302020204" pitchFamily="66" charset="0"/>
              </a:rPr>
              <a:t>    presents    reindeer     Santa    sing</a:t>
            </a:r>
          </a:p>
          <a:p>
            <a:endParaRPr lang="en-GB" sz="4400" dirty="0">
              <a:latin typeface="Comic Sans MS" panose="030F0702030302020204" pitchFamily="66" charset="0"/>
            </a:endParaRPr>
          </a:p>
          <a:p>
            <a:r>
              <a:rPr lang="en-GB" sz="4400" dirty="0">
                <a:latin typeface="Comic Sans MS" panose="030F0702030302020204" pitchFamily="66" charset="0"/>
              </a:rPr>
              <a:t>snow    robin      star     mince pie      merry</a:t>
            </a:r>
          </a:p>
          <a:p>
            <a:endParaRPr lang="en-GB" sz="4400" dirty="0">
              <a:latin typeface="Comic Sans MS" panose="030F0702030302020204" pitchFamily="66" charset="0"/>
            </a:endParaRPr>
          </a:p>
          <a:p>
            <a:r>
              <a:rPr lang="en-GB" sz="4400" dirty="0">
                <a:latin typeface="Comic Sans MS" panose="030F0702030302020204" pitchFamily="66" charset="0"/>
              </a:rPr>
              <a:t>    angels        manger    baby Jesus    icy</a:t>
            </a:r>
          </a:p>
          <a:p>
            <a:endParaRPr lang="en-GB" sz="4400" dirty="0">
              <a:latin typeface="Comic Sans MS" panose="030F0702030302020204" pitchFamily="66" charset="0"/>
            </a:endParaRPr>
          </a:p>
          <a:p>
            <a:r>
              <a:rPr lang="en-GB" sz="4400" dirty="0">
                <a:latin typeface="Comic Sans MS" panose="030F0702030302020204" pitchFamily="66" charset="0"/>
              </a:rPr>
              <a:t>elves     stocking    holy    Rudolph    turkey</a:t>
            </a:r>
          </a:p>
          <a:p>
            <a:endParaRPr lang="en-GB" sz="4400" dirty="0">
              <a:latin typeface="Comic Sans MS" panose="030F0702030302020204" pitchFamily="66" charset="0"/>
            </a:endParaRPr>
          </a:p>
          <a:p>
            <a:endParaRPr lang="en-GB" sz="4400" dirty="0">
              <a:latin typeface="Comic Sans MS" panose="030F0702030302020204" pitchFamily="66" charset="0"/>
            </a:endParaRPr>
          </a:p>
          <a:p>
            <a:endParaRPr lang="en-GB" sz="4400" dirty="0">
              <a:latin typeface="Comic Sans MS" panose="030F0702030302020204" pitchFamily="66" charset="0"/>
            </a:endParaRPr>
          </a:p>
          <a:p>
            <a:r>
              <a:rPr lang="en-GB" sz="4400" dirty="0">
                <a:latin typeface="Comic Sans MS" panose="030F0702030302020204" pitchFamily="66" charset="0"/>
              </a:rPr>
              <a:t>  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7EEB0A3-C63D-4182-A5FA-571632ED8CB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945312" y="1176476"/>
            <a:ext cx="811682" cy="101630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C0E3F26-E349-43B3-AD30-ABAEEA57B9C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944999" y="4012706"/>
            <a:ext cx="1081336" cy="153107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B94CAC5-A323-47F2-A4B1-745264329C6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36079" y="1400012"/>
            <a:ext cx="1052718" cy="1585543"/>
          </a:xfrm>
          <a:prstGeom prst="rect">
            <a:avLst/>
          </a:prstGeom>
        </p:spPr>
      </p:pic>
      <p:pic>
        <p:nvPicPr>
          <p:cNvPr id="13" name="Audio 12">
            <a:hlinkClick r:id="" action="ppaction://media"/>
            <a:extLst>
              <a:ext uri="{FF2B5EF4-FFF2-40B4-BE49-F238E27FC236}">
                <a16:creationId xmlns:a16="http://schemas.microsoft.com/office/drawing/2014/main" id="{384C66FE-2AFC-494F-BE8C-F340BC4E82B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2307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4888"/>
    </mc:Choice>
    <mc:Fallback>
      <p:transition spd="slow" advTm="448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</TotalTime>
  <Words>30</Words>
  <Application>Microsoft Office PowerPoint</Application>
  <PresentationFormat>Widescreen</PresentationFormat>
  <Paragraphs>14</Paragraphs>
  <Slides>4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J. Chambers</dc:creator>
  <cp:lastModifiedBy>J. Chambers</cp:lastModifiedBy>
  <cp:revision>9</cp:revision>
  <dcterms:created xsi:type="dcterms:W3CDTF">2020-12-07T22:57:16Z</dcterms:created>
  <dcterms:modified xsi:type="dcterms:W3CDTF">2020-12-08T13:03:29Z</dcterms:modified>
</cp:coreProperties>
</file>