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400" r:id="rId2"/>
    <p:sldId id="446" r:id="rId3"/>
    <p:sldId id="467" r:id="rId4"/>
    <p:sldId id="447" r:id="rId5"/>
    <p:sldId id="468" r:id="rId6"/>
    <p:sldId id="442" r:id="rId7"/>
    <p:sldId id="44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E2EBF2"/>
    <a:srgbClr val="7EB0D5"/>
    <a:srgbClr val="8CC3EC"/>
    <a:srgbClr val="F8FBFD"/>
    <a:srgbClr val="F6F8FA"/>
    <a:srgbClr val="F6F9FB"/>
    <a:srgbClr val="FFCCFF"/>
    <a:srgbClr val="E6E6E6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3" autoAdjust="0"/>
    <p:restoredTop sz="91656" autoAdjust="0"/>
  </p:normalViewPr>
  <p:slideViewPr>
    <p:cSldViewPr snapToGrid="0">
      <p:cViewPr varScale="1">
        <p:scale>
          <a:sx n="79" d="100"/>
          <a:sy n="79" d="100"/>
        </p:scale>
        <p:origin x="8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717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5374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37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6030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6935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393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C</a:t>
            </a:r>
            <a:r>
              <a:rPr lang="en-US" sz="3200" b="1" dirty="0" err="1">
                <a:latin typeface="Yu Gothic UI" panose="020B0500000000000000" pitchFamily="34" charset="-128"/>
                <a:ea typeface="Yu Gothic UI" panose="020B0500000000000000" pitchFamily="34" charset="-128"/>
              </a:rPr>
              <a:t>ompare</a:t>
            </a:r>
            <a:r>
              <a:rPr lang="en-US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money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875244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EA181A64-AB4E-449D-8197-051EEDBAEA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10B7F5A3-A471-4FDE-925D-2F7695FA837D}"/>
              </a:ext>
            </a:extLst>
          </p:cNvPr>
          <p:cNvSpPr/>
          <p:nvPr/>
        </p:nvSpPr>
        <p:spPr>
          <a:xfrm>
            <a:off x="8827225" y="4878531"/>
            <a:ext cx="2720202" cy="1497969"/>
          </a:xfrm>
          <a:prstGeom prst="rect">
            <a:avLst/>
          </a:prstGeom>
          <a:solidFill>
            <a:srgbClr val="FFCCFF">
              <a:alpha val="5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F864689B-BBC5-4A92-BEB8-92DA95517EE8}"/>
              </a:ext>
            </a:extLst>
          </p:cNvPr>
          <p:cNvSpPr/>
          <p:nvPr/>
        </p:nvSpPr>
        <p:spPr>
          <a:xfrm>
            <a:off x="3375797" y="2971491"/>
            <a:ext cx="2720202" cy="1497969"/>
          </a:xfrm>
          <a:prstGeom prst="rect">
            <a:avLst/>
          </a:prstGeom>
          <a:solidFill>
            <a:srgbClr val="FFCCFF">
              <a:alpha val="5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4E46557-190F-4B3D-ABD0-4F246C5DD2DB}"/>
              </a:ext>
            </a:extLst>
          </p:cNvPr>
          <p:cNvSpPr/>
          <p:nvPr/>
        </p:nvSpPr>
        <p:spPr>
          <a:xfrm>
            <a:off x="628861" y="1068221"/>
            <a:ext cx="2742497" cy="1497969"/>
          </a:xfrm>
          <a:prstGeom prst="rect">
            <a:avLst/>
          </a:prstGeom>
          <a:solidFill>
            <a:srgbClr val="FFCCFF">
              <a:alpha val="5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86A0A52-252A-409D-97D5-6BC2866580A7}"/>
              </a:ext>
            </a:extLst>
          </p:cNvPr>
          <p:cNvSpPr/>
          <p:nvPr/>
        </p:nvSpPr>
        <p:spPr>
          <a:xfrm>
            <a:off x="638948" y="2973306"/>
            <a:ext cx="10899399" cy="149796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28C5B9-5D7D-40DD-90FB-5848163F5E7B}"/>
              </a:ext>
            </a:extLst>
          </p:cNvPr>
          <p:cNvSpPr/>
          <p:nvPr/>
        </p:nvSpPr>
        <p:spPr>
          <a:xfrm>
            <a:off x="638948" y="4878391"/>
            <a:ext cx="10899399" cy="149796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20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  <p:bldP spid="69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68F3D9-7FE2-443D-9486-F57DC71622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10B7F5A3-A471-4FDE-925D-2F7695FA837D}"/>
              </a:ext>
            </a:extLst>
          </p:cNvPr>
          <p:cNvSpPr/>
          <p:nvPr/>
        </p:nvSpPr>
        <p:spPr>
          <a:xfrm>
            <a:off x="3370036" y="1068221"/>
            <a:ext cx="2720202" cy="1497969"/>
          </a:xfrm>
          <a:prstGeom prst="rect">
            <a:avLst/>
          </a:prstGeom>
          <a:solidFill>
            <a:srgbClr val="FFCCFF">
              <a:alpha val="5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F864689B-BBC5-4A92-BEB8-92DA95517EE8}"/>
              </a:ext>
            </a:extLst>
          </p:cNvPr>
          <p:cNvSpPr/>
          <p:nvPr/>
        </p:nvSpPr>
        <p:spPr>
          <a:xfrm>
            <a:off x="649834" y="2984192"/>
            <a:ext cx="2720202" cy="1485778"/>
          </a:xfrm>
          <a:prstGeom prst="rect">
            <a:avLst/>
          </a:prstGeom>
          <a:solidFill>
            <a:srgbClr val="FFCCFF">
              <a:alpha val="5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D4E03863-CC5D-4195-8111-0D19414CDD4F}"/>
              </a:ext>
            </a:extLst>
          </p:cNvPr>
          <p:cNvSpPr/>
          <p:nvPr/>
        </p:nvSpPr>
        <p:spPr>
          <a:xfrm>
            <a:off x="6101954" y="4889314"/>
            <a:ext cx="2720202" cy="1483807"/>
          </a:xfrm>
          <a:prstGeom prst="rect">
            <a:avLst/>
          </a:prstGeom>
          <a:solidFill>
            <a:srgbClr val="FFCCFF">
              <a:alpha val="5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245316F-470E-445C-A469-8F6CB6AE76A9}"/>
              </a:ext>
            </a:extLst>
          </p:cNvPr>
          <p:cNvSpPr/>
          <p:nvPr/>
        </p:nvSpPr>
        <p:spPr>
          <a:xfrm>
            <a:off x="638948" y="2973306"/>
            <a:ext cx="10899399" cy="149796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6E6296-1A3B-48AA-ACE7-068107044EEF}"/>
              </a:ext>
            </a:extLst>
          </p:cNvPr>
          <p:cNvSpPr/>
          <p:nvPr/>
        </p:nvSpPr>
        <p:spPr>
          <a:xfrm>
            <a:off x="638948" y="4878391"/>
            <a:ext cx="10899399" cy="149796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581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  <p:bldP spid="81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316B7AE-6904-47E4-A987-CAAE1CD5F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F9C651E-6236-490D-BFD7-8B4C12545D01}"/>
              </a:ext>
            </a:extLst>
          </p:cNvPr>
          <p:cNvSpPr/>
          <p:nvPr/>
        </p:nvSpPr>
        <p:spPr>
          <a:xfrm>
            <a:off x="4621729" y="1702792"/>
            <a:ext cx="2481884" cy="828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86D07389-09B3-4F81-B3F9-AE19CEBF7D5F}"/>
              </a:ext>
            </a:extLst>
          </p:cNvPr>
          <p:cNvSpPr/>
          <p:nvPr/>
        </p:nvSpPr>
        <p:spPr>
          <a:xfrm>
            <a:off x="4621729" y="4970351"/>
            <a:ext cx="2481884" cy="828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E203B49-FCC0-4DAB-822D-5770A348B1C7}"/>
              </a:ext>
            </a:extLst>
          </p:cNvPr>
          <p:cNvSpPr/>
          <p:nvPr/>
        </p:nvSpPr>
        <p:spPr>
          <a:xfrm>
            <a:off x="642257" y="3963421"/>
            <a:ext cx="10896600" cy="1905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16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B1A589-402A-4D7D-B91A-36155C8791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52BA214-7C39-4077-A21F-65D1503D63D5}"/>
              </a:ext>
            </a:extLst>
          </p:cNvPr>
          <p:cNvSpPr/>
          <p:nvPr/>
        </p:nvSpPr>
        <p:spPr>
          <a:xfrm>
            <a:off x="5321300" y="2062220"/>
            <a:ext cx="1143000" cy="918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6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6F2B899-6A1A-4964-A2CE-4D09C2907DEF}"/>
              </a:ext>
            </a:extLst>
          </p:cNvPr>
          <p:cNvSpPr/>
          <p:nvPr/>
        </p:nvSpPr>
        <p:spPr>
          <a:xfrm>
            <a:off x="5321300" y="4459151"/>
            <a:ext cx="1143000" cy="918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6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D4D233-8D1E-4FBF-BC8C-39D325CCD042}"/>
              </a:ext>
            </a:extLst>
          </p:cNvPr>
          <p:cNvSpPr/>
          <p:nvPr/>
        </p:nvSpPr>
        <p:spPr>
          <a:xfrm>
            <a:off x="642257" y="3963421"/>
            <a:ext cx="10896600" cy="1905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005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F43B5208-81AF-4873-B4CD-EF9CF143CC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871B31C-9B25-4A7E-8B57-84F15163D0FB}"/>
              </a:ext>
            </a:extLst>
          </p:cNvPr>
          <p:cNvSpPr txBox="1"/>
          <p:nvPr/>
        </p:nvSpPr>
        <p:spPr>
          <a:xfrm>
            <a:off x="489527" y="375846"/>
            <a:ext cx="69525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Who has the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and who has the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least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F116E1C-1982-424D-BF33-8E3B44289667}"/>
              </a:ext>
            </a:extLst>
          </p:cNvPr>
          <p:cNvSpPr txBox="1"/>
          <p:nvPr/>
        </p:nvSpPr>
        <p:spPr>
          <a:xfrm>
            <a:off x="409644" y="3925025"/>
            <a:ext cx="3315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325D493-4AA3-4330-8EF4-6FE6E37F85E8}"/>
              </a:ext>
            </a:extLst>
          </p:cNvPr>
          <p:cNvSpPr txBox="1"/>
          <p:nvPr/>
        </p:nvSpPr>
        <p:spPr>
          <a:xfrm>
            <a:off x="409644" y="4873858"/>
            <a:ext cx="112743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Beth has the most and Gina has the least.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Beth’s amount is in pounds whereas Gina’s is in pence.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£10 is more than 10p.</a:t>
            </a:r>
          </a:p>
        </p:txBody>
      </p:sp>
      <p:sp>
        <p:nvSpPr>
          <p:cNvPr id="22" name="Speech Bubble: Rectangle with Corners Rounded 21">
            <a:extLst>
              <a:ext uri="{FF2B5EF4-FFF2-40B4-BE49-F238E27FC236}">
                <a16:creationId xmlns:a16="http://schemas.microsoft.com/office/drawing/2014/main" id="{49D7426F-71C6-4720-AEB8-DD2685837620}"/>
              </a:ext>
            </a:extLst>
          </p:cNvPr>
          <p:cNvSpPr/>
          <p:nvPr/>
        </p:nvSpPr>
        <p:spPr>
          <a:xfrm>
            <a:off x="6291469" y="2018947"/>
            <a:ext cx="2226365" cy="1002699"/>
          </a:xfrm>
          <a:prstGeom prst="wedgeRoundRectCallout">
            <a:avLst>
              <a:gd name="adj1" fmla="val 71131"/>
              <a:gd name="adj2" fmla="val 2483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 10p.</a:t>
            </a: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FFAA53F8-850A-41C7-B57E-05EFE8A0F7A6}"/>
              </a:ext>
            </a:extLst>
          </p:cNvPr>
          <p:cNvSpPr/>
          <p:nvPr/>
        </p:nvSpPr>
        <p:spPr>
          <a:xfrm flipH="1">
            <a:off x="3674137" y="2018947"/>
            <a:ext cx="2226365" cy="1002699"/>
          </a:xfrm>
          <a:prstGeom prst="wedgeRoundRectCallout">
            <a:avLst>
              <a:gd name="adj1" fmla="val 71131"/>
              <a:gd name="adj2" fmla="val 2483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 £10.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4CDD118-3901-47F3-B8C1-C65B59080C84}"/>
              </a:ext>
            </a:extLst>
          </p:cNvPr>
          <p:cNvSpPr txBox="1"/>
          <p:nvPr/>
        </p:nvSpPr>
        <p:spPr>
          <a:xfrm>
            <a:off x="1641349" y="3064696"/>
            <a:ext cx="824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Beth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6C22FED-1A08-4114-9FE9-6EBDD3F3ECCC}"/>
              </a:ext>
            </a:extLst>
          </p:cNvPr>
          <p:cNvSpPr txBox="1"/>
          <p:nvPr/>
        </p:nvSpPr>
        <p:spPr>
          <a:xfrm>
            <a:off x="9701553" y="3064696"/>
            <a:ext cx="8194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Gina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61AB95D3-3D52-4F8D-BF3A-97330B5ED903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27" name="Teardrop 26">
              <a:extLst>
                <a:ext uri="{FF2B5EF4-FFF2-40B4-BE49-F238E27FC236}">
                  <a16:creationId xmlns:a16="http://schemas.microsoft.com/office/drawing/2014/main" id="{94BAEB0E-3546-4F85-A61A-418CB0F22045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143C4B5-4813-431D-92BB-8ED8DC7B3CE1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5941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5537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Put coins in the boxes to show…</a:t>
            </a:r>
          </a:p>
        </p:txBody>
      </p:sp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C493DE9-3B28-4FD3-B118-321EFECD9851}"/>
              </a:ext>
            </a:extLst>
          </p:cNvPr>
          <p:cNvSpPr/>
          <p:nvPr/>
        </p:nvSpPr>
        <p:spPr>
          <a:xfrm>
            <a:off x="1689370" y="2431910"/>
            <a:ext cx="3531141" cy="303503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6949B78-2993-4A71-B177-3A2502131452}"/>
              </a:ext>
            </a:extLst>
          </p:cNvPr>
          <p:cNvSpPr/>
          <p:nvPr/>
        </p:nvSpPr>
        <p:spPr>
          <a:xfrm>
            <a:off x="6971489" y="2431910"/>
            <a:ext cx="3531141" cy="303503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1A6B51A-F573-4027-AE39-F2C81AC85FE5}"/>
              </a:ext>
            </a:extLst>
          </p:cNvPr>
          <p:cNvSpPr txBox="1"/>
          <p:nvPr/>
        </p:nvSpPr>
        <p:spPr>
          <a:xfrm>
            <a:off x="5647800" y="3116344"/>
            <a:ext cx="8963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8C7128F-0149-44FB-8D5F-F2E9C753C24B}"/>
              </a:ext>
            </a:extLst>
          </p:cNvPr>
          <p:cNvSpPr txBox="1"/>
          <p:nvPr/>
        </p:nvSpPr>
        <p:spPr>
          <a:xfrm>
            <a:off x="489527" y="5823976"/>
            <a:ext cx="6061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different ways are there?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69E172-2285-4A96-AE0E-1C8C954F9C05}"/>
              </a:ext>
            </a:extLst>
          </p:cNvPr>
          <p:cNvSpPr/>
          <p:nvPr/>
        </p:nvSpPr>
        <p:spPr>
          <a:xfrm>
            <a:off x="2915054" y="1256102"/>
            <a:ext cx="6361889" cy="584775"/>
          </a:xfrm>
          <a:prstGeom prst="rect">
            <a:avLst/>
          </a:prstGeom>
          <a:solidFill>
            <a:schemeClr val="bg2"/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copper coins &gt; 1 silver coin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466201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9210</TotalTime>
  <Words>95</Words>
  <Application>Microsoft Office PowerPoint</Application>
  <PresentationFormat>Widescreen</PresentationFormat>
  <Paragraphs>25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Money - Week 10</dc:title>
  <dc:creator>PRIMARY STARS EDUCATION</dc:creator>
  <cp:lastModifiedBy>M. Edwards</cp:lastModifiedBy>
  <cp:revision>356</cp:revision>
  <dcterms:created xsi:type="dcterms:W3CDTF">2018-08-10T10:44:35Z</dcterms:created>
  <dcterms:modified xsi:type="dcterms:W3CDTF">2020-11-19T09:54:35Z</dcterms:modified>
</cp:coreProperties>
</file>