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2643-1210-45B3-8AEC-CE653DA00F3D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CBE0-B0E6-4734-AF5F-C37826E6BE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605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2643-1210-45B3-8AEC-CE653DA00F3D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CBE0-B0E6-4734-AF5F-C37826E6BE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359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2643-1210-45B3-8AEC-CE653DA00F3D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CBE0-B0E6-4734-AF5F-C37826E6BE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837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2643-1210-45B3-8AEC-CE653DA00F3D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CBE0-B0E6-4734-AF5F-C37826E6BE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48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2643-1210-45B3-8AEC-CE653DA00F3D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CBE0-B0E6-4734-AF5F-C37826E6BE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059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2643-1210-45B3-8AEC-CE653DA00F3D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CBE0-B0E6-4734-AF5F-C37826E6BE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110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2643-1210-45B3-8AEC-CE653DA00F3D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CBE0-B0E6-4734-AF5F-C37826E6BE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017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2643-1210-45B3-8AEC-CE653DA00F3D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CBE0-B0E6-4734-AF5F-C37826E6BE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150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2643-1210-45B3-8AEC-CE653DA00F3D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CBE0-B0E6-4734-AF5F-C37826E6BE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840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2643-1210-45B3-8AEC-CE653DA00F3D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CBE0-B0E6-4734-AF5F-C37826E6BE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140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F2643-1210-45B3-8AEC-CE653DA00F3D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CBE0-B0E6-4734-AF5F-C37826E6BE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67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F2643-1210-45B3-8AEC-CE653DA00F3D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F5CBE0-B0E6-4734-AF5F-C37826E6BE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051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google.co.uk/url?sa=i&amp;url=http://www.wheelockprimary.co.uk/news/year-1-jgps-news-10-3-17/23776&amp;psig=AOvVaw0U0NwBYjKxvZqriITOcd7A&amp;ust=1588163618035000&amp;source=images&amp;cd=vfe&amp;ved=0CAIQjRxqFwoTCMjFz_KPi-kCFQAAAAAdAAAAABA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google.co.uk/url?sa=i&amp;url=https://www.brooklands.derbyshire.sch.uk/wp-content/uploads/2017/01/Division.pdf&amp;psig=AOvVaw0U0NwBYjKxvZqriITOcd7A&amp;ust=1588163618035000&amp;source=images&amp;cd=vfe&amp;ved=0CAIQjRxqFwoTCMjFz_KPi-kCFQAAAAAdAAAAABAN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ogle.co.uk/url?sa=i&amp;url=https://webstockreview.net/explore/kind-clipart-kids-cartoon/&amp;psig=AOvVaw27sqT1p9MplrGkgPFjEq9B&amp;ust=1588164085422000&amp;source=images&amp;cd=vfe&amp;ved=0CAIQjRxqFwoTCLjupdGRi-kCFQAAAAAdAAAAABAE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hyperlink" Target="https://www.google.co.uk/url?sa=i&amp;url=https://www.stickpng.com/img/food/cake/cartoon-cupcake-pink&amp;psig=AOvVaw1YWJFJpOrjpGX76WxEDwbq&amp;ust=1588164126573000&amp;source=images&amp;cd=vfe&amp;ved=0CAIQjRxqFwoTCOjk5-SRi-kCFQAAAAAdAAAAABAL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ogle.co.uk/url?sa=i&amp;url=https://webstockreview.net/explore/kind-clipart-kids-cartoon/&amp;psig=AOvVaw27sqT1p9MplrGkgPFjEq9B&amp;ust=1588164085422000&amp;source=images&amp;cd=vfe&amp;ved=0CAIQjRxqFwoTCLjupdGRi-kCFQAAAAAdAAAAABAE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hyperlink" Target="https://www.google.co.uk/url?sa=i&amp;url=https://www.stickpng.com/img/food/cake/cartoon-cupcake-pink&amp;psig=AOvVaw1YWJFJpOrjpGX76WxEDwbq&amp;ust=1588164126573000&amp;source=images&amp;cd=vfe&amp;ved=0CAIQjRxqFwoTCOjk5-SRi-kCFQAAAAAdAAAAABA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ogle.co.uk/url?sa=i&amp;url=https://webstockreview.net/explore/kind-clipart-kids-cartoon/&amp;psig=AOvVaw27sqT1p9MplrGkgPFjEq9B&amp;ust=1588164085422000&amp;source=images&amp;cd=vfe&amp;ved=0CAIQjRxqFwoTCLjupdGRi-kCFQAAAAAdAAAAABAE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hyperlink" Target="https://www.google.co.uk/url?sa=i&amp;url=https://www.stickpng.com/img/food/cake/cartoon-cupcake-pink&amp;psig=AOvVaw1YWJFJpOrjpGX76WxEDwbq&amp;ust=1588164126573000&amp;source=images&amp;cd=vfe&amp;ved=0CAIQjRxqFwoTCOjk5-SRi-kCFQAAAAAdAAAAABA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ogle.co.uk/url?sa=i&amp;url=https://webstockreview.net/explore/kind-clipart-kids-cartoon/&amp;psig=AOvVaw27sqT1p9MplrGkgPFjEq9B&amp;ust=1588164085422000&amp;source=images&amp;cd=vfe&amp;ved=0CAIQjRxqFwoTCLjupdGRi-kCFQAAAAAdAAAAABAE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hyperlink" Target="https://www.google.co.uk/url?sa=i&amp;url=https://www.stickpng.com/img/food/cake/cartoon-cupcake-pink&amp;psig=AOvVaw1YWJFJpOrjpGX76WxEDwbq&amp;ust=1588164126573000&amp;source=images&amp;cd=vfe&amp;ved=0CAIQjRxqFwoTCOjk5-SRi-kCFQAAAAAdAAAAABA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ogle.co.uk/url?sa=i&amp;url=https://webstockreview.net/explore/kind-clipart-kids-cartoon/&amp;psig=AOvVaw27sqT1p9MplrGkgPFjEq9B&amp;ust=1588164085422000&amp;source=images&amp;cd=vfe&amp;ved=0CAIQjRxqFwoTCLjupdGRi-kCFQAAAAAdAAAAABAE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hyperlink" Target="https://www.google.co.uk/url?sa=i&amp;url=https://www.stickpng.com/img/food/cake/cartoon-cupcake-pink&amp;psig=AOvVaw1YWJFJpOrjpGX76WxEDwbq&amp;ust=1588164126573000&amp;source=images&amp;cd=vfe&amp;ved=0CAIQjRxqFwoTCOjk5-SRi-kCFQAAAAAdAAAAABA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ogle.co.uk/url?sa=i&amp;url=https://webstockreview.net/explore/kind-clipart-kids-cartoon/&amp;psig=AOvVaw27sqT1p9MplrGkgPFjEq9B&amp;ust=1588164085422000&amp;source=images&amp;cd=vfe&amp;ved=0CAIQjRxqFwoTCLjupdGRi-kCFQAAAAAdAAAAABAE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hyperlink" Target="https://www.google.co.uk/url?sa=i&amp;url=https://www.stickpng.com/img/food/cake/cartoon-cupcake-pink&amp;psig=AOvVaw1YWJFJpOrjpGX76WxEDwbq&amp;ust=1588164126573000&amp;source=images&amp;cd=vfe&amp;ved=0CAIQjRxqFwoTCOjk5-SRi-kCFQAAAAAdAAAAABAL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ogle.co.uk/url?sa=i&amp;url=https://webstockreview.net/explore/kind-clipart-kids-cartoon/&amp;psig=AOvVaw27sqT1p9MplrGkgPFjEq9B&amp;ust=1588164085422000&amp;source=images&amp;cd=vfe&amp;ved=0CAIQjRxqFwoTCLjupdGRi-kCFQAAAAAdAAAAABAE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hyperlink" Target="https://www.google.co.uk/url?sa=i&amp;url=https://www.stickpng.com/img/food/cake/cartoon-cupcake-pink&amp;psig=AOvVaw1YWJFJpOrjpGX76WxEDwbq&amp;ust=1588164126573000&amp;source=images&amp;cd=vfe&amp;ved=0CAIQjRxqFwoTCOjk5-SRi-kCFQAAAAAdAAAAABAL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ogle.co.uk/url?sa=i&amp;url=https://webstockreview.net/explore/kind-clipart-kids-cartoon/&amp;psig=AOvVaw27sqT1p9MplrGkgPFjEq9B&amp;ust=1588164085422000&amp;source=images&amp;cd=vfe&amp;ved=0CAIQjRxqFwoTCLjupdGRi-kCFQAAAAAdAAAAABAE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hyperlink" Target="https://www.google.co.uk/url?sa=i&amp;url=https://www.stickpng.com/img/food/cake/cartoon-cupcake-pink&amp;psig=AOvVaw1YWJFJpOrjpGX76WxEDwbq&amp;ust=1588164126573000&amp;source=images&amp;cd=vfe&amp;ved=0CAIQjRxqFwoTCOjk5-SRi-kCFQAAAAAdAAAAABAL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ogle.co.uk/url?sa=i&amp;url=https://webstockreview.net/explore/kind-clipart-kids-cartoon/&amp;psig=AOvVaw27sqT1p9MplrGkgPFjEq9B&amp;ust=1588164085422000&amp;source=images&amp;cd=vfe&amp;ved=0CAIQjRxqFwoTCLjupdGRi-kCFQAAAAAdAAAAABAE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hyperlink" Target="https://www.google.co.uk/url?sa=i&amp;url=https://www.stickpng.com/img/food/cake/cartoon-cupcake-pink&amp;psig=AOvVaw1YWJFJpOrjpGX76WxEDwbq&amp;ust=1588164126573000&amp;source=images&amp;cd=vfe&amp;ved=0CAIQjRxqFwoTCOjk5-SRi-kCFQAAAAAdAAAAABAL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ogle.co.uk/url?sa=i&amp;url=https://webstockreview.net/explore/kind-clipart-kids-cartoon/&amp;psig=AOvVaw27sqT1p9MplrGkgPFjEq9B&amp;ust=1588164085422000&amp;source=images&amp;cd=vfe&amp;ved=0CAIQjRxqFwoTCLjupdGRi-kCFQAAAAAdAAAAABAE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hyperlink" Target="https://www.google.co.uk/url?sa=i&amp;url=https://www.stickpng.com/img/food/cake/cartoon-cupcake-pink&amp;psig=AOvVaw1YWJFJpOrjpGX76WxEDwbq&amp;ust=1588164126573000&amp;source=images&amp;cd=vfe&amp;ved=0CAIQjRxqFwoTCOjk5-SRi-kCFQAAAAAdAAAAABAL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ogle.co.uk/url?sa=i&amp;url=https://webstockreview.net/explore/kind-clipart-kids-cartoon/&amp;psig=AOvVaw27sqT1p9MplrGkgPFjEq9B&amp;ust=1588164085422000&amp;source=images&amp;cd=vfe&amp;ved=0CAIQjRxqFwoTCLjupdGRi-kCFQAAAAAdAAAAABAE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hyperlink" Target="https://www.google.co.uk/url?sa=i&amp;url=https://www.stickpng.com/img/food/cake/cartoon-cupcake-pink&amp;psig=AOvVaw1YWJFJpOrjpGX76WxEDwbq&amp;ust=1588164126573000&amp;source=images&amp;cd=vfe&amp;ved=0CAIQjRxqFwoTCOjk5-SRi-kCFQAAAAAdAAAAABAL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ogle.co.uk/url?sa=i&amp;url=https://webstockreview.net/explore/kind-clipart-kids-cartoon/&amp;psig=AOvVaw27sqT1p9MplrGkgPFjEq9B&amp;ust=1588164085422000&amp;source=images&amp;cd=vfe&amp;ved=0CAIQjRxqFwoTCLjupdGRi-kCFQAAAAAdAAAAABAE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hyperlink" Target="https://www.google.co.uk/url?sa=i&amp;url=https://www.stickpng.com/img/food/cake/cartoon-cupcake-pink&amp;psig=AOvVaw1YWJFJpOrjpGX76WxEDwbq&amp;ust=1588164126573000&amp;source=images&amp;cd=vfe&amp;ved=0CAIQjRxqFwoTCOjk5-SRi-kCFQAAAAAdAAAAABA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google.co.uk/url?sa=i&amp;url=https://www.brooklands.derbyshire.sch.uk/wp-content/uploads/2017/01/Division.pdf&amp;psig=AOvVaw0U0NwBYjKxvZqriITOcd7A&amp;ust=1588163618035000&amp;source=images&amp;cd=vfe&amp;ved=0CAIQjRxqFwoTCMjFz_KPi-kCFQAAAAAdAAAAABAN" TargetMode="Externa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3024336"/>
          </a:xfrm>
        </p:spPr>
        <p:txBody>
          <a:bodyPr>
            <a:noAutofit/>
          </a:bodyPr>
          <a:lstStyle/>
          <a:p>
            <a:r>
              <a:rPr lang="en-GB" sz="8800" b="1" dirty="0" smtClean="0">
                <a:solidFill>
                  <a:srgbClr val="7030A0"/>
                </a:solidFill>
                <a:latin typeface="SassoonCRInfant" pitchFamily="2" charset="0"/>
              </a:rPr>
              <a:t>Sharing into Groups</a:t>
            </a:r>
            <a:endParaRPr lang="en-GB" sz="8800" b="1" dirty="0">
              <a:solidFill>
                <a:srgbClr val="7030A0"/>
              </a:solidFill>
              <a:latin typeface="SassoonCRInfant" pitchFamily="2" charset="0"/>
            </a:endParaRPr>
          </a:p>
        </p:txBody>
      </p:sp>
      <p:pic>
        <p:nvPicPr>
          <p:cNvPr id="1026" name="Picture 2" descr="Wheelock Primary School: Year 1 JG/PS News 10-3-17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913" y="3933056"/>
            <a:ext cx="3096344" cy="243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9425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When we share into groups we need to make sure each group has the same number of objects. </a:t>
            </a:r>
            <a:endParaRPr lang="en-GB" sz="3200" dirty="0">
              <a:latin typeface="SassoonCRInfant" pitchFamily="2" charset="0"/>
            </a:endParaRPr>
          </a:p>
        </p:txBody>
      </p:sp>
      <p:pic>
        <p:nvPicPr>
          <p:cNvPr id="2050" name="Picture 2" descr="EYFS Solving real life problems including halving and shar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88840"/>
            <a:ext cx="3944280" cy="3330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00296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Lets practise sharing! Let’s share 10 cakes between 5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pic>
        <p:nvPicPr>
          <p:cNvPr id="3074" name="Picture 2" descr="Kind clipart kids cartoon, Kind kids cartoon Transparent FREE for ..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39" y="1262297"/>
            <a:ext cx="8432586" cy="257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Cartoon Cupcake Pink transparent PNG - StickPNG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3948371" y="4871809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3131841" y="4871809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2273448" y="4871809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788024" y="4859098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5543061" y="4871809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045745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765825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5508104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993656" y="487192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273576" y="4871809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00081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Lets practise sharing! Let’s share 10 cakes between 5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pic>
        <p:nvPicPr>
          <p:cNvPr id="3074" name="Picture 2" descr="Kind clipart kids cartoon, Kind kids cartoon Transparent FREE for ..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39" y="1262297"/>
            <a:ext cx="8432586" cy="257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Cartoon Cupcake Pink transparent PNG - StickPNG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3948371" y="4871809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3131841" y="4871809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97160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788024" y="4859098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5543061" y="4871809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045745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765825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5508104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993656" y="487192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273576" y="4871809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05955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Lets practise sharing! Let’s share 10 cakes between 5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pic>
        <p:nvPicPr>
          <p:cNvPr id="3074" name="Picture 2" descr="Kind clipart kids cartoon, Kind kids cartoon Transparent FREE for ..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39" y="1262297"/>
            <a:ext cx="8432586" cy="257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Cartoon Cupcake Pink transparent PNG - StickPNG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3948371" y="4871809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2555776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97160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788024" y="4859098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5543061" y="4871809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045745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765825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5508104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993656" y="487192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273576" y="4871809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13602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Lets practise sharing! Let’s share 10 cakes between 5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pic>
        <p:nvPicPr>
          <p:cNvPr id="3074" name="Picture 2" descr="Kind clipart kids cartoon, Kind kids cartoon Transparent FREE for ..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39" y="1262297"/>
            <a:ext cx="8432586" cy="257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Cartoon Cupcake Pink transparent PNG - StickPNG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223292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2555776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97160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788024" y="4859098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5543061" y="4871809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045745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765825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5508104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993656" y="487192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273576" y="4871809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3588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Lets practise sharing! Let’s share 10 cakes between 5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pic>
        <p:nvPicPr>
          <p:cNvPr id="3074" name="Picture 2" descr="Kind clipart kids cartoon, Kind kids cartoon Transparent FREE for ..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39" y="1262297"/>
            <a:ext cx="8432586" cy="257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Cartoon Cupcake Pink transparent PNG - StickPNG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223292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2555776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97160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01216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5543061" y="4871809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045745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765825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5508104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993656" y="487192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273576" y="4871809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34347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Lets practise sharing! Let’s share 10 cakes between 5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pic>
        <p:nvPicPr>
          <p:cNvPr id="3074" name="Picture 2" descr="Kind clipart kids cartoon, Kind kids cartoon Transparent FREE for ..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39" y="1262297"/>
            <a:ext cx="8432586" cy="257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Cartoon Cupcake Pink transparent PNG - StickPNG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223292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2555776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97160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01216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7713736" y="3838915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045745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765825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5508104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993656" y="487192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273576" y="4871809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71211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Lets practise sharing! Let’s share 10 cakes between 5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pic>
        <p:nvPicPr>
          <p:cNvPr id="3074" name="Picture 2" descr="Kind clipart kids cartoon, Kind kids cartoon Transparent FREE for ..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39" y="1262297"/>
            <a:ext cx="8432586" cy="257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Cartoon Cupcake Pink transparent PNG - StickPNG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223292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2555776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97160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01216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7713736" y="3838915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045745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765825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5508104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993656" y="487192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971600" y="4633351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6026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Lets practise sharing! Let’s share 10 cakes between 5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pic>
        <p:nvPicPr>
          <p:cNvPr id="3074" name="Picture 2" descr="Kind clipart kids cartoon, Kind kids cartoon Transparent FREE for ..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39" y="1262297"/>
            <a:ext cx="8432586" cy="257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Cartoon Cupcake Pink transparent PNG - StickPNG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223292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2555776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97160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01216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7713736" y="3838915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045745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765825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5508104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2555776" y="463100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971600" y="4633351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40039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Lets practise sharing! Let’s share 10 cakes between 5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pic>
        <p:nvPicPr>
          <p:cNvPr id="3074" name="Picture 2" descr="Kind clipart kids cartoon, Kind kids cartoon Transparent FREE for ..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39" y="1262297"/>
            <a:ext cx="8432586" cy="257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Cartoon Cupcake Pink transparent PNG - StickPNG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223292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2555776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97160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01216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7713736" y="3838915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247964" y="463100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765825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5508104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2555776" y="463100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971600" y="4633351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391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Lets practise sharing! Let’s share 10 cakes between 5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pic>
        <p:nvPicPr>
          <p:cNvPr id="3074" name="Picture 2" descr="Kind clipart kids cartoon, Kind kids cartoon Transparent FREE for ..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39" y="1262297"/>
            <a:ext cx="8432586" cy="257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Cartoon Cupcake Pink transparent PNG - StickPNG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223292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2555776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97160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01216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7713736" y="3838915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247964" y="463100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012160" y="463100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5508104" y="5642012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2555776" y="463100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971600" y="4633351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73270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640960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Lets practise sharing! Let’s share 10 cakes between 5 people. </a:t>
            </a:r>
            <a:r>
              <a:rPr lang="en-GB" sz="3200" b="1" dirty="0" smtClean="0">
                <a:latin typeface="SassoonCRInfant" pitchFamily="2" charset="0"/>
              </a:rPr>
              <a:t>How many do they each get? </a:t>
            </a:r>
            <a:endParaRPr lang="en-GB" sz="3200" b="1" dirty="0">
              <a:latin typeface="SassoonCRInfant" pitchFamily="2" charset="0"/>
            </a:endParaRPr>
          </a:p>
        </p:txBody>
      </p:sp>
      <p:pic>
        <p:nvPicPr>
          <p:cNvPr id="3074" name="Picture 2" descr="Kind clipart kids cartoon, Kind kids cartoon Transparent FREE for ..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39" y="1262297"/>
            <a:ext cx="8432586" cy="257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Cartoon Cupcake Pink transparent PNG - StickPNG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223292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2555776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97160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01216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7713736" y="3838915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247964" y="463100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012160" y="463100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7713736" y="463100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2555776" y="463100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971600" y="4633351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47335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64096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Each child gets 2 cup cakes! </a:t>
            </a:r>
            <a:endParaRPr lang="en-GB" sz="3200" b="1" dirty="0">
              <a:latin typeface="SassoonCRInfant" pitchFamily="2" charset="0"/>
            </a:endParaRPr>
          </a:p>
        </p:txBody>
      </p:sp>
      <p:pic>
        <p:nvPicPr>
          <p:cNvPr id="3074" name="Picture 2" descr="Kind clipart kids cartoon, Kind kids cartoon Transparent FREE for ..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39" y="1262297"/>
            <a:ext cx="8432586" cy="257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Cartoon Cupcake Pink transparent PNG - StickPNG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223292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2555776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97160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012160" y="384126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7713736" y="3838915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4247964" y="463100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6012160" y="463100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7713736" y="463100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2555776" y="4631003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9" t="9167" r="12919" b="8473"/>
          <a:stretch/>
        </p:blipFill>
        <p:spPr bwMode="auto">
          <a:xfrm>
            <a:off x="971600" y="4633351"/>
            <a:ext cx="72008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43608" y="5589240"/>
            <a:ext cx="576064" cy="707886"/>
          </a:xfrm>
          <a:prstGeom prst="rect">
            <a:avLst/>
          </a:prstGeom>
          <a:solidFill>
            <a:schemeClr val="bg1"/>
          </a:solidFill>
          <a:ln w="57150"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SassoonCRInfant" pitchFamily="2" charset="0"/>
              </a:rPr>
              <a:t>2</a:t>
            </a:r>
            <a:endParaRPr lang="en-GB" sz="4000" dirty="0">
              <a:latin typeface="SassoonCRInfant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27784" y="5589240"/>
            <a:ext cx="576064" cy="707886"/>
          </a:xfrm>
          <a:prstGeom prst="rect">
            <a:avLst/>
          </a:prstGeom>
          <a:solidFill>
            <a:schemeClr val="bg1"/>
          </a:solidFill>
          <a:ln w="57150"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SassoonCRInfant" pitchFamily="2" charset="0"/>
              </a:rPr>
              <a:t>2</a:t>
            </a:r>
            <a:endParaRPr lang="en-GB" sz="4000" dirty="0">
              <a:latin typeface="SassoonCRInfant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95300" y="5581244"/>
            <a:ext cx="576064" cy="707886"/>
          </a:xfrm>
          <a:prstGeom prst="rect">
            <a:avLst/>
          </a:prstGeom>
          <a:solidFill>
            <a:schemeClr val="bg1"/>
          </a:solidFill>
          <a:ln w="57150"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SassoonCRInfant" pitchFamily="2" charset="0"/>
              </a:rPr>
              <a:t>2</a:t>
            </a:r>
            <a:endParaRPr lang="en-GB" sz="4000" dirty="0">
              <a:latin typeface="SassoonCRInfant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56176" y="5573248"/>
            <a:ext cx="576064" cy="707886"/>
          </a:xfrm>
          <a:prstGeom prst="rect">
            <a:avLst/>
          </a:prstGeom>
          <a:solidFill>
            <a:schemeClr val="bg1"/>
          </a:solidFill>
          <a:ln w="57150"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SassoonCRInfant" pitchFamily="2" charset="0"/>
              </a:rPr>
              <a:t>2</a:t>
            </a:r>
            <a:endParaRPr lang="en-GB" sz="4000" dirty="0">
              <a:latin typeface="SassoonCRInfant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785744" y="5573248"/>
            <a:ext cx="576064" cy="707886"/>
          </a:xfrm>
          <a:prstGeom prst="rect">
            <a:avLst/>
          </a:prstGeom>
          <a:solidFill>
            <a:schemeClr val="bg1"/>
          </a:solidFill>
          <a:ln w="57150"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SassoonCRInfant" pitchFamily="2" charset="0"/>
              </a:rPr>
              <a:t>2</a:t>
            </a:r>
            <a:endParaRPr lang="en-GB" sz="4000" dirty="0">
              <a:latin typeface="SassoonCR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4124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Let’s share 12 flowers between 4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sp>
        <p:nvSpPr>
          <p:cNvPr id="3" name="AutoShape 2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5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466" y="570810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813" y="5708107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5858"/>
            <a:ext cx="8424936" cy="201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082" y="5105791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384" y="5105791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091" y="5074248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450" y="5074248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570" y="5074248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0880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33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450" y="5709174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570917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57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2895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Let’s share 12 flowers between 4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sp>
        <p:nvSpPr>
          <p:cNvPr id="3" name="AutoShape 2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5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466" y="570810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813" y="5708107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5858"/>
            <a:ext cx="8424936" cy="201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384" y="5105791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091" y="5074248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450" y="5074248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570" y="5074248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0880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33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450" y="5709174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570917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57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9093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Let’s share 12 flowers between 4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sp>
        <p:nvSpPr>
          <p:cNvPr id="3" name="AutoShape 2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5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466" y="570810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813" y="5708107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5858"/>
            <a:ext cx="8424936" cy="201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091" y="5074248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450" y="5074248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570" y="5074248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0880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33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450" y="5709174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570917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57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27657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Let’s share 12 flowers between 4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sp>
        <p:nvSpPr>
          <p:cNvPr id="3" name="AutoShape 2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5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466" y="570810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813" y="5708107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5858"/>
            <a:ext cx="8424936" cy="201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450" y="5074248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570" y="5074248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0880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33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450" y="5709174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570917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57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33333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Let’s share 12 flowers between 4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sp>
        <p:nvSpPr>
          <p:cNvPr id="3" name="AutoShape 2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5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466" y="570810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813" y="5708107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5858"/>
            <a:ext cx="8424936" cy="201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570" y="5074248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0880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33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450" y="5709174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570917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57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37723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Let’s share 12 flowers between 4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sp>
        <p:nvSpPr>
          <p:cNvPr id="3" name="AutoShape 2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5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466" y="570810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813" y="5708107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5858"/>
            <a:ext cx="8424936" cy="201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0880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33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450" y="5709174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570917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57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83966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Let’s share 12 flowers between 4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sp>
        <p:nvSpPr>
          <p:cNvPr id="3" name="AutoShape 2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5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466" y="570810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813" y="5708107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5858"/>
            <a:ext cx="8424936" cy="201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33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450" y="5709174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570917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57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70231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Let’s share 12 flowers between 4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sp>
        <p:nvSpPr>
          <p:cNvPr id="3" name="AutoShape 2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5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813" y="5708107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5858"/>
            <a:ext cx="8424936" cy="201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33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450" y="5709174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570917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57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23477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Let’s share 12 flowers between 4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sp>
        <p:nvSpPr>
          <p:cNvPr id="3" name="AutoShape 2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5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5858"/>
            <a:ext cx="8424936" cy="201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33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450" y="5709174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570917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57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79618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Let’s share 12 flowers between 4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sp>
        <p:nvSpPr>
          <p:cNvPr id="3" name="AutoShape 2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5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5858"/>
            <a:ext cx="8424936" cy="201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2292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450" y="5709174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570917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57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46889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Let’s share 12 flowers between 4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sp>
        <p:nvSpPr>
          <p:cNvPr id="3" name="AutoShape 2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5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5858"/>
            <a:ext cx="8424936" cy="201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2292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5194032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570917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570" y="571919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93703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Let’s share 12 flowers between 4 people. How many do they each get? </a:t>
            </a:r>
            <a:endParaRPr lang="en-GB" sz="3200" dirty="0">
              <a:latin typeface="SassoonCRInfant" pitchFamily="2" charset="0"/>
            </a:endParaRPr>
          </a:p>
        </p:txBody>
      </p:sp>
      <p:sp>
        <p:nvSpPr>
          <p:cNvPr id="3" name="AutoShape 2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5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5858"/>
            <a:ext cx="8424936" cy="201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2292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5194032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570917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2292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39001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Let’s share 12 flowers between 4 people. </a:t>
            </a:r>
            <a:r>
              <a:rPr lang="en-GB" sz="3200" b="1" dirty="0" smtClean="0">
                <a:latin typeface="SassoonCRInfant" pitchFamily="2" charset="0"/>
              </a:rPr>
              <a:t>How many do they each get?</a:t>
            </a:r>
            <a:r>
              <a:rPr lang="en-GB" sz="3200" dirty="0" smtClean="0">
                <a:latin typeface="SassoonCRInfant" pitchFamily="2" charset="0"/>
              </a:rPr>
              <a:t> </a:t>
            </a:r>
            <a:endParaRPr lang="en-GB" sz="3200" dirty="0">
              <a:latin typeface="SassoonCRInfant" pitchFamily="2" charset="0"/>
            </a:endParaRPr>
          </a:p>
        </p:txBody>
      </p:sp>
      <p:sp>
        <p:nvSpPr>
          <p:cNvPr id="3" name="AutoShape 2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5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5858"/>
            <a:ext cx="8424936" cy="201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2292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5194032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52292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2292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40458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Each child gets 3 flowers! </a:t>
            </a:r>
            <a:endParaRPr lang="en-GB" sz="3200" dirty="0">
              <a:latin typeface="SassoonCRInfant" pitchFamily="2" charset="0"/>
            </a:endParaRPr>
          </a:p>
        </p:txBody>
      </p:sp>
      <p:sp>
        <p:nvSpPr>
          <p:cNvPr id="3" name="AutoShape 2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5" descr="12 Large Sunflower Plaques Edible Sugar Cake Topper Decoration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5858"/>
            <a:ext cx="8424936" cy="201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90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3413899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293096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2292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5194032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90" y="5336205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9" b="98657" l="4800" r="95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229200"/>
            <a:ext cx="604580" cy="6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1259632" y="5949041"/>
            <a:ext cx="576064" cy="707886"/>
          </a:xfrm>
          <a:prstGeom prst="rect">
            <a:avLst/>
          </a:prstGeom>
          <a:solidFill>
            <a:schemeClr val="bg1"/>
          </a:solidFill>
          <a:ln w="57150"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SassoonCRInfant" pitchFamily="2" charset="0"/>
              </a:rPr>
              <a:t>3</a:t>
            </a:r>
            <a:endParaRPr lang="en-GB" sz="4000" dirty="0">
              <a:latin typeface="SassoonCRInfant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340905" y="5949041"/>
            <a:ext cx="576064" cy="707886"/>
          </a:xfrm>
          <a:prstGeom prst="rect">
            <a:avLst/>
          </a:prstGeom>
          <a:solidFill>
            <a:schemeClr val="bg1"/>
          </a:solidFill>
          <a:ln w="57150"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SassoonCRInfant" pitchFamily="2" charset="0"/>
              </a:rPr>
              <a:t>3</a:t>
            </a:r>
            <a:endParaRPr lang="en-GB" sz="4000" dirty="0">
              <a:latin typeface="SassoonCRInfant" pitchFamily="2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436096" y="5936351"/>
            <a:ext cx="576064" cy="707886"/>
          </a:xfrm>
          <a:prstGeom prst="rect">
            <a:avLst/>
          </a:prstGeom>
          <a:solidFill>
            <a:schemeClr val="bg1"/>
          </a:solidFill>
          <a:ln w="57150"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SassoonCRInfant" pitchFamily="2" charset="0"/>
              </a:rPr>
              <a:t>3</a:t>
            </a:r>
            <a:endParaRPr lang="en-GB" sz="4000" dirty="0">
              <a:latin typeface="SassoonCRInfant" pitchFamily="2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558954" y="5932933"/>
            <a:ext cx="576064" cy="707886"/>
          </a:xfrm>
          <a:prstGeom prst="rect">
            <a:avLst/>
          </a:prstGeom>
          <a:solidFill>
            <a:schemeClr val="bg1"/>
          </a:solidFill>
          <a:ln w="57150"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SassoonCRInfant" pitchFamily="2" charset="0"/>
              </a:rPr>
              <a:t>3</a:t>
            </a:r>
            <a:endParaRPr lang="en-GB" sz="4000" dirty="0">
              <a:latin typeface="SassoonCR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0458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Remember that when we share into groups we need to make sure each group has the same number of objects. </a:t>
            </a:r>
            <a:endParaRPr lang="en-GB" sz="3200" dirty="0">
              <a:latin typeface="SassoonCRInfant" pitchFamily="2" charset="0"/>
            </a:endParaRPr>
          </a:p>
        </p:txBody>
      </p:sp>
      <p:pic>
        <p:nvPicPr>
          <p:cNvPr id="2050" name="Picture 2" descr="EYFS Solving real life problems including halving and shar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276872"/>
            <a:ext cx="3944280" cy="3330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42426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CRInfant" pitchFamily="2" charset="0"/>
              </a:rPr>
              <a:t>Can you solve these sharing problems using your toys and resources you have at home? </a:t>
            </a:r>
            <a:endParaRPr lang="en-GB" sz="3200" dirty="0">
              <a:latin typeface="SassoonCRInfant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1844824"/>
            <a:ext cx="8424936" cy="2554545"/>
          </a:xfrm>
          <a:prstGeom prst="rect">
            <a:avLst/>
          </a:prstGeom>
          <a:noFill/>
          <a:ln w="57150"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3200" dirty="0" smtClean="0">
                <a:latin typeface="SassoonCRInfant" pitchFamily="2" charset="0"/>
              </a:rPr>
              <a:t>What is 15 shared between 5? </a:t>
            </a:r>
          </a:p>
          <a:p>
            <a:pPr marL="514350" indent="-514350">
              <a:buAutoNum type="arabicPeriod"/>
            </a:pPr>
            <a:r>
              <a:rPr lang="en-GB" sz="3200" dirty="0" smtClean="0">
                <a:latin typeface="SassoonCRInfant" pitchFamily="2" charset="0"/>
              </a:rPr>
              <a:t>What is 20 shared between 10? </a:t>
            </a:r>
          </a:p>
          <a:p>
            <a:pPr marL="514350" indent="-514350">
              <a:buAutoNum type="arabicPeriod"/>
            </a:pPr>
            <a:r>
              <a:rPr lang="en-GB" sz="3200" dirty="0" smtClean="0">
                <a:latin typeface="SassoonCRInfant" pitchFamily="2" charset="0"/>
              </a:rPr>
              <a:t>What is 14 shared between 2? </a:t>
            </a:r>
          </a:p>
          <a:p>
            <a:pPr marL="514350" indent="-514350">
              <a:buAutoNum type="arabicPeriod"/>
            </a:pPr>
            <a:r>
              <a:rPr lang="en-GB" sz="3200" dirty="0" smtClean="0">
                <a:latin typeface="SassoonCRInfant" pitchFamily="2" charset="0"/>
              </a:rPr>
              <a:t>What is 9 shared between 3?</a:t>
            </a:r>
          </a:p>
          <a:p>
            <a:pPr marL="514350" indent="-514350">
              <a:buAutoNum type="arabicPeriod"/>
            </a:pPr>
            <a:r>
              <a:rPr lang="en-GB" sz="3200" dirty="0" smtClean="0">
                <a:latin typeface="SassoonCRInfant" pitchFamily="2" charset="0"/>
              </a:rPr>
              <a:t>What is 8 shared between 4? </a:t>
            </a:r>
            <a:endParaRPr lang="en-GB" sz="3200" dirty="0">
              <a:latin typeface="SassoonCR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327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520</Words>
  <Application>Microsoft Office PowerPoint</Application>
  <PresentationFormat>On-screen Show (4:3)</PresentationFormat>
  <Paragraphs>44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Sharing into Groups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Sharing into Groups</dc:title>
  <dc:creator>ipitman</dc:creator>
  <cp:lastModifiedBy>ipitman</cp:lastModifiedBy>
  <cp:revision>7</cp:revision>
  <dcterms:created xsi:type="dcterms:W3CDTF">2020-04-28T12:15:09Z</dcterms:created>
  <dcterms:modified xsi:type="dcterms:W3CDTF">2020-05-01T12:17:22Z</dcterms:modified>
</cp:coreProperties>
</file>