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notesSlides/notesSlide3.xml" ContentType="application/vnd.openxmlformats-officedocument.presentationml.notesSlide+xml"/>
  <Override PartName="/ppt/tags/tag3.xml" ContentType="application/vnd.openxmlformats-officedocument.presentationml.tags+xml"/>
  <Override PartName="/ppt/notesSlides/notesSlide4.xml" ContentType="application/vnd.openxmlformats-officedocument.presentationml.notesSlide+xml"/>
  <Override PartName="/ppt/tags/tag4.xml" ContentType="application/vnd.openxmlformats-officedocument.presentationml.tags+xml"/>
  <Override PartName="/ppt/notesSlides/notesSlide5.xml" ContentType="application/vnd.openxmlformats-officedocument.presentationml.notesSlide+xml"/>
  <Override PartName="/ppt/tags/tag5.xml" ContentType="application/vnd.openxmlformats-officedocument.presentationml.tags+xml"/>
  <Override PartName="/ppt/notesSlides/notesSlide6.xml" ContentType="application/vnd.openxmlformats-officedocument.presentationml.notesSlide+xml"/>
  <Override PartName="/ppt/tags/tag6.xml" ContentType="application/vnd.openxmlformats-officedocument.presentationml.tags+xml"/>
  <Override PartName="/ppt/notesSlides/notesSlide7.xml" ContentType="application/vnd.openxmlformats-officedocument.presentationml.notesSlide+xml"/>
  <Override PartName="/ppt/tags/tag7.xml" ContentType="application/vnd.openxmlformats-officedocument.presentationml.tags+xml"/>
  <Override PartName="/ppt/notesSlides/notesSlide8.xml" ContentType="application/vnd.openxmlformats-officedocument.presentationml.notesSlide+xml"/>
  <Override PartName="/ppt/tags/tag8.xml" ContentType="application/vnd.openxmlformats-officedocument.presentationml.tags+xml"/>
  <Override PartName="/ppt/notesSlides/notesSlide9.xml" ContentType="application/vnd.openxmlformats-officedocument.presentationml.notesSlide+xml"/>
  <Override PartName="/ppt/tags/tag9.xml" ContentType="application/vnd.openxmlformats-officedocument.presentationml.tags+xml"/>
  <Override PartName="/ppt/notesSlides/notesSlide10.xml" ContentType="application/vnd.openxmlformats-officedocument.presentationml.notesSlide+xml"/>
  <Override PartName="/ppt/tags/tag10.xml" ContentType="application/vnd.openxmlformats-officedocument.presentationml.tags+xml"/>
  <Override PartName="/ppt/notesSlides/notesSlide11.xml" ContentType="application/vnd.openxmlformats-officedocument.presentationml.notesSlide+xml"/>
  <Override PartName="/ppt/tags/tag11.xml" ContentType="application/vnd.openxmlformats-officedocument.presentationml.tags+xml"/>
  <Override PartName="/ppt/notesSlides/notesSlide12.xml" ContentType="application/vnd.openxmlformats-officedocument.presentationml.notesSlide+xml"/>
  <Override PartName="/ppt/tags/tag12.xml" ContentType="application/vnd.openxmlformats-officedocument.presentationml.tags+xml"/>
  <Override PartName="/ppt/notesSlides/notesSlide13.xml" ContentType="application/vnd.openxmlformats-officedocument.presentationml.notesSlide+xml"/>
  <Override PartName="/ppt/tags/tag13.xml" ContentType="application/vnd.openxmlformats-officedocument.presentationml.tags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645" r:id="rId2"/>
    <p:sldId id="646" r:id="rId3"/>
    <p:sldId id="647" r:id="rId4"/>
    <p:sldId id="569" r:id="rId5"/>
    <p:sldId id="648" r:id="rId6"/>
    <p:sldId id="649" r:id="rId7"/>
    <p:sldId id="650" r:id="rId8"/>
    <p:sldId id="651" r:id="rId9"/>
    <p:sldId id="652" r:id="rId10"/>
    <p:sldId id="653" r:id="rId11"/>
    <p:sldId id="654" r:id="rId12"/>
    <p:sldId id="655" r:id="rId13"/>
    <p:sldId id="656" r:id="rId14"/>
    <p:sldId id="657" r:id="rId15"/>
    <p:sldId id="658" r:id="rId16"/>
    <p:sldId id="659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F1F9"/>
    <a:srgbClr val="FF9900"/>
    <a:srgbClr val="85B9E1"/>
    <a:srgbClr val="85BAE1"/>
    <a:srgbClr val="8CC3EC"/>
    <a:srgbClr val="FFAFFF"/>
    <a:srgbClr val="66FFFF"/>
    <a:srgbClr val="00FF00"/>
    <a:srgbClr val="E7E6E6"/>
    <a:srgbClr val="FFCDC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83" autoAdjust="0"/>
    <p:restoredTop sz="95261" autoAdjust="0"/>
  </p:normalViewPr>
  <p:slideViewPr>
    <p:cSldViewPr snapToGrid="0">
      <p:cViewPr varScale="1">
        <p:scale>
          <a:sx n="120" d="100"/>
          <a:sy n="120" d="100"/>
        </p:scale>
        <p:origin x="296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8C3808-2524-4AD8-852C-544220036A44}" type="datetimeFigureOut">
              <a:rPr lang="en-GB" smtClean="0"/>
              <a:t>11/01/2021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FB0004-C0C3-417A-B892-C0421AE8029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887259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297932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523253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59194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906365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7090283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851361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425867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2906322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0786343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4317337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2284051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8982231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5539776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279067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AFF928-20CF-4D82-A9A4-AAA17C4670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34D6E63-82DB-4075-BF7A-920F3F0BF5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291660-1E72-4E51-B10A-00D1D3F616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11/01/2021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E156E7-EFC2-415E-821F-88D6CF0BF9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09F91B-0B56-4EEA-A26D-F2C6825ABF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3413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D77837-CC74-4C94-A911-EC6E2EE09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5BE1AF-0C58-4C7A-9562-CB849D7A06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21DC36-4EAD-479B-8DFB-0C446B88DF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11/01/2021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C771BE-6B80-4FE0-BA25-E768F46EAF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ED9E2A-58D5-4B6F-A54D-85327E927D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13444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62E900-CD6E-4E7E-BF4E-C7B94B8BE9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918C6C-AC41-4B61-9FB3-CE0CECC08A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6B35F-FB0C-43B7-BF26-53E4E365FD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11/01/2021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5E8ED4-013B-4F62-B6D7-CBB145C533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05092D-42D0-4414-8E18-65F9460153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59429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089B3-082D-415E-999F-85D1EBEEC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F76136-613F-431C-95EB-D7826EDBE8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324164-BF6F-4898-B6F5-457C0C9D1C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F01DA34-3ED2-467F-B31B-AFC50FBB5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11/01/2021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EB4433-59D8-4980-A4BF-61D8E3581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3375BD-9081-4EF1-8BF2-D3E70AA95D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69273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5B5EBB-CF66-4897-97E8-204A233E1C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FE7AC3-1C33-494A-ABBD-C1C0964AD4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C1CA56-61A2-46C9-B951-34AF4D7C0F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1D5976D-329B-47D0-ADEC-DB33EEC77F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3B5D662-A082-4C72-9115-D59E844B10B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32C8F08-889E-45BF-B2B9-A6FB18A1E1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11/01/2021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64C17A0-A5C6-41A7-8377-95C8229217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3E98536-684A-4B34-898A-05FFECF9E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41352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6DF97D-AFB2-4FC9-A89D-27DEF8C38D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3AFF3C8-740D-491D-8472-6146BFBEA7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11/01/2021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9552725-1B22-4598-B11D-C694395FAA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1C80A26-5E68-4951-9718-2C87F678E1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1896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6CD47E-C912-483E-A5B9-01EF3BFD22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11/01/2021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F42E0BA-F27A-4AA0-9D3B-01C3EC4DF9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48FEE6-AFB6-48C5-8229-BAA7AFBB3B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053809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901F59-DCA9-459C-A4D1-4BB7EACA23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E40162-D431-4D70-B067-9B9E95C5C8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DE4A55-4463-44D5-B9FE-1FE6301190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981996F-C3B4-4FC2-9149-BFC8C7E84B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11/01/2021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A3DCFC-9EAD-4BD4-931E-8719AED2F2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24FBCB-85E0-4FA9-90BE-1A2652A7EB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050380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80897-EAEE-4EC8-811E-8E60E46DD1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03A58C9-627F-4CD9-899E-3464EBFA55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02ABC2-BB1F-447E-9E37-4EC9034264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F74E5E-88CF-4369-927F-B5B8C3330F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11/01/2021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CD8479-45F5-47D7-875B-AF4FB50632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5C445A1-B939-4373-89FC-686B545661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69277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7B36A6-C5A4-4C58-9792-ACA3617B31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972F64-6FAC-4216-AFA5-1AA4ADF4BB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1495B4-6735-409D-8881-FD508A940E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11/01/2021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F705C4-D641-457C-A00F-6694444FBC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C68D46-BEE3-40A5-ADE4-84875972AF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11883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DF42E17-DCCF-4A92-9A76-94DB87A3F3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A0EFDD-F8D4-4773-AB8B-026DEC68AC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B22601-1C23-4AFF-B3EA-1D8FD821C1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11/01/2021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94A5E9-37ED-488B-8EB5-43B108B559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231C0F-BBBD-42A8-B71F-7D311ACE18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634173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1F31F7F-D1E8-4D4C-8BA0-678A4D05E0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4F3A87-B4A4-4C5C-9ED7-5CEE6DCFFB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2638B4-81E2-4F9B-87DD-DE1776CA81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4E2181-1FFF-4F27-A05B-1BCC0A338C54}" type="datetimeFigureOut">
              <a:rPr lang="en-GB" smtClean="0"/>
              <a:t>11/01/2021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9A6E54-8871-4F77-9E4A-5AC694137AA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A17602-F27F-42A3-81C6-51E9A26ABB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953228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goodfreephotos.com/vector-images/green-frog-vector.png.php" TargetMode="External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hyperlink" Target="https://www.youtube.com/watch?v=elQQ8CQ8cNk" TargetMode="External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audio" Target="../media/media4.m4a"/><Relationship Id="rId7" Type="http://schemas.openxmlformats.org/officeDocument/2006/relationships/image" Target="../media/image3.png"/><Relationship Id="rId2" Type="http://schemas.microsoft.com/office/2007/relationships/media" Target="../media/media4.m4a"/><Relationship Id="rId1" Type="http://schemas.openxmlformats.org/officeDocument/2006/relationships/tags" Target="../tags/tag1.xml"/><Relationship Id="rId6" Type="http://schemas.openxmlformats.org/officeDocument/2006/relationships/image" Target="../media/image5.png"/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media5.m4a"/><Relationship Id="rId7" Type="http://schemas.openxmlformats.org/officeDocument/2006/relationships/image" Target="../media/image3.png"/><Relationship Id="rId2" Type="http://schemas.microsoft.com/office/2007/relationships/media" Target="../media/media5.m4a"/><Relationship Id="rId1" Type="http://schemas.openxmlformats.org/officeDocument/2006/relationships/tags" Target="../tags/tag2.xml"/><Relationship Id="rId6" Type="http://schemas.openxmlformats.org/officeDocument/2006/relationships/image" Target="../media/image6.png"/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audio" Target="../media/media6.m4a"/><Relationship Id="rId7" Type="http://schemas.openxmlformats.org/officeDocument/2006/relationships/image" Target="../media/image3.png"/><Relationship Id="rId2" Type="http://schemas.microsoft.com/office/2007/relationships/media" Target="../media/media6.m4a"/><Relationship Id="rId1" Type="http://schemas.openxmlformats.org/officeDocument/2006/relationships/tags" Target="../tags/tag3.xml"/><Relationship Id="rId6" Type="http://schemas.openxmlformats.org/officeDocument/2006/relationships/image" Target="../media/image6.png"/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7" Type="http://schemas.openxmlformats.org/officeDocument/2006/relationships/image" Target="../media/image2.png"/><Relationship Id="rId2" Type="http://schemas.microsoft.com/office/2007/relationships/media" Target="../media/media7.m4a"/><Relationship Id="rId1" Type="http://schemas.openxmlformats.org/officeDocument/2006/relationships/tags" Target="../tags/tag4.xml"/><Relationship Id="rId6" Type="http://schemas.openxmlformats.org/officeDocument/2006/relationships/image" Target="../media/image3.png"/><Relationship Id="rId5" Type="http://schemas.openxmlformats.org/officeDocument/2006/relationships/notesSlide" Target="../notesSlides/notesSlide5.xml"/><Relationship Id="rId4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media8.m4a"/><Relationship Id="rId7" Type="http://schemas.openxmlformats.org/officeDocument/2006/relationships/image" Target="../media/image3.png"/><Relationship Id="rId2" Type="http://schemas.microsoft.com/office/2007/relationships/media" Target="../media/media8.m4a"/><Relationship Id="rId1" Type="http://schemas.openxmlformats.org/officeDocument/2006/relationships/tags" Target="../tags/tag5.xml"/><Relationship Id="rId6" Type="http://schemas.openxmlformats.org/officeDocument/2006/relationships/image" Target="../media/image6.png"/><Relationship Id="rId5" Type="http://schemas.openxmlformats.org/officeDocument/2006/relationships/notesSlide" Target="../notesSlides/notesSlide6.xml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audio" Target="../media/media9.m4a"/><Relationship Id="rId7" Type="http://schemas.openxmlformats.org/officeDocument/2006/relationships/image" Target="../media/image3.png"/><Relationship Id="rId2" Type="http://schemas.microsoft.com/office/2007/relationships/media" Target="../media/media9.m4a"/><Relationship Id="rId1" Type="http://schemas.openxmlformats.org/officeDocument/2006/relationships/tags" Target="../tags/tag6.xml"/><Relationship Id="rId6" Type="http://schemas.openxmlformats.org/officeDocument/2006/relationships/image" Target="../media/image6.png"/><Relationship Id="rId5" Type="http://schemas.openxmlformats.org/officeDocument/2006/relationships/notesSlide" Target="../notesSlides/notesSlide7.xml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media10.m4a"/><Relationship Id="rId7" Type="http://schemas.openxmlformats.org/officeDocument/2006/relationships/image" Target="../media/image3.png"/><Relationship Id="rId2" Type="http://schemas.microsoft.com/office/2007/relationships/media" Target="../media/media10.m4a"/><Relationship Id="rId1" Type="http://schemas.openxmlformats.org/officeDocument/2006/relationships/tags" Target="../tags/tag7.xml"/><Relationship Id="rId6" Type="http://schemas.openxmlformats.org/officeDocument/2006/relationships/image" Target="../media/image6.png"/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audio" Target="../media/media11.m4a"/><Relationship Id="rId7" Type="http://schemas.openxmlformats.org/officeDocument/2006/relationships/image" Target="../media/image3.png"/><Relationship Id="rId2" Type="http://schemas.microsoft.com/office/2007/relationships/media" Target="../media/media11.m4a"/><Relationship Id="rId1" Type="http://schemas.openxmlformats.org/officeDocument/2006/relationships/tags" Target="../tags/tag8.xml"/><Relationship Id="rId6" Type="http://schemas.openxmlformats.org/officeDocument/2006/relationships/image" Target="../media/image6.png"/><Relationship Id="rId5" Type="http://schemas.openxmlformats.org/officeDocument/2006/relationships/notesSlide" Target="../notesSlides/notesSlide9.xml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media12.m4a"/><Relationship Id="rId7" Type="http://schemas.openxmlformats.org/officeDocument/2006/relationships/image" Target="../media/image3.png"/><Relationship Id="rId2" Type="http://schemas.microsoft.com/office/2007/relationships/media" Target="../media/media12.m4a"/><Relationship Id="rId1" Type="http://schemas.openxmlformats.org/officeDocument/2006/relationships/tags" Target="../tags/tag9.xml"/><Relationship Id="rId6" Type="http://schemas.openxmlformats.org/officeDocument/2006/relationships/image" Target="../media/image6.png"/><Relationship Id="rId5" Type="http://schemas.openxmlformats.org/officeDocument/2006/relationships/notesSlide" Target="../notesSlides/notesSlide10.xml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media13.m4a"/><Relationship Id="rId7" Type="http://schemas.openxmlformats.org/officeDocument/2006/relationships/image" Target="../media/image3.png"/><Relationship Id="rId2" Type="http://schemas.microsoft.com/office/2007/relationships/media" Target="../media/media13.m4a"/><Relationship Id="rId1" Type="http://schemas.openxmlformats.org/officeDocument/2006/relationships/tags" Target="../tags/tag10.xml"/><Relationship Id="rId6" Type="http://schemas.openxmlformats.org/officeDocument/2006/relationships/image" Target="../media/image6.png"/><Relationship Id="rId5" Type="http://schemas.openxmlformats.org/officeDocument/2006/relationships/notesSlide" Target="../notesSlides/notesSlide11.xml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media14.m4a"/><Relationship Id="rId7" Type="http://schemas.openxmlformats.org/officeDocument/2006/relationships/image" Target="../media/image3.png"/><Relationship Id="rId2" Type="http://schemas.microsoft.com/office/2007/relationships/media" Target="../media/media14.m4a"/><Relationship Id="rId1" Type="http://schemas.openxmlformats.org/officeDocument/2006/relationships/tags" Target="../tags/tag11.xml"/><Relationship Id="rId6" Type="http://schemas.openxmlformats.org/officeDocument/2006/relationships/image" Target="../media/image6.png"/><Relationship Id="rId5" Type="http://schemas.openxmlformats.org/officeDocument/2006/relationships/notesSlide" Target="../notesSlides/notesSlide12.xml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15.m4a"/><Relationship Id="rId7" Type="http://schemas.openxmlformats.org/officeDocument/2006/relationships/image" Target="../media/image8.tiff"/><Relationship Id="rId2" Type="http://schemas.microsoft.com/office/2007/relationships/media" Target="../media/media15.m4a"/><Relationship Id="rId1" Type="http://schemas.openxmlformats.org/officeDocument/2006/relationships/tags" Target="../tags/tag12.xml"/><Relationship Id="rId6" Type="http://schemas.openxmlformats.org/officeDocument/2006/relationships/image" Target="../media/image3.png"/><Relationship Id="rId5" Type="http://schemas.openxmlformats.org/officeDocument/2006/relationships/notesSlide" Target="../notesSlides/notesSlide13.xml"/><Relationship Id="rId4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media16.m4a"/><Relationship Id="rId7" Type="http://schemas.openxmlformats.org/officeDocument/2006/relationships/image" Target="../media/image2.png"/><Relationship Id="rId2" Type="http://schemas.microsoft.com/office/2007/relationships/media" Target="../media/media16.m4a"/><Relationship Id="rId1" Type="http://schemas.openxmlformats.org/officeDocument/2006/relationships/tags" Target="../tags/tag13.xml"/><Relationship Id="rId6" Type="http://schemas.openxmlformats.org/officeDocument/2006/relationships/image" Target="../media/image3.png"/><Relationship Id="rId5" Type="http://schemas.openxmlformats.org/officeDocument/2006/relationships/notesSlide" Target="../notesSlides/notesSlide14.xml"/><Relationship Id="rId4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BBB4A4A1-423F-2D42-84E4-C8D352C17698}"/>
              </a:ext>
            </a:extLst>
          </p:cNvPr>
          <p:cNvSpPr txBox="1">
            <a:spLocks/>
          </p:cNvSpPr>
          <p:nvPr/>
        </p:nvSpPr>
        <p:spPr>
          <a:xfrm>
            <a:off x="1676400" y="1274763"/>
            <a:ext cx="9144000" cy="2387600"/>
          </a:xfrm>
          <a:prstGeom prst="rect">
            <a:avLst/>
          </a:prstGeom>
          <a:solidFill>
            <a:schemeClr val="bg1">
              <a:alpha val="5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6600" dirty="0">
              <a:latin typeface="Comic Sans MS" panose="030F0902030302020204" pitchFamily="66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A888E2E-ECD3-ED41-A391-D3A34B54736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6600" dirty="0">
                <a:latin typeface="Comic Sans MS" panose="030F0902030302020204" pitchFamily="66" charset="0"/>
              </a:rPr>
              <a:t>Tuesday</a:t>
            </a:r>
            <a:br>
              <a:rPr lang="en-US" sz="6600" dirty="0">
                <a:latin typeface="Comic Sans MS" panose="030F0902030302020204" pitchFamily="66" charset="0"/>
              </a:rPr>
            </a:br>
            <a:r>
              <a:rPr lang="en-US" sz="6600" dirty="0">
                <a:latin typeface="Comic Sans MS" panose="030F0902030302020204" pitchFamily="66" charset="0"/>
              </a:rPr>
              <a:t>12</a:t>
            </a:r>
            <a:r>
              <a:rPr lang="en-US" sz="6600" baseline="30000" dirty="0">
                <a:latin typeface="Comic Sans MS" panose="030F0902030302020204" pitchFamily="66" charset="0"/>
              </a:rPr>
              <a:t>th</a:t>
            </a:r>
            <a:r>
              <a:rPr lang="en-US" sz="6600" dirty="0">
                <a:latin typeface="Comic Sans MS" panose="030F0902030302020204" pitchFamily="66" charset="0"/>
              </a:rPr>
              <a:t> January 2021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10368E55-A30E-A64C-9296-2B0140B427B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7826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895"/>
    </mc:Choice>
    <mc:Fallback xmlns="">
      <p:transition spd="slow" advTm="58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888E2E-ECD3-ED41-A391-D3A34B54736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347650"/>
            <a:ext cx="9144000" cy="2387600"/>
          </a:xfrm>
          <a:solidFill>
            <a:schemeClr val="bg1">
              <a:alpha val="5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anchor="ctr">
            <a:normAutofit fontScale="90000"/>
          </a:bodyPr>
          <a:lstStyle/>
          <a:p>
            <a:r>
              <a:rPr lang="en-GB" dirty="0">
                <a:latin typeface="Comic Sans MS" panose="030F0902030302020204" pitchFamily="66" charset="0"/>
              </a:rPr>
              <a:t>LO: To find the tens and ones of a two digit number.  </a:t>
            </a:r>
            <a:endParaRPr lang="en-US" sz="6600" dirty="0">
              <a:latin typeface="Comic Sans MS" panose="030F0902030302020204" pitchFamily="66" charset="0"/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E8DCB9D-55B8-BD4B-81D1-4A227B58A56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4771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136"/>
    </mc:Choice>
    <mc:Fallback xmlns="">
      <p:transition spd="slow" advTm="71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>
            <a:extLst>
              <a:ext uri="{FF2B5EF4-FFF2-40B4-BE49-F238E27FC236}">
                <a16:creationId xmlns:a16="http://schemas.microsoft.com/office/drawing/2014/main" id="{197772DA-F085-E946-9270-05973C31B8F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5188" y="2890652"/>
            <a:ext cx="427995" cy="3240000"/>
          </a:xfrm>
          <a:prstGeom prst="rect">
            <a:avLst/>
          </a:prstGeom>
        </p:spPr>
      </p:pic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90A48248-1D7F-AF45-974A-D176E55A5C18}"/>
              </a:ext>
            </a:extLst>
          </p:cNvPr>
          <p:cNvSpPr/>
          <p:nvPr/>
        </p:nvSpPr>
        <p:spPr>
          <a:xfrm>
            <a:off x="282419" y="269753"/>
            <a:ext cx="11627161" cy="6318494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E8213B9-E9BA-BB42-BDC8-F7F748582DC9}"/>
              </a:ext>
            </a:extLst>
          </p:cNvPr>
          <p:cNvSpPr txBox="1"/>
          <p:nvPr/>
        </p:nvSpPr>
        <p:spPr>
          <a:xfrm>
            <a:off x="4876169" y="931955"/>
            <a:ext cx="273982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latin typeface="Comic Sans MS" panose="030F0902030302020204" pitchFamily="66" charset="0"/>
              </a:rPr>
              <a:t>Starter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B7C976C-BE1A-9D4A-A5B5-50B975B2C033}"/>
              </a:ext>
            </a:extLst>
          </p:cNvPr>
          <p:cNvSpPr txBox="1"/>
          <p:nvPr/>
        </p:nvSpPr>
        <p:spPr>
          <a:xfrm>
            <a:off x="4759185" y="2034414"/>
            <a:ext cx="27366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latin typeface="Comic Sans MS" panose="030F0902030302020204" pitchFamily="66" charset="0"/>
              </a:rPr>
              <a:t>Counting in 10’s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79A1387-5B75-F043-A39A-8FC16FB2B34F}"/>
              </a:ext>
            </a:extLst>
          </p:cNvPr>
          <p:cNvSpPr txBox="1"/>
          <p:nvPr/>
        </p:nvSpPr>
        <p:spPr>
          <a:xfrm>
            <a:off x="3744753" y="3347370"/>
            <a:ext cx="50026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hlinkClick r:id="rId6"/>
              </a:rPr>
              <a:t>https://www.youtue.com/watch?v=elQQ8CQ8cNk</a:t>
            </a: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738F62E-EA09-F84A-B12D-0B082F30955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2101478" y="1273577"/>
            <a:ext cx="2087049" cy="2078987"/>
          </a:xfrm>
          <a:prstGeom prst="rect">
            <a:avLst/>
          </a:prstGeom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1F887FF1-A48C-EF4F-B9B7-01F265AFE8C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658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531"/>
    </mc:Choice>
    <mc:Fallback xmlns="">
      <p:transition spd="slow" advTm="165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Rounded Rectangle 56">
            <a:extLst>
              <a:ext uri="{FF2B5EF4-FFF2-40B4-BE49-F238E27FC236}">
                <a16:creationId xmlns:a16="http://schemas.microsoft.com/office/drawing/2014/main" id="{2F3DB5AA-87FC-7344-9D8D-A7577772D749}"/>
              </a:ext>
            </a:extLst>
          </p:cNvPr>
          <p:cNvSpPr/>
          <p:nvPr/>
        </p:nvSpPr>
        <p:spPr>
          <a:xfrm>
            <a:off x="142875" y="214313"/>
            <a:ext cx="11842799" cy="650350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BA35EF0-C00C-4D54-87EA-9BEC3B4C34B3}"/>
              </a:ext>
            </a:extLst>
          </p:cNvPr>
          <p:cNvSpPr txBox="1"/>
          <p:nvPr/>
        </p:nvSpPr>
        <p:spPr>
          <a:xfrm>
            <a:off x="1439300" y="368377"/>
            <a:ext cx="107136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Which picture represents 3 tens and 5 ones?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98B7D68-6AED-4368-B573-2C5F056AC81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55" y="1085321"/>
            <a:ext cx="3750906" cy="257205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63CC93B-AEEC-41D7-BE17-B35C1EE8C9C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5395" y="1085321"/>
            <a:ext cx="3750906" cy="257205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409559F6-35D6-467D-BC2F-FA6A53199FC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55" y="3747411"/>
            <a:ext cx="3750906" cy="257205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B5104297-CE7E-4230-B0EB-C565C4DF47E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5395" y="3747411"/>
            <a:ext cx="3750906" cy="257205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674E1757-FBB8-475C-AB9C-48E9E97AAF4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1415" y="1346397"/>
            <a:ext cx="272807" cy="2065199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9D0F439F-783A-4912-82E2-2E0778885CD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7605" y="2107279"/>
            <a:ext cx="272808" cy="272808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173CE3A8-7CC0-40AE-88B0-512929B94F8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9507" y="1346397"/>
            <a:ext cx="272807" cy="2065199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179C7747-F017-4DF6-B341-8A54E05448C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7605" y="2485357"/>
            <a:ext cx="272808" cy="272808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881D549C-F6D2-4B4C-B9F3-A52D82D8BF4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0705" y="2485357"/>
            <a:ext cx="272808" cy="272808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AB710053-2814-4AC5-A5C3-420E435C906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826" y="1346397"/>
            <a:ext cx="272807" cy="2065199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926158D9-A139-4805-BEA5-7AEEDA3E3FD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3010" y="1928450"/>
            <a:ext cx="272808" cy="272808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7EE9A82E-2E1C-4224-8614-98A04AD3312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4918" y="1346397"/>
            <a:ext cx="272807" cy="2065199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227CD18D-4009-43E0-89E2-2329B7B536F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3010" y="2306528"/>
            <a:ext cx="272808" cy="272808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93A6A627-54F0-4DFC-937C-1C005E4954D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6110" y="1928450"/>
            <a:ext cx="272808" cy="272808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BFF9C470-7017-408A-96F7-F0217D941E9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6110" y="2306528"/>
            <a:ext cx="272808" cy="272808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ECD6BBEF-0B84-45B3-A070-7772A38E191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6914" y="2683348"/>
            <a:ext cx="272808" cy="272808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B0075220-5177-4DC4-92FE-6868D62BEAD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0014" y="2683348"/>
            <a:ext cx="272808" cy="272808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9494790D-3D9E-4379-AD08-54A1B45A0C2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8314" y="4006243"/>
            <a:ext cx="272807" cy="2065199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87D176D5-339B-4001-8377-4EB1751FB23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6406" y="4006243"/>
            <a:ext cx="272807" cy="2065199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A17CCD25-F91F-4C1C-8F4B-1E416CAAF01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4087" y="3995477"/>
            <a:ext cx="272807" cy="2065199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7DA6A7ED-0BDF-4C00-BA77-B3F3D032A6D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0271" y="5193838"/>
            <a:ext cx="272808" cy="272808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0FC296F6-631A-4A5B-88CB-545F38B7A3E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2179" y="3995477"/>
            <a:ext cx="272807" cy="2065199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0D098E6D-5A3F-4FCC-844A-598BD7680B9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0271" y="5571916"/>
            <a:ext cx="272808" cy="272808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CD739071-D2F2-4136-919C-353E32842F7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3371" y="5193838"/>
            <a:ext cx="272808" cy="272808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28526808-5EC4-419B-B9B4-C68EB037376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3371" y="5571916"/>
            <a:ext cx="272808" cy="272808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461E124E-1B85-4F2B-AD1F-2435CE63F0E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7605" y="4815760"/>
            <a:ext cx="272808" cy="272808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D4207C33-371C-4444-8B20-06CC4F7E046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0705" y="4815760"/>
            <a:ext cx="272808" cy="272808"/>
          </a:xfrm>
          <a:prstGeom prst="rect">
            <a:avLst/>
          </a:prstGeom>
        </p:spPr>
      </p:pic>
      <p:pic>
        <p:nvPicPr>
          <p:cNvPr id="86" name="Picture 85">
            <a:extLst>
              <a:ext uri="{FF2B5EF4-FFF2-40B4-BE49-F238E27FC236}">
                <a16:creationId xmlns:a16="http://schemas.microsoft.com/office/drawing/2014/main" id="{0F66B156-DF3D-4C29-97AE-E152AE039CB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1735" y="1085321"/>
            <a:ext cx="3750906" cy="2572050"/>
          </a:xfrm>
          <a:prstGeom prst="rect">
            <a:avLst/>
          </a:prstGeom>
        </p:spPr>
      </p:pic>
      <p:pic>
        <p:nvPicPr>
          <p:cNvPr id="87" name="Picture 86">
            <a:extLst>
              <a:ext uri="{FF2B5EF4-FFF2-40B4-BE49-F238E27FC236}">
                <a16:creationId xmlns:a16="http://schemas.microsoft.com/office/drawing/2014/main" id="{59BDF144-BF51-48E0-9F9F-32188889C15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1735" y="3747411"/>
            <a:ext cx="3750906" cy="2572050"/>
          </a:xfrm>
          <a:prstGeom prst="rect">
            <a:avLst/>
          </a:prstGeom>
        </p:spPr>
      </p:pic>
      <p:pic>
        <p:nvPicPr>
          <p:cNvPr id="88" name="Picture 87">
            <a:extLst>
              <a:ext uri="{FF2B5EF4-FFF2-40B4-BE49-F238E27FC236}">
                <a16:creationId xmlns:a16="http://schemas.microsoft.com/office/drawing/2014/main" id="{A17A989D-82F4-489A-8AF5-0611D135F14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0251" y="1346397"/>
            <a:ext cx="272807" cy="2065199"/>
          </a:xfrm>
          <a:prstGeom prst="rect">
            <a:avLst/>
          </a:prstGeom>
        </p:spPr>
      </p:pic>
      <p:pic>
        <p:nvPicPr>
          <p:cNvPr id="90" name="Picture 89">
            <a:extLst>
              <a:ext uri="{FF2B5EF4-FFF2-40B4-BE49-F238E27FC236}">
                <a16:creationId xmlns:a16="http://schemas.microsoft.com/office/drawing/2014/main" id="{2AABC15F-2E73-49BC-98C8-49735113DEC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88343" y="1346397"/>
            <a:ext cx="272807" cy="2065199"/>
          </a:xfrm>
          <a:prstGeom prst="rect">
            <a:avLst/>
          </a:prstGeom>
        </p:spPr>
      </p:pic>
      <p:pic>
        <p:nvPicPr>
          <p:cNvPr id="91" name="Picture 90">
            <a:extLst>
              <a:ext uri="{FF2B5EF4-FFF2-40B4-BE49-F238E27FC236}">
                <a16:creationId xmlns:a16="http://schemas.microsoft.com/office/drawing/2014/main" id="{6B28BAF5-9AB8-48B2-8464-1B28328EBA9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6435" y="2108537"/>
            <a:ext cx="272808" cy="272808"/>
          </a:xfrm>
          <a:prstGeom prst="rect">
            <a:avLst/>
          </a:prstGeom>
        </p:spPr>
      </p:pic>
      <p:pic>
        <p:nvPicPr>
          <p:cNvPr id="93" name="Picture 92">
            <a:extLst>
              <a:ext uri="{FF2B5EF4-FFF2-40B4-BE49-F238E27FC236}">
                <a16:creationId xmlns:a16="http://schemas.microsoft.com/office/drawing/2014/main" id="{C17803E4-4911-431C-BC40-975E8796D98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9535" y="2108537"/>
            <a:ext cx="272808" cy="272808"/>
          </a:xfrm>
          <a:prstGeom prst="rect">
            <a:avLst/>
          </a:prstGeom>
        </p:spPr>
      </p:pic>
      <p:pic>
        <p:nvPicPr>
          <p:cNvPr id="94" name="Picture 93">
            <a:extLst>
              <a:ext uri="{FF2B5EF4-FFF2-40B4-BE49-F238E27FC236}">
                <a16:creationId xmlns:a16="http://schemas.microsoft.com/office/drawing/2014/main" id="{E13A0CA8-8A54-4991-A197-150BAFD6E51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0339" y="2485357"/>
            <a:ext cx="272808" cy="272808"/>
          </a:xfrm>
          <a:prstGeom prst="rect">
            <a:avLst/>
          </a:prstGeom>
        </p:spPr>
      </p:pic>
      <p:pic>
        <p:nvPicPr>
          <p:cNvPr id="95" name="Picture 94">
            <a:extLst>
              <a:ext uri="{FF2B5EF4-FFF2-40B4-BE49-F238E27FC236}">
                <a16:creationId xmlns:a16="http://schemas.microsoft.com/office/drawing/2014/main" id="{376CBF0E-2BC8-449B-B3DC-90740405E9B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73439" y="2485357"/>
            <a:ext cx="272808" cy="272808"/>
          </a:xfrm>
          <a:prstGeom prst="rect">
            <a:avLst/>
          </a:prstGeom>
        </p:spPr>
      </p:pic>
      <p:pic>
        <p:nvPicPr>
          <p:cNvPr id="96" name="Picture 95">
            <a:extLst>
              <a:ext uri="{FF2B5EF4-FFF2-40B4-BE49-F238E27FC236}">
                <a16:creationId xmlns:a16="http://schemas.microsoft.com/office/drawing/2014/main" id="{CBF05814-D736-46FF-8265-A903147815F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9203" y="4000182"/>
            <a:ext cx="272807" cy="2065199"/>
          </a:xfrm>
          <a:prstGeom prst="rect">
            <a:avLst/>
          </a:prstGeom>
        </p:spPr>
      </p:pic>
      <p:pic>
        <p:nvPicPr>
          <p:cNvPr id="97" name="Picture 96">
            <a:extLst>
              <a:ext uri="{FF2B5EF4-FFF2-40B4-BE49-F238E27FC236}">
                <a16:creationId xmlns:a16="http://schemas.microsoft.com/office/drawing/2014/main" id="{33917CE8-9E6E-4ED4-8645-CD53A09733F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87295" y="4000182"/>
            <a:ext cx="272807" cy="2065199"/>
          </a:xfrm>
          <a:prstGeom prst="rect">
            <a:avLst/>
          </a:prstGeom>
        </p:spPr>
      </p:pic>
      <p:pic>
        <p:nvPicPr>
          <p:cNvPr id="99" name="Picture 98">
            <a:extLst>
              <a:ext uri="{FF2B5EF4-FFF2-40B4-BE49-F238E27FC236}">
                <a16:creationId xmlns:a16="http://schemas.microsoft.com/office/drawing/2014/main" id="{2F2EBE61-A08E-4AC2-87F5-8C5E786C522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9291" y="4889256"/>
            <a:ext cx="272808" cy="272808"/>
          </a:xfrm>
          <a:prstGeom prst="rect">
            <a:avLst/>
          </a:prstGeom>
        </p:spPr>
      </p:pic>
      <p:pic>
        <p:nvPicPr>
          <p:cNvPr id="100" name="Picture 99">
            <a:extLst>
              <a:ext uri="{FF2B5EF4-FFF2-40B4-BE49-F238E27FC236}">
                <a16:creationId xmlns:a16="http://schemas.microsoft.com/office/drawing/2014/main" id="{3F0A0A61-5DCF-48C4-94AD-DF619B0599E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72391" y="4889256"/>
            <a:ext cx="272808" cy="272808"/>
          </a:xfrm>
          <a:prstGeom prst="rect">
            <a:avLst/>
          </a:prstGeom>
        </p:spPr>
      </p:pic>
      <p:pic>
        <p:nvPicPr>
          <p:cNvPr id="104" name="Picture 103">
            <a:extLst>
              <a:ext uri="{FF2B5EF4-FFF2-40B4-BE49-F238E27FC236}">
                <a16:creationId xmlns:a16="http://schemas.microsoft.com/office/drawing/2014/main" id="{92204AD8-C04E-43EC-90F7-5B43586566F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3726" y="1346397"/>
            <a:ext cx="272807" cy="2065199"/>
          </a:xfrm>
          <a:prstGeom prst="rect">
            <a:avLst/>
          </a:prstGeom>
        </p:spPr>
      </p:pic>
      <p:pic>
        <p:nvPicPr>
          <p:cNvPr id="105" name="Picture 104">
            <a:extLst>
              <a:ext uri="{FF2B5EF4-FFF2-40B4-BE49-F238E27FC236}">
                <a16:creationId xmlns:a16="http://schemas.microsoft.com/office/drawing/2014/main" id="{A3E9E85D-92F9-4F91-94B4-813168C27A9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3525" y="1346397"/>
            <a:ext cx="272807" cy="2065199"/>
          </a:xfrm>
          <a:prstGeom prst="rect">
            <a:avLst/>
          </a:prstGeom>
        </p:spPr>
      </p:pic>
      <p:pic>
        <p:nvPicPr>
          <p:cNvPr id="106" name="Picture 105">
            <a:extLst>
              <a:ext uri="{FF2B5EF4-FFF2-40B4-BE49-F238E27FC236}">
                <a16:creationId xmlns:a16="http://schemas.microsoft.com/office/drawing/2014/main" id="{1A72F96F-9EF6-4AC8-A4C3-74F0286223E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3525" y="4000182"/>
            <a:ext cx="272807" cy="2065199"/>
          </a:xfrm>
          <a:prstGeom prst="rect">
            <a:avLst/>
          </a:prstGeom>
        </p:spPr>
      </p:pic>
      <p:pic>
        <p:nvPicPr>
          <p:cNvPr id="107" name="Picture 106">
            <a:extLst>
              <a:ext uri="{FF2B5EF4-FFF2-40B4-BE49-F238E27FC236}">
                <a16:creationId xmlns:a16="http://schemas.microsoft.com/office/drawing/2014/main" id="{BCF29D04-66DC-4D8E-902B-800165E895C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3007" y="4006243"/>
            <a:ext cx="272807" cy="2065199"/>
          </a:xfrm>
          <a:prstGeom prst="rect">
            <a:avLst/>
          </a:prstGeom>
        </p:spPr>
      </p:pic>
      <p:pic>
        <p:nvPicPr>
          <p:cNvPr id="110" name="Picture 109">
            <a:extLst>
              <a:ext uri="{FF2B5EF4-FFF2-40B4-BE49-F238E27FC236}">
                <a16:creationId xmlns:a16="http://schemas.microsoft.com/office/drawing/2014/main" id="{C7958561-4A9C-4781-B037-5735928BB17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3010" y="4959161"/>
            <a:ext cx="272808" cy="272808"/>
          </a:xfrm>
          <a:prstGeom prst="rect">
            <a:avLst/>
          </a:prstGeom>
        </p:spPr>
      </p:pic>
      <p:pic>
        <p:nvPicPr>
          <p:cNvPr id="111" name="Picture 110">
            <a:extLst>
              <a:ext uri="{FF2B5EF4-FFF2-40B4-BE49-F238E27FC236}">
                <a16:creationId xmlns:a16="http://schemas.microsoft.com/office/drawing/2014/main" id="{88E4F99F-C053-44B7-8D3C-15BCBCDBD95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3010" y="5337239"/>
            <a:ext cx="272808" cy="272808"/>
          </a:xfrm>
          <a:prstGeom prst="rect">
            <a:avLst/>
          </a:prstGeom>
        </p:spPr>
      </p:pic>
      <p:pic>
        <p:nvPicPr>
          <p:cNvPr id="112" name="Picture 111">
            <a:extLst>
              <a:ext uri="{FF2B5EF4-FFF2-40B4-BE49-F238E27FC236}">
                <a16:creationId xmlns:a16="http://schemas.microsoft.com/office/drawing/2014/main" id="{63CA4730-022E-4D62-8CEA-C4A6C76855C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6110" y="4959161"/>
            <a:ext cx="272808" cy="272808"/>
          </a:xfrm>
          <a:prstGeom prst="rect">
            <a:avLst/>
          </a:prstGeom>
        </p:spPr>
      </p:pic>
      <p:pic>
        <p:nvPicPr>
          <p:cNvPr id="113" name="Picture 112">
            <a:extLst>
              <a:ext uri="{FF2B5EF4-FFF2-40B4-BE49-F238E27FC236}">
                <a16:creationId xmlns:a16="http://schemas.microsoft.com/office/drawing/2014/main" id="{3D07462B-6AED-478E-9BBE-83352193CDA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6110" y="5337239"/>
            <a:ext cx="272808" cy="272808"/>
          </a:xfrm>
          <a:prstGeom prst="rect">
            <a:avLst/>
          </a:prstGeom>
        </p:spPr>
      </p:pic>
      <p:pic>
        <p:nvPicPr>
          <p:cNvPr id="114" name="Picture 113">
            <a:extLst>
              <a:ext uri="{FF2B5EF4-FFF2-40B4-BE49-F238E27FC236}">
                <a16:creationId xmlns:a16="http://schemas.microsoft.com/office/drawing/2014/main" id="{67B81239-4A12-4DC5-A0D3-C6AA7B3B10C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9505" y="4579987"/>
            <a:ext cx="272808" cy="272808"/>
          </a:xfrm>
          <a:prstGeom prst="rect">
            <a:avLst/>
          </a:prstGeom>
        </p:spPr>
      </p:pic>
      <p:pic>
        <p:nvPicPr>
          <p:cNvPr id="115" name="Picture 114">
            <a:extLst>
              <a:ext uri="{FF2B5EF4-FFF2-40B4-BE49-F238E27FC236}">
                <a16:creationId xmlns:a16="http://schemas.microsoft.com/office/drawing/2014/main" id="{4BCF47BF-2454-4530-B1C9-DC95B9AD3B6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0987" y="3995477"/>
            <a:ext cx="272807" cy="2065199"/>
          </a:xfrm>
          <a:prstGeom prst="rect">
            <a:avLst/>
          </a:prstGeom>
        </p:spPr>
      </p:pic>
      <p:pic>
        <p:nvPicPr>
          <p:cNvPr id="116" name="Picture 115">
            <a:extLst>
              <a:ext uri="{FF2B5EF4-FFF2-40B4-BE49-F238E27FC236}">
                <a16:creationId xmlns:a16="http://schemas.microsoft.com/office/drawing/2014/main" id="{6AE014AF-DE81-4CC7-92C6-3B0DDCDA675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4726" y="4437682"/>
            <a:ext cx="272808" cy="272808"/>
          </a:xfrm>
          <a:prstGeom prst="rect">
            <a:avLst/>
          </a:prstGeom>
        </p:spPr>
      </p:pic>
      <p:pic>
        <p:nvPicPr>
          <p:cNvPr id="117" name="Picture 116">
            <a:extLst>
              <a:ext uri="{FF2B5EF4-FFF2-40B4-BE49-F238E27FC236}">
                <a16:creationId xmlns:a16="http://schemas.microsoft.com/office/drawing/2014/main" id="{4085B255-E0E6-4940-90C5-99E447F183C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6749" y="1346397"/>
            <a:ext cx="272807" cy="2065199"/>
          </a:xfrm>
          <a:prstGeom prst="rect">
            <a:avLst/>
          </a:prstGeom>
        </p:spPr>
      </p:pic>
      <p:sp>
        <p:nvSpPr>
          <p:cNvPr id="2" name="5-point Star 1">
            <a:extLst>
              <a:ext uri="{FF2B5EF4-FFF2-40B4-BE49-F238E27FC236}">
                <a16:creationId xmlns:a16="http://schemas.microsoft.com/office/drawing/2014/main" id="{1B2F2ABD-9B3F-5741-975B-1F13B1247080}"/>
              </a:ext>
            </a:extLst>
          </p:cNvPr>
          <p:cNvSpPr/>
          <p:nvPr/>
        </p:nvSpPr>
        <p:spPr>
          <a:xfrm>
            <a:off x="4744278" y="3802552"/>
            <a:ext cx="2703443" cy="2313218"/>
          </a:xfrm>
          <a:prstGeom prst="star5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4D4DC915-20D9-1042-B918-E07F01A4D71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24955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809"/>
    </mc:Choice>
    <mc:Fallback xmlns="">
      <p:transition spd="slow" advTm="488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1" nodeType="withEffect">
                                  <p:stCondLst>
                                    <p:cond delay="38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" grpId="0" animBg="1"/>
      <p:bldP spid="2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0328CA6C-E35C-8B42-B30C-8B38887F275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6102" y="3457862"/>
            <a:ext cx="427996" cy="427996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197772DA-F085-E946-9270-05973C31B8F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5188" y="2890652"/>
            <a:ext cx="427995" cy="3240000"/>
          </a:xfrm>
          <a:prstGeom prst="rect">
            <a:avLst/>
          </a:prstGeom>
        </p:spPr>
      </p:pic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90A48248-1D7F-AF45-974A-D176E55A5C18}"/>
              </a:ext>
            </a:extLst>
          </p:cNvPr>
          <p:cNvSpPr/>
          <p:nvPr/>
        </p:nvSpPr>
        <p:spPr>
          <a:xfrm>
            <a:off x="358513" y="335524"/>
            <a:ext cx="11627161" cy="6318494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881268" y="634311"/>
            <a:ext cx="104294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Comic Sans MS" panose="030F0902030302020204" pitchFamily="66" charset="0"/>
                <a:ea typeface="Yu Gothic UI" panose="020B0500000000000000" pitchFamily="34" charset="-128"/>
              </a:rPr>
              <a:t>What number is this? 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079AEB12-5E39-414D-96B4-751B64764A54}"/>
              </a:ext>
            </a:extLst>
          </p:cNvPr>
          <p:cNvSpPr txBox="1"/>
          <p:nvPr/>
        </p:nvSpPr>
        <p:spPr>
          <a:xfrm>
            <a:off x="291697" y="1333085"/>
            <a:ext cx="1160860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>
                <a:latin typeface="Comic Sans MS" panose="030F0902030302020204" pitchFamily="66" charset="0"/>
                <a:ea typeface="Yu Gothic UI" panose="020B0500000000000000" pitchFamily="34" charset="-128"/>
              </a:rPr>
              <a:t>3 tens and 7 ones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AFC802D1-285C-7C4A-89C3-6C4753583512}"/>
              </a:ext>
            </a:extLst>
          </p:cNvPr>
          <p:cNvGrpSpPr/>
          <p:nvPr/>
        </p:nvGrpSpPr>
        <p:grpSpPr>
          <a:xfrm>
            <a:off x="3229662" y="2459068"/>
            <a:ext cx="5507588" cy="3776632"/>
            <a:chOff x="3342204" y="2604140"/>
            <a:chExt cx="5507588" cy="3776632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8CD82B2E-8E88-4A91-AFAA-213713609B5F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42204" y="2604140"/>
              <a:ext cx="5507588" cy="3776632"/>
            </a:xfrm>
            <a:prstGeom prst="rect">
              <a:avLst/>
            </a:prstGeom>
          </p:spPr>
        </p:pic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813C2B44-EAFB-4015-BCA5-64BD829BCFD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58820" y="5299183"/>
              <a:ext cx="427996" cy="427996"/>
            </a:xfrm>
            <a:prstGeom prst="rect">
              <a:avLst/>
            </a:prstGeom>
          </p:spPr>
        </p:pic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C71BC646-E056-424B-B4B4-A8A0E6657C1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88292" y="5305230"/>
              <a:ext cx="427996" cy="427996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48BF3B02-DB9C-3E4D-9129-D549461BD16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70180" y="4716142"/>
              <a:ext cx="427996" cy="427996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E8941116-BB10-CB4C-9311-AC43D439B51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08644" y="4743507"/>
              <a:ext cx="427996" cy="427996"/>
            </a:xfrm>
            <a:prstGeom prst="rect">
              <a:avLst/>
            </a:prstGeom>
          </p:spPr>
        </p:pic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DB48D39E-3DCF-2242-923C-1E0853C8B94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38219" y="4217595"/>
              <a:ext cx="427996" cy="427996"/>
            </a:xfrm>
            <a:prstGeom prst="rect">
              <a:avLst/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D8A93B11-3AF2-7B4B-A749-2A1F24CDAAC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01469" y="4217595"/>
              <a:ext cx="427996" cy="427996"/>
            </a:xfrm>
            <a:prstGeom prst="rect">
              <a:avLst/>
            </a:prstGeom>
          </p:spPr>
        </p:pic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29D4BAFA-ECA3-394B-AC77-4A9CDEC8F6E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46905" y="2872456"/>
              <a:ext cx="427995" cy="3240000"/>
            </a:xfrm>
            <a:prstGeom prst="rect">
              <a:avLst/>
            </a:prstGeom>
          </p:spPr>
        </p:pic>
      </p:grpSp>
      <p:pic>
        <p:nvPicPr>
          <p:cNvPr id="24" name="Picture 23">
            <a:extLst>
              <a:ext uri="{FF2B5EF4-FFF2-40B4-BE49-F238E27FC236}">
                <a16:creationId xmlns:a16="http://schemas.microsoft.com/office/drawing/2014/main" id="{79EACFD5-24D6-0F49-8A4B-8887D0F7CCA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6933" y="2727384"/>
            <a:ext cx="427995" cy="3240000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A233F7E0-AAC5-7846-8F1B-3952AD4D5A7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2488" y="3507931"/>
            <a:ext cx="427996" cy="427996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12025860-99E3-4E44-9535-5DA8205FA15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6014" y="2780319"/>
            <a:ext cx="427995" cy="3240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CEEB39BC-726B-214B-966D-2E4A16CAF68B}"/>
              </a:ext>
            </a:extLst>
          </p:cNvPr>
          <p:cNvSpPr/>
          <p:nvPr/>
        </p:nvSpPr>
        <p:spPr>
          <a:xfrm>
            <a:off x="3451271" y="2688409"/>
            <a:ext cx="5064370" cy="32954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600" dirty="0">
                <a:latin typeface="Comic Sans MS" panose="030F0902030302020204" pitchFamily="66" charset="0"/>
              </a:rPr>
              <a:t>37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AAE84BC4-8C06-0A40-9CFF-8BE66EA8CD8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45538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701"/>
    </mc:Choice>
    <mc:Fallback xmlns="">
      <p:transition spd="slow" advTm="167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4" fill="hold" grpId="0" nodeType="after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0328CA6C-E35C-8B42-B30C-8B38887F275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6102" y="3457862"/>
            <a:ext cx="427996" cy="427996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197772DA-F085-E946-9270-05973C31B8F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5188" y="2890652"/>
            <a:ext cx="427995" cy="3240000"/>
          </a:xfrm>
          <a:prstGeom prst="rect">
            <a:avLst/>
          </a:prstGeom>
        </p:spPr>
      </p:pic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90A48248-1D7F-AF45-974A-D176E55A5C18}"/>
              </a:ext>
            </a:extLst>
          </p:cNvPr>
          <p:cNvSpPr/>
          <p:nvPr/>
        </p:nvSpPr>
        <p:spPr>
          <a:xfrm>
            <a:off x="358513" y="335524"/>
            <a:ext cx="11627161" cy="6318494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7890" name="Picture 2" descr="PasteboardData.pdf">
            <a:extLst>
              <a:ext uri="{FF2B5EF4-FFF2-40B4-BE49-F238E27FC236}">
                <a16:creationId xmlns:a16="http://schemas.microsoft.com/office/drawing/2014/main" id="{1D963B7F-3E81-D54F-AD29-9DE9F686B2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9350" y="825500"/>
            <a:ext cx="4813300" cy="520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Oval 22">
            <a:extLst>
              <a:ext uri="{FF2B5EF4-FFF2-40B4-BE49-F238E27FC236}">
                <a16:creationId xmlns:a16="http://schemas.microsoft.com/office/drawing/2014/main" id="{CEC10EDE-40AF-C946-86B7-E87C78C3FAA2}"/>
              </a:ext>
            </a:extLst>
          </p:cNvPr>
          <p:cNvSpPr/>
          <p:nvPr/>
        </p:nvSpPr>
        <p:spPr>
          <a:xfrm>
            <a:off x="7865163" y="1420765"/>
            <a:ext cx="281354" cy="32355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530E24A7-35D1-D34A-8837-201A9952B2D9}"/>
              </a:ext>
            </a:extLst>
          </p:cNvPr>
          <p:cNvSpPr/>
          <p:nvPr/>
        </p:nvSpPr>
        <p:spPr>
          <a:xfrm>
            <a:off x="7865163" y="1893302"/>
            <a:ext cx="281354" cy="32355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FB987F07-D83A-E349-A631-3B73712FA1E4}"/>
              </a:ext>
            </a:extLst>
          </p:cNvPr>
          <p:cNvSpPr/>
          <p:nvPr/>
        </p:nvSpPr>
        <p:spPr>
          <a:xfrm>
            <a:off x="7865163" y="2311816"/>
            <a:ext cx="281354" cy="32355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94CFE6CD-B2D1-9640-B2B1-5477A6F711FD}"/>
              </a:ext>
            </a:extLst>
          </p:cNvPr>
          <p:cNvSpPr/>
          <p:nvPr/>
        </p:nvSpPr>
        <p:spPr>
          <a:xfrm>
            <a:off x="4019550" y="2728873"/>
            <a:ext cx="281354" cy="3235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92195429-1B51-1048-A0A4-3C1987B1313A}"/>
              </a:ext>
            </a:extLst>
          </p:cNvPr>
          <p:cNvSpPr/>
          <p:nvPr/>
        </p:nvSpPr>
        <p:spPr>
          <a:xfrm>
            <a:off x="4477831" y="2728873"/>
            <a:ext cx="281354" cy="3235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76725644-30AC-B64A-A25A-C9EABB164500}"/>
              </a:ext>
            </a:extLst>
          </p:cNvPr>
          <p:cNvSpPr/>
          <p:nvPr/>
        </p:nvSpPr>
        <p:spPr>
          <a:xfrm>
            <a:off x="4881009" y="2728872"/>
            <a:ext cx="281354" cy="3235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A98CAE7A-A815-E04B-825F-CC76FE3511AF}"/>
              </a:ext>
            </a:extLst>
          </p:cNvPr>
          <p:cNvSpPr/>
          <p:nvPr/>
        </p:nvSpPr>
        <p:spPr>
          <a:xfrm>
            <a:off x="5284187" y="2728871"/>
            <a:ext cx="281354" cy="3235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20E1AE5E-2E41-A14A-A075-768AE5EBFB84}"/>
              </a:ext>
            </a:extLst>
          </p:cNvPr>
          <p:cNvSpPr/>
          <p:nvPr/>
        </p:nvSpPr>
        <p:spPr>
          <a:xfrm>
            <a:off x="5693965" y="2728870"/>
            <a:ext cx="281354" cy="3235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EB1DCBD3-3425-E54F-9DB8-6E77F50F52BC}"/>
              </a:ext>
            </a:extLst>
          </p:cNvPr>
          <p:cNvSpPr/>
          <p:nvPr/>
        </p:nvSpPr>
        <p:spPr>
          <a:xfrm>
            <a:off x="6152246" y="2728869"/>
            <a:ext cx="281354" cy="3235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0049ED23-5C6C-0F4E-8052-5860C21EBC63}"/>
              </a:ext>
            </a:extLst>
          </p:cNvPr>
          <p:cNvSpPr/>
          <p:nvPr/>
        </p:nvSpPr>
        <p:spPr>
          <a:xfrm>
            <a:off x="6597239" y="2727539"/>
            <a:ext cx="281354" cy="3235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DD5DBFC-52DF-5249-9DEA-CCB93C1D5A76}"/>
              </a:ext>
            </a:extLst>
          </p:cNvPr>
          <p:cNvSpPr txBox="1"/>
          <p:nvPr/>
        </p:nvSpPr>
        <p:spPr>
          <a:xfrm>
            <a:off x="8423031" y="1345223"/>
            <a:ext cx="7825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3 tens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503927B-5D3B-B248-9164-CF172FE81CEC}"/>
              </a:ext>
            </a:extLst>
          </p:cNvPr>
          <p:cNvSpPr txBox="1"/>
          <p:nvPr/>
        </p:nvSpPr>
        <p:spPr>
          <a:xfrm>
            <a:off x="8382353" y="2704651"/>
            <a:ext cx="10550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7 ones</a:t>
            </a:r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3A752C6D-633A-5743-A10E-AD5E01E079C7}"/>
              </a:ext>
            </a:extLst>
          </p:cNvPr>
          <p:cNvCxnSpPr/>
          <p:nvPr/>
        </p:nvCxnSpPr>
        <p:spPr>
          <a:xfrm flipH="1">
            <a:off x="8299938" y="1714555"/>
            <a:ext cx="202712" cy="178747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DA4AAF97-C906-DF4D-B81A-8FAB85F93BFA}"/>
              </a:ext>
            </a:extLst>
          </p:cNvPr>
          <p:cNvCxnSpPr>
            <a:stCxn id="7" idx="1"/>
          </p:cNvCxnSpPr>
          <p:nvPr/>
        </p:nvCxnSpPr>
        <p:spPr>
          <a:xfrm flipH="1" flipV="1">
            <a:off x="6878593" y="2724254"/>
            <a:ext cx="1503760" cy="165063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2F083771-D1D5-AB45-BB4E-959FB30C3A0A}"/>
              </a:ext>
            </a:extLst>
          </p:cNvPr>
          <p:cNvSpPr txBox="1"/>
          <p:nvPr/>
        </p:nvSpPr>
        <p:spPr>
          <a:xfrm>
            <a:off x="2544417" y="582495"/>
            <a:ext cx="73982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Comic Sans MS" panose="030F0902030302020204" pitchFamily="66" charset="0"/>
              </a:rPr>
              <a:t>Lets look at the number on the hundred square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9BC23D3-8CC6-664F-82EC-1B98B6662AC6}"/>
              </a:ext>
            </a:extLst>
          </p:cNvPr>
          <p:cNvSpPr txBox="1"/>
          <p:nvPr/>
        </p:nvSpPr>
        <p:spPr>
          <a:xfrm>
            <a:off x="1259643" y="1927487"/>
            <a:ext cx="197928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600" dirty="0">
                <a:latin typeface="Comic Sans MS" panose="030F0902030302020204" pitchFamily="66" charset="0"/>
              </a:rPr>
              <a:t>37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BF1946DE-0452-4F44-8CD6-336A7222B37A}"/>
              </a:ext>
            </a:extLst>
          </p:cNvPr>
          <p:cNvSpPr txBox="1"/>
          <p:nvPr/>
        </p:nvSpPr>
        <p:spPr>
          <a:xfrm>
            <a:off x="439263" y="5719815"/>
            <a:ext cx="1160860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>
                <a:latin typeface="Comic Sans MS" panose="030F0902030302020204" pitchFamily="66" charset="0"/>
                <a:ea typeface="Yu Gothic UI" panose="020B0500000000000000" pitchFamily="34" charset="-128"/>
              </a:rPr>
              <a:t>3 tens and 7 ones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0B048CA2-DA81-6945-90C6-425235869A7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94321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328"/>
    </mc:Choice>
    <mc:Fallback xmlns="">
      <p:transition spd="slow" advTm="313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6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3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7" grpId="0" animBg="1"/>
      <p:bldP spid="39" grpId="0" animBg="1"/>
      <p:bldP spid="6" grpId="0"/>
      <p:bldP spid="7" grpId="0"/>
      <p:bldP spid="4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>
            <a:extLst>
              <a:ext uri="{FF2B5EF4-FFF2-40B4-BE49-F238E27FC236}">
                <a16:creationId xmlns:a16="http://schemas.microsoft.com/office/drawing/2014/main" id="{197772DA-F085-E946-9270-05973C31B8F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5188" y="2890652"/>
            <a:ext cx="427995" cy="3240000"/>
          </a:xfrm>
          <a:prstGeom prst="rect">
            <a:avLst/>
          </a:prstGeom>
        </p:spPr>
      </p:pic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90A48248-1D7F-AF45-974A-D176E55A5C18}"/>
              </a:ext>
            </a:extLst>
          </p:cNvPr>
          <p:cNvSpPr/>
          <p:nvPr/>
        </p:nvSpPr>
        <p:spPr>
          <a:xfrm>
            <a:off x="363006" y="269753"/>
            <a:ext cx="11627161" cy="6318494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6293E503-7A20-304F-9FCC-3668ABED5EC9}"/>
              </a:ext>
            </a:extLst>
          </p:cNvPr>
          <p:cNvCxnSpPr>
            <a:cxnSpLocks/>
          </p:cNvCxnSpPr>
          <p:nvPr/>
        </p:nvCxnSpPr>
        <p:spPr>
          <a:xfrm>
            <a:off x="6107723" y="1575582"/>
            <a:ext cx="0" cy="2686929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" name="Group 18">
            <a:extLst>
              <a:ext uri="{FF2B5EF4-FFF2-40B4-BE49-F238E27FC236}">
                <a16:creationId xmlns:a16="http://schemas.microsoft.com/office/drawing/2014/main" id="{08AD0CE8-60FD-6045-A450-E6C7D1A65817}"/>
              </a:ext>
            </a:extLst>
          </p:cNvPr>
          <p:cNvGrpSpPr/>
          <p:nvPr/>
        </p:nvGrpSpPr>
        <p:grpSpPr>
          <a:xfrm>
            <a:off x="3840479" y="1575582"/>
            <a:ext cx="2844019" cy="3458290"/>
            <a:chOff x="3840479" y="1575582"/>
            <a:chExt cx="2844019" cy="345829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5F711BCB-63AB-0F42-9433-59A2C66E2C0D}"/>
                </a:ext>
              </a:extLst>
            </p:cNvPr>
            <p:cNvCxnSpPr>
              <a:cxnSpLocks/>
            </p:cNvCxnSpPr>
            <p:nvPr/>
          </p:nvCxnSpPr>
          <p:spPr>
            <a:xfrm>
              <a:off x="4417255" y="1575582"/>
              <a:ext cx="0" cy="2686929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A7934216-E5D5-7A47-842F-7466154726B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938954" y="4428979"/>
              <a:ext cx="2602523" cy="0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50E1B1EC-D3EB-4344-9B27-71AA73431B11}"/>
                </a:ext>
              </a:extLst>
            </p:cNvPr>
            <p:cNvSpPr txBox="1"/>
            <p:nvPr/>
          </p:nvSpPr>
          <p:spPr>
            <a:xfrm>
              <a:off x="3840479" y="4510652"/>
              <a:ext cx="115355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dirty="0">
                  <a:latin typeface="Comic Sans MS" panose="030F0902030302020204" pitchFamily="66" charset="0"/>
                </a:rPr>
                <a:t>Tens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EAD8DDC3-D344-1C47-8D87-6744C9C02C50}"/>
                </a:ext>
              </a:extLst>
            </p:cNvPr>
            <p:cNvSpPr txBox="1"/>
            <p:nvPr/>
          </p:nvSpPr>
          <p:spPr>
            <a:xfrm>
              <a:off x="5530947" y="4510652"/>
              <a:ext cx="115355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dirty="0">
                  <a:latin typeface="Comic Sans MS" panose="030F0902030302020204" pitchFamily="66" charset="0"/>
                </a:rPr>
                <a:t>Ones</a:t>
              </a:r>
            </a:p>
          </p:txBody>
        </p:sp>
      </p:grpSp>
      <p:sp>
        <p:nvSpPr>
          <p:cNvPr id="18" name="Oval 17">
            <a:extLst>
              <a:ext uri="{FF2B5EF4-FFF2-40B4-BE49-F238E27FC236}">
                <a16:creationId xmlns:a16="http://schemas.microsoft.com/office/drawing/2014/main" id="{5644421D-5601-0C41-8F5D-E357459BDF5E}"/>
              </a:ext>
            </a:extLst>
          </p:cNvPr>
          <p:cNvSpPr/>
          <p:nvPr/>
        </p:nvSpPr>
        <p:spPr>
          <a:xfrm>
            <a:off x="4263834" y="3860410"/>
            <a:ext cx="281354" cy="32355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74C86CF0-F52F-7A49-8EE9-AE4DD0B79A19}"/>
              </a:ext>
            </a:extLst>
          </p:cNvPr>
          <p:cNvSpPr/>
          <p:nvPr/>
        </p:nvSpPr>
        <p:spPr>
          <a:xfrm>
            <a:off x="4263834" y="3483000"/>
            <a:ext cx="281354" cy="32355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4873CA8E-C8FC-464E-A30F-4F49CC3B96CD}"/>
              </a:ext>
            </a:extLst>
          </p:cNvPr>
          <p:cNvSpPr/>
          <p:nvPr/>
        </p:nvSpPr>
        <p:spPr>
          <a:xfrm>
            <a:off x="4263834" y="3108888"/>
            <a:ext cx="281354" cy="32355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03DF2136-7502-5040-8D8C-E87E624E7293}"/>
              </a:ext>
            </a:extLst>
          </p:cNvPr>
          <p:cNvSpPr/>
          <p:nvPr/>
        </p:nvSpPr>
        <p:spPr>
          <a:xfrm>
            <a:off x="5955323" y="3895579"/>
            <a:ext cx="281354" cy="3235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44AF7CA9-E168-7447-9D41-0D98A9E6A562}"/>
              </a:ext>
            </a:extLst>
          </p:cNvPr>
          <p:cNvSpPr/>
          <p:nvPr/>
        </p:nvSpPr>
        <p:spPr>
          <a:xfrm>
            <a:off x="5967045" y="3482999"/>
            <a:ext cx="281354" cy="3235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8932CDF0-2792-C240-A277-6ACB5CF86790}"/>
              </a:ext>
            </a:extLst>
          </p:cNvPr>
          <p:cNvSpPr/>
          <p:nvPr/>
        </p:nvSpPr>
        <p:spPr>
          <a:xfrm>
            <a:off x="5943601" y="3111928"/>
            <a:ext cx="281354" cy="3235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E7AC0E4E-596F-8A48-A716-607D24BAD240}"/>
              </a:ext>
            </a:extLst>
          </p:cNvPr>
          <p:cNvSpPr/>
          <p:nvPr/>
        </p:nvSpPr>
        <p:spPr>
          <a:xfrm>
            <a:off x="5930402" y="2717192"/>
            <a:ext cx="281354" cy="3235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05184094-49B6-244B-AF45-8108D093ECB8}"/>
              </a:ext>
            </a:extLst>
          </p:cNvPr>
          <p:cNvSpPr/>
          <p:nvPr/>
        </p:nvSpPr>
        <p:spPr>
          <a:xfrm>
            <a:off x="5930402" y="2308389"/>
            <a:ext cx="281354" cy="3235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7FF90EE7-1F87-744B-B836-9CFA20B685D4}"/>
              </a:ext>
            </a:extLst>
          </p:cNvPr>
          <p:cNvSpPr/>
          <p:nvPr/>
        </p:nvSpPr>
        <p:spPr>
          <a:xfrm>
            <a:off x="5917203" y="1956655"/>
            <a:ext cx="281354" cy="3235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DA1EE472-3A4A-1F4F-9210-817095473195}"/>
              </a:ext>
            </a:extLst>
          </p:cNvPr>
          <p:cNvSpPr/>
          <p:nvPr/>
        </p:nvSpPr>
        <p:spPr>
          <a:xfrm>
            <a:off x="5917203" y="1587207"/>
            <a:ext cx="281354" cy="3235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7713ABF-191A-9D4E-B363-6AB6B2F93240}"/>
              </a:ext>
            </a:extLst>
          </p:cNvPr>
          <p:cNvSpPr txBox="1"/>
          <p:nvPr/>
        </p:nvSpPr>
        <p:spPr>
          <a:xfrm>
            <a:off x="1259643" y="1927487"/>
            <a:ext cx="197928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600" dirty="0">
                <a:latin typeface="Comic Sans MS" panose="030F0902030302020204" pitchFamily="66" charset="0"/>
              </a:rPr>
              <a:t>37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24A67E33-98CD-6B45-9C75-0B16CF3DB098}"/>
              </a:ext>
            </a:extLst>
          </p:cNvPr>
          <p:cNvSpPr txBox="1"/>
          <p:nvPr/>
        </p:nvSpPr>
        <p:spPr>
          <a:xfrm>
            <a:off x="-273354" y="5177461"/>
            <a:ext cx="1160860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>
                <a:latin typeface="Comic Sans MS" panose="030F0902030302020204" pitchFamily="66" charset="0"/>
                <a:ea typeface="Yu Gothic UI" panose="020B0500000000000000" pitchFamily="34" charset="-128"/>
              </a:rPr>
              <a:t>3 tens and 7 ones</a:t>
            </a:r>
          </a:p>
        </p:txBody>
      </p:sp>
      <p:pic>
        <p:nvPicPr>
          <p:cNvPr id="34" name="Audio 33">
            <a:hlinkClick r:id="" action="ppaction://media"/>
            <a:extLst>
              <a:ext uri="{FF2B5EF4-FFF2-40B4-BE49-F238E27FC236}">
                <a16:creationId xmlns:a16="http://schemas.microsoft.com/office/drawing/2014/main" id="{B23C1D8F-5A22-2149-8777-9F2CED5D40A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96578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259"/>
    </mc:Choice>
    <mc:Fallback xmlns="">
      <p:transition spd="slow" advTm="312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5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4"/>
                </p:tgtEl>
              </p:cMediaNode>
            </p:audio>
          </p:childTnLst>
        </p:cTn>
      </p:par>
    </p:tnLst>
    <p:bldLst>
      <p:bldP spid="18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3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0328CA6C-E35C-8B42-B30C-8B38887F275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6102" y="3457862"/>
            <a:ext cx="427996" cy="427996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197772DA-F085-E946-9270-05973C31B8F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5188" y="2890652"/>
            <a:ext cx="427995" cy="3240000"/>
          </a:xfrm>
          <a:prstGeom prst="rect">
            <a:avLst/>
          </a:prstGeom>
        </p:spPr>
      </p:pic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90A48248-1D7F-AF45-974A-D176E55A5C18}"/>
              </a:ext>
            </a:extLst>
          </p:cNvPr>
          <p:cNvSpPr/>
          <p:nvPr/>
        </p:nvSpPr>
        <p:spPr>
          <a:xfrm>
            <a:off x="422075" y="269753"/>
            <a:ext cx="11627161" cy="6318494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779264" y="280801"/>
            <a:ext cx="104294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Comic Sans MS" panose="030F0902030302020204" pitchFamily="66" charset="0"/>
                <a:ea typeface="Yu Gothic UI" panose="020B0500000000000000" pitchFamily="34" charset="-128"/>
              </a:rPr>
              <a:t>How many tens and ones?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CD82B2E-8E88-4A91-AFAA-213713609B5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8194" y="2552389"/>
            <a:ext cx="5711599" cy="391652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89A773A-D76E-574A-A924-52B23B2D5EE8}"/>
              </a:ext>
            </a:extLst>
          </p:cNvPr>
          <p:cNvSpPr txBox="1"/>
          <p:nvPr/>
        </p:nvSpPr>
        <p:spPr>
          <a:xfrm>
            <a:off x="4246075" y="3041964"/>
            <a:ext cx="3838670" cy="2761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grpSp>
        <p:nvGrpSpPr>
          <p:cNvPr id="42" name="Group 41">
            <a:extLst>
              <a:ext uri="{FF2B5EF4-FFF2-40B4-BE49-F238E27FC236}">
                <a16:creationId xmlns:a16="http://schemas.microsoft.com/office/drawing/2014/main" id="{8C2ADECC-745E-2149-A923-5722171E7755}"/>
              </a:ext>
            </a:extLst>
          </p:cNvPr>
          <p:cNvGrpSpPr/>
          <p:nvPr/>
        </p:nvGrpSpPr>
        <p:grpSpPr>
          <a:xfrm>
            <a:off x="4545188" y="2837085"/>
            <a:ext cx="2844019" cy="3458290"/>
            <a:chOff x="4545188" y="2672362"/>
            <a:chExt cx="2844019" cy="345829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EECF2AF5-1DD0-7B41-A1DA-606593E6F4A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643663" y="5525759"/>
              <a:ext cx="2602523" cy="0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26DC2F4A-99E0-644C-A851-B3697E4986FC}"/>
                </a:ext>
              </a:extLst>
            </p:cNvPr>
            <p:cNvCxnSpPr>
              <a:cxnSpLocks/>
            </p:cNvCxnSpPr>
            <p:nvPr/>
          </p:nvCxnSpPr>
          <p:spPr>
            <a:xfrm>
              <a:off x="5121964" y="2672362"/>
              <a:ext cx="0" cy="2686929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B1FC30BF-A3A1-1E4E-A031-ABAE0D17A4A9}"/>
                </a:ext>
              </a:extLst>
            </p:cNvPr>
            <p:cNvSpPr txBox="1"/>
            <p:nvPr/>
          </p:nvSpPr>
          <p:spPr>
            <a:xfrm>
              <a:off x="4545188" y="5607432"/>
              <a:ext cx="115355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dirty="0">
                  <a:latin typeface="Comic Sans MS" panose="030F0902030302020204" pitchFamily="66" charset="0"/>
                </a:rPr>
                <a:t>Tens</a:t>
              </a:r>
            </a:p>
          </p:txBody>
        </p: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1F33555D-1C74-1746-BE82-D42CD18ABA65}"/>
                </a:ext>
              </a:extLst>
            </p:cNvPr>
            <p:cNvSpPr txBox="1"/>
            <p:nvPr/>
          </p:nvSpPr>
          <p:spPr>
            <a:xfrm>
              <a:off x="6235656" y="5607432"/>
              <a:ext cx="115355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dirty="0">
                  <a:latin typeface="Comic Sans MS" panose="030F0902030302020204" pitchFamily="66" charset="0"/>
                </a:rPr>
                <a:t>Ones</a:t>
              </a:r>
            </a:p>
          </p:txBody>
        </p: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9D572437-CB32-7444-B168-BF783236816E}"/>
                </a:ext>
              </a:extLst>
            </p:cNvPr>
            <p:cNvCxnSpPr>
              <a:cxnSpLocks/>
            </p:cNvCxnSpPr>
            <p:nvPr/>
          </p:nvCxnSpPr>
          <p:spPr>
            <a:xfrm>
              <a:off x="6696102" y="2672362"/>
              <a:ext cx="0" cy="2686929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id="{FCA50082-40B0-E142-A449-20550E8F9F39}"/>
              </a:ext>
            </a:extLst>
          </p:cNvPr>
          <p:cNvSpPr txBox="1"/>
          <p:nvPr/>
        </p:nvSpPr>
        <p:spPr>
          <a:xfrm>
            <a:off x="5439658" y="805016"/>
            <a:ext cx="89515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latin typeface="Comic Sans MS" panose="030F0902030302020204" pitchFamily="66" charset="0"/>
              </a:rPr>
              <a:t>23</a:t>
            </a:r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8B5FA1F0-9062-4A47-B628-A8746D534060}"/>
              </a:ext>
            </a:extLst>
          </p:cNvPr>
          <p:cNvSpPr/>
          <p:nvPr/>
        </p:nvSpPr>
        <p:spPr>
          <a:xfrm>
            <a:off x="4990942" y="5084614"/>
            <a:ext cx="281354" cy="32355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205811ED-604E-1A40-BE62-92C4FCA97152}"/>
              </a:ext>
            </a:extLst>
          </p:cNvPr>
          <p:cNvSpPr/>
          <p:nvPr/>
        </p:nvSpPr>
        <p:spPr>
          <a:xfrm>
            <a:off x="4973183" y="4679385"/>
            <a:ext cx="281354" cy="32355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319D8EB2-FE13-214E-942F-458C0E3BC710}"/>
              </a:ext>
            </a:extLst>
          </p:cNvPr>
          <p:cNvSpPr/>
          <p:nvPr/>
        </p:nvSpPr>
        <p:spPr>
          <a:xfrm>
            <a:off x="6548015" y="5106512"/>
            <a:ext cx="281354" cy="3235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27264856-4A26-0D48-85ED-D4CB26091967}"/>
              </a:ext>
            </a:extLst>
          </p:cNvPr>
          <p:cNvSpPr/>
          <p:nvPr/>
        </p:nvSpPr>
        <p:spPr>
          <a:xfrm>
            <a:off x="6548015" y="4635050"/>
            <a:ext cx="281354" cy="3235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B0578439-59F3-B240-A799-17DECABC5C63}"/>
              </a:ext>
            </a:extLst>
          </p:cNvPr>
          <p:cNvSpPr/>
          <p:nvPr/>
        </p:nvSpPr>
        <p:spPr>
          <a:xfrm>
            <a:off x="6550211" y="4242673"/>
            <a:ext cx="281354" cy="3235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8E0928B-C548-4241-9EF2-6FEE7C83BA4E}"/>
              </a:ext>
            </a:extLst>
          </p:cNvPr>
          <p:cNvSpPr txBox="1"/>
          <p:nvPr/>
        </p:nvSpPr>
        <p:spPr>
          <a:xfrm>
            <a:off x="2863356" y="1593289"/>
            <a:ext cx="715494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latin typeface="Comic Sans MS" panose="030F0902030302020204" pitchFamily="66" charset="0"/>
              </a:rPr>
              <a:t>23 = 2 Tens and 3 ones</a:t>
            </a:r>
          </a:p>
        </p:txBody>
      </p:sp>
      <p:pic>
        <p:nvPicPr>
          <p:cNvPr id="17" name="Audio 16">
            <a:hlinkClick r:id="" action="ppaction://media"/>
            <a:extLst>
              <a:ext uri="{FF2B5EF4-FFF2-40B4-BE49-F238E27FC236}">
                <a16:creationId xmlns:a16="http://schemas.microsoft.com/office/drawing/2014/main" id="{2039A0DB-85AA-6C41-95DB-A34DD1ACBCD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36212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508"/>
    </mc:Choice>
    <mc:Fallback xmlns="">
      <p:transition spd="slow" advTm="355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  <p:bldLst>
      <p:bldP spid="50" grpId="0" animBg="1"/>
      <p:bldP spid="51" grpId="0" animBg="1"/>
      <p:bldP spid="52" grpId="0" animBg="1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0328CA6C-E35C-8B42-B30C-8B38887F275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6102" y="3457862"/>
            <a:ext cx="427996" cy="427996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197772DA-F085-E946-9270-05973C31B8F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5188" y="2890652"/>
            <a:ext cx="427995" cy="3240000"/>
          </a:xfrm>
          <a:prstGeom prst="rect">
            <a:avLst/>
          </a:prstGeom>
        </p:spPr>
      </p:pic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90A48248-1D7F-AF45-974A-D176E55A5C18}"/>
              </a:ext>
            </a:extLst>
          </p:cNvPr>
          <p:cNvSpPr/>
          <p:nvPr/>
        </p:nvSpPr>
        <p:spPr>
          <a:xfrm>
            <a:off x="358513" y="335524"/>
            <a:ext cx="11627161" cy="6318494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7890" name="Picture 2" descr="PasteboardData.pdf">
            <a:extLst>
              <a:ext uri="{FF2B5EF4-FFF2-40B4-BE49-F238E27FC236}">
                <a16:creationId xmlns:a16="http://schemas.microsoft.com/office/drawing/2014/main" id="{1D963B7F-3E81-D54F-AD29-9DE9F686B2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9350" y="825500"/>
            <a:ext cx="4813300" cy="520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Oval 22">
            <a:extLst>
              <a:ext uri="{FF2B5EF4-FFF2-40B4-BE49-F238E27FC236}">
                <a16:creationId xmlns:a16="http://schemas.microsoft.com/office/drawing/2014/main" id="{CEC10EDE-40AF-C946-86B7-E87C78C3FAA2}"/>
              </a:ext>
            </a:extLst>
          </p:cNvPr>
          <p:cNvSpPr/>
          <p:nvPr/>
        </p:nvSpPr>
        <p:spPr>
          <a:xfrm>
            <a:off x="7865163" y="1420765"/>
            <a:ext cx="281354" cy="32355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530E24A7-35D1-D34A-8837-201A9952B2D9}"/>
              </a:ext>
            </a:extLst>
          </p:cNvPr>
          <p:cNvSpPr/>
          <p:nvPr/>
        </p:nvSpPr>
        <p:spPr>
          <a:xfrm>
            <a:off x="7865163" y="1893302"/>
            <a:ext cx="281354" cy="32355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94CFE6CD-B2D1-9640-B2B1-5477A6F711FD}"/>
              </a:ext>
            </a:extLst>
          </p:cNvPr>
          <p:cNvSpPr/>
          <p:nvPr/>
        </p:nvSpPr>
        <p:spPr>
          <a:xfrm>
            <a:off x="4032802" y="2301924"/>
            <a:ext cx="281354" cy="3235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92195429-1B51-1048-A0A4-3C1987B1313A}"/>
              </a:ext>
            </a:extLst>
          </p:cNvPr>
          <p:cNvSpPr/>
          <p:nvPr/>
        </p:nvSpPr>
        <p:spPr>
          <a:xfrm>
            <a:off x="4477831" y="2289015"/>
            <a:ext cx="281354" cy="3235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76725644-30AC-B64A-A25A-C9EABB164500}"/>
              </a:ext>
            </a:extLst>
          </p:cNvPr>
          <p:cNvSpPr/>
          <p:nvPr/>
        </p:nvSpPr>
        <p:spPr>
          <a:xfrm>
            <a:off x="4893510" y="2289015"/>
            <a:ext cx="281354" cy="3235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F083771-D1D5-AB45-BB4E-959FB30C3A0A}"/>
              </a:ext>
            </a:extLst>
          </p:cNvPr>
          <p:cNvSpPr txBox="1"/>
          <p:nvPr/>
        </p:nvSpPr>
        <p:spPr>
          <a:xfrm>
            <a:off x="1775791" y="599116"/>
            <a:ext cx="8087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Comic Sans MS" panose="030F0902030302020204" pitchFamily="66" charset="0"/>
              </a:rPr>
              <a:t>Lets look at the number on the hundred square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FF5F27FE-FC1B-D542-9099-8766F7DD16F4}"/>
              </a:ext>
            </a:extLst>
          </p:cNvPr>
          <p:cNvSpPr txBox="1"/>
          <p:nvPr/>
        </p:nvSpPr>
        <p:spPr>
          <a:xfrm>
            <a:off x="3118629" y="5753035"/>
            <a:ext cx="715494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latin typeface="Comic Sans MS" panose="030F0902030302020204" pitchFamily="66" charset="0"/>
              </a:rPr>
              <a:t>23 = 2 Tens and 3 ones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2DD4BE2F-4207-374B-913D-CDFAA057216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A0D5A351-619B-1C4B-82B3-C869857EF2E0}"/>
              </a:ext>
            </a:extLst>
          </p:cNvPr>
          <p:cNvSpPr txBox="1"/>
          <p:nvPr/>
        </p:nvSpPr>
        <p:spPr>
          <a:xfrm>
            <a:off x="1259643" y="1927487"/>
            <a:ext cx="197928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600" dirty="0">
                <a:latin typeface="Comic Sans MS" panose="030F0902030302020204" pitchFamily="66" charset="0"/>
              </a:rPr>
              <a:t>23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53119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051"/>
    </mc:Choice>
    <mc:Fallback xmlns="">
      <p:transition spd="slow" advTm="190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3" grpId="0" animBg="1"/>
      <p:bldP spid="27" grpId="0" animBg="1"/>
      <p:bldP spid="29" grpId="0" animBg="1"/>
      <p:bldP spid="30" grpId="0" animBg="1"/>
      <p:bldP spid="31" grpId="0" animBg="1"/>
      <p:bldP spid="2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0328CA6C-E35C-8B42-B30C-8B38887F275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6102" y="3457862"/>
            <a:ext cx="427996" cy="427996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197772DA-F085-E946-9270-05973C31B8F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5188" y="2890652"/>
            <a:ext cx="427995" cy="3240000"/>
          </a:xfrm>
          <a:prstGeom prst="rect">
            <a:avLst/>
          </a:prstGeom>
        </p:spPr>
      </p:pic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90A48248-1D7F-AF45-974A-D176E55A5C18}"/>
              </a:ext>
            </a:extLst>
          </p:cNvPr>
          <p:cNvSpPr/>
          <p:nvPr/>
        </p:nvSpPr>
        <p:spPr>
          <a:xfrm>
            <a:off x="422075" y="269753"/>
            <a:ext cx="11627161" cy="6318494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779264" y="280801"/>
            <a:ext cx="104294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Comic Sans MS" panose="030F0902030302020204" pitchFamily="66" charset="0"/>
                <a:ea typeface="Yu Gothic UI" panose="020B0500000000000000" pitchFamily="34" charset="-128"/>
              </a:rPr>
              <a:t>How many tens and ones?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CD82B2E-8E88-4A91-AFAA-213713609B5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8194" y="2552389"/>
            <a:ext cx="5711599" cy="391652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89A773A-D76E-574A-A924-52B23B2D5EE8}"/>
              </a:ext>
            </a:extLst>
          </p:cNvPr>
          <p:cNvSpPr txBox="1"/>
          <p:nvPr/>
        </p:nvSpPr>
        <p:spPr>
          <a:xfrm>
            <a:off x="4246075" y="3041964"/>
            <a:ext cx="3838670" cy="2761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grpSp>
        <p:nvGrpSpPr>
          <p:cNvPr id="42" name="Group 41">
            <a:extLst>
              <a:ext uri="{FF2B5EF4-FFF2-40B4-BE49-F238E27FC236}">
                <a16:creationId xmlns:a16="http://schemas.microsoft.com/office/drawing/2014/main" id="{8C2ADECC-745E-2149-A923-5722171E7755}"/>
              </a:ext>
            </a:extLst>
          </p:cNvPr>
          <p:cNvGrpSpPr/>
          <p:nvPr/>
        </p:nvGrpSpPr>
        <p:grpSpPr>
          <a:xfrm>
            <a:off x="4545188" y="2837085"/>
            <a:ext cx="2844019" cy="3458290"/>
            <a:chOff x="4545188" y="2672362"/>
            <a:chExt cx="2844019" cy="345829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EECF2AF5-1DD0-7B41-A1DA-606593E6F4A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643663" y="5525759"/>
              <a:ext cx="2602523" cy="0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26DC2F4A-99E0-644C-A851-B3697E4986FC}"/>
                </a:ext>
              </a:extLst>
            </p:cNvPr>
            <p:cNvCxnSpPr>
              <a:cxnSpLocks/>
            </p:cNvCxnSpPr>
            <p:nvPr/>
          </p:nvCxnSpPr>
          <p:spPr>
            <a:xfrm>
              <a:off x="5121964" y="2672362"/>
              <a:ext cx="0" cy="2686929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B1FC30BF-A3A1-1E4E-A031-ABAE0D17A4A9}"/>
                </a:ext>
              </a:extLst>
            </p:cNvPr>
            <p:cNvSpPr txBox="1"/>
            <p:nvPr/>
          </p:nvSpPr>
          <p:spPr>
            <a:xfrm>
              <a:off x="4545188" y="5607432"/>
              <a:ext cx="115355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dirty="0">
                  <a:latin typeface="Comic Sans MS" panose="030F0902030302020204" pitchFamily="66" charset="0"/>
                </a:rPr>
                <a:t>Tens</a:t>
              </a:r>
            </a:p>
          </p:txBody>
        </p: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1F33555D-1C74-1746-BE82-D42CD18ABA65}"/>
                </a:ext>
              </a:extLst>
            </p:cNvPr>
            <p:cNvSpPr txBox="1"/>
            <p:nvPr/>
          </p:nvSpPr>
          <p:spPr>
            <a:xfrm>
              <a:off x="6235656" y="5607432"/>
              <a:ext cx="115355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dirty="0">
                  <a:latin typeface="Comic Sans MS" panose="030F0902030302020204" pitchFamily="66" charset="0"/>
                </a:rPr>
                <a:t>Ones</a:t>
              </a:r>
            </a:p>
          </p:txBody>
        </p: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9D572437-CB32-7444-B168-BF783236816E}"/>
                </a:ext>
              </a:extLst>
            </p:cNvPr>
            <p:cNvCxnSpPr>
              <a:cxnSpLocks/>
            </p:cNvCxnSpPr>
            <p:nvPr/>
          </p:nvCxnSpPr>
          <p:spPr>
            <a:xfrm>
              <a:off x="6696102" y="2672362"/>
              <a:ext cx="0" cy="2686929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id="{FCA50082-40B0-E142-A449-20550E8F9F39}"/>
              </a:ext>
            </a:extLst>
          </p:cNvPr>
          <p:cNvSpPr txBox="1"/>
          <p:nvPr/>
        </p:nvSpPr>
        <p:spPr>
          <a:xfrm>
            <a:off x="5439658" y="805016"/>
            <a:ext cx="89515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latin typeface="Comic Sans MS" panose="030F0902030302020204" pitchFamily="66" charset="0"/>
              </a:rPr>
              <a:t>63</a:t>
            </a:r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8B5FA1F0-9062-4A47-B628-A8746D534060}"/>
              </a:ext>
            </a:extLst>
          </p:cNvPr>
          <p:cNvSpPr/>
          <p:nvPr/>
        </p:nvSpPr>
        <p:spPr>
          <a:xfrm>
            <a:off x="4990942" y="5084614"/>
            <a:ext cx="281354" cy="32355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205811ED-604E-1A40-BE62-92C4FCA97152}"/>
              </a:ext>
            </a:extLst>
          </p:cNvPr>
          <p:cNvSpPr/>
          <p:nvPr/>
        </p:nvSpPr>
        <p:spPr>
          <a:xfrm>
            <a:off x="4973183" y="4679385"/>
            <a:ext cx="281354" cy="32355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319D8EB2-FE13-214E-942F-458C0E3BC710}"/>
              </a:ext>
            </a:extLst>
          </p:cNvPr>
          <p:cNvSpPr/>
          <p:nvPr/>
        </p:nvSpPr>
        <p:spPr>
          <a:xfrm>
            <a:off x="6548015" y="5106512"/>
            <a:ext cx="281354" cy="3235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27264856-4A26-0D48-85ED-D4CB26091967}"/>
              </a:ext>
            </a:extLst>
          </p:cNvPr>
          <p:cNvSpPr/>
          <p:nvPr/>
        </p:nvSpPr>
        <p:spPr>
          <a:xfrm>
            <a:off x="6548015" y="4635050"/>
            <a:ext cx="281354" cy="3235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B0578439-59F3-B240-A799-17DECABC5C63}"/>
              </a:ext>
            </a:extLst>
          </p:cNvPr>
          <p:cNvSpPr/>
          <p:nvPr/>
        </p:nvSpPr>
        <p:spPr>
          <a:xfrm>
            <a:off x="6550211" y="4242673"/>
            <a:ext cx="281354" cy="3235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8E0928B-C548-4241-9EF2-6FEE7C83BA4E}"/>
              </a:ext>
            </a:extLst>
          </p:cNvPr>
          <p:cNvSpPr txBox="1"/>
          <p:nvPr/>
        </p:nvSpPr>
        <p:spPr>
          <a:xfrm>
            <a:off x="2863356" y="1593289"/>
            <a:ext cx="715494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latin typeface="Comic Sans MS" panose="030F0902030302020204" pitchFamily="66" charset="0"/>
              </a:rPr>
              <a:t>63 = 6 Tens and 3 ones</a:t>
            </a: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68F7252E-1672-7644-8B05-F4F644BBDBF0}"/>
              </a:ext>
            </a:extLst>
          </p:cNvPr>
          <p:cNvSpPr/>
          <p:nvPr/>
        </p:nvSpPr>
        <p:spPr>
          <a:xfrm>
            <a:off x="4971114" y="4262269"/>
            <a:ext cx="281354" cy="32355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ABFDE08C-D1B5-5D4E-B3D4-DE81DC839B70}"/>
              </a:ext>
            </a:extLst>
          </p:cNvPr>
          <p:cNvSpPr/>
          <p:nvPr/>
        </p:nvSpPr>
        <p:spPr>
          <a:xfrm>
            <a:off x="4956024" y="3453516"/>
            <a:ext cx="281354" cy="32355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525EBD23-10FC-1D4A-91E8-E7FA9E2408DA}"/>
              </a:ext>
            </a:extLst>
          </p:cNvPr>
          <p:cNvSpPr/>
          <p:nvPr/>
        </p:nvSpPr>
        <p:spPr>
          <a:xfrm>
            <a:off x="4964129" y="3844690"/>
            <a:ext cx="281354" cy="32355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7A1F9119-FE88-FA47-837C-122BCD6F7EDF}"/>
              </a:ext>
            </a:extLst>
          </p:cNvPr>
          <p:cNvSpPr/>
          <p:nvPr/>
        </p:nvSpPr>
        <p:spPr>
          <a:xfrm>
            <a:off x="4953646" y="3056596"/>
            <a:ext cx="281354" cy="32355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7E468723-9916-554D-95C5-A85CB3B4429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56324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021"/>
    </mc:Choice>
    <mc:Fallback xmlns="">
      <p:transition spd="slow" advTm="360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48" grpId="0" animBg="1"/>
      <p:bldP spid="49" grpId="0" animBg="1"/>
      <p:bldP spid="50" grpId="0" animBg="1"/>
      <p:bldP spid="51" grpId="0" animBg="1"/>
      <p:bldP spid="52" grpId="0" animBg="1"/>
      <p:bldP spid="10" grpId="0"/>
      <p:bldP spid="22" grpId="0" animBg="1"/>
      <p:bldP spid="23" grpId="0" animBg="1"/>
      <p:bldP spid="24" grpId="0" animBg="1"/>
      <p:bldP spid="2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0328CA6C-E35C-8B42-B30C-8B38887F275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6102" y="3457862"/>
            <a:ext cx="427996" cy="427996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197772DA-F085-E946-9270-05973C31B8F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5188" y="2890652"/>
            <a:ext cx="427995" cy="3240000"/>
          </a:xfrm>
          <a:prstGeom prst="rect">
            <a:avLst/>
          </a:prstGeom>
        </p:spPr>
      </p:pic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90A48248-1D7F-AF45-974A-D176E55A5C18}"/>
              </a:ext>
            </a:extLst>
          </p:cNvPr>
          <p:cNvSpPr/>
          <p:nvPr/>
        </p:nvSpPr>
        <p:spPr>
          <a:xfrm>
            <a:off x="358513" y="335524"/>
            <a:ext cx="11627161" cy="6318494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7890" name="Picture 2" descr="PasteboardData.pdf">
            <a:extLst>
              <a:ext uri="{FF2B5EF4-FFF2-40B4-BE49-F238E27FC236}">
                <a16:creationId xmlns:a16="http://schemas.microsoft.com/office/drawing/2014/main" id="{1D963B7F-3E81-D54F-AD29-9DE9F686B2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9350" y="825500"/>
            <a:ext cx="4813300" cy="520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Oval 22">
            <a:extLst>
              <a:ext uri="{FF2B5EF4-FFF2-40B4-BE49-F238E27FC236}">
                <a16:creationId xmlns:a16="http://schemas.microsoft.com/office/drawing/2014/main" id="{CEC10EDE-40AF-C946-86B7-E87C78C3FAA2}"/>
              </a:ext>
            </a:extLst>
          </p:cNvPr>
          <p:cNvSpPr/>
          <p:nvPr/>
        </p:nvSpPr>
        <p:spPr>
          <a:xfrm>
            <a:off x="7865163" y="1420765"/>
            <a:ext cx="281354" cy="32355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530E24A7-35D1-D34A-8837-201A9952B2D9}"/>
              </a:ext>
            </a:extLst>
          </p:cNvPr>
          <p:cNvSpPr/>
          <p:nvPr/>
        </p:nvSpPr>
        <p:spPr>
          <a:xfrm>
            <a:off x="7865163" y="1893302"/>
            <a:ext cx="281354" cy="32355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F083771-D1D5-AB45-BB4E-959FB30C3A0A}"/>
              </a:ext>
            </a:extLst>
          </p:cNvPr>
          <p:cNvSpPr txBox="1"/>
          <p:nvPr/>
        </p:nvSpPr>
        <p:spPr>
          <a:xfrm>
            <a:off x="1775791" y="599116"/>
            <a:ext cx="8087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Comic Sans MS" panose="030F0902030302020204" pitchFamily="66" charset="0"/>
              </a:rPr>
              <a:t>Lets look at the number on the hundred square</a:t>
            </a: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A126824B-03E1-C348-9EF5-4E6B08C2D67E}"/>
              </a:ext>
            </a:extLst>
          </p:cNvPr>
          <p:cNvSpPr/>
          <p:nvPr/>
        </p:nvSpPr>
        <p:spPr>
          <a:xfrm>
            <a:off x="7865163" y="2281464"/>
            <a:ext cx="281354" cy="32355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F0E7426D-93A5-E140-833A-B946B60A734D}"/>
              </a:ext>
            </a:extLst>
          </p:cNvPr>
          <p:cNvSpPr/>
          <p:nvPr/>
        </p:nvSpPr>
        <p:spPr>
          <a:xfrm>
            <a:off x="7865163" y="2728873"/>
            <a:ext cx="281354" cy="32355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189E441D-3BE2-644A-8A1A-67911B362567}"/>
              </a:ext>
            </a:extLst>
          </p:cNvPr>
          <p:cNvSpPr/>
          <p:nvPr/>
        </p:nvSpPr>
        <p:spPr>
          <a:xfrm>
            <a:off x="7865163" y="3191904"/>
            <a:ext cx="281354" cy="32355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CB6C92B8-2701-B942-86D3-7E54540D9F2B}"/>
              </a:ext>
            </a:extLst>
          </p:cNvPr>
          <p:cNvSpPr/>
          <p:nvPr/>
        </p:nvSpPr>
        <p:spPr>
          <a:xfrm>
            <a:off x="7865163" y="3643792"/>
            <a:ext cx="281354" cy="32355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27BEF137-EE3C-0642-80EA-688914A99A4C}"/>
              </a:ext>
            </a:extLst>
          </p:cNvPr>
          <p:cNvSpPr/>
          <p:nvPr/>
        </p:nvSpPr>
        <p:spPr>
          <a:xfrm>
            <a:off x="4071875" y="4078059"/>
            <a:ext cx="281354" cy="3235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A0381988-88FE-EB49-A070-A1EE5FD2C089}"/>
              </a:ext>
            </a:extLst>
          </p:cNvPr>
          <p:cNvSpPr/>
          <p:nvPr/>
        </p:nvSpPr>
        <p:spPr>
          <a:xfrm>
            <a:off x="4477831" y="4078058"/>
            <a:ext cx="281354" cy="3235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1BDDC298-3A3A-7B45-B64E-9FD76BD152BB}"/>
              </a:ext>
            </a:extLst>
          </p:cNvPr>
          <p:cNvSpPr/>
          <p:nvPr/>
        </p:nvSpPr>
        <p:spPr>
          <a:xfrm>
            <a:off x="4892826" y="4078058"/>
            <a:ext cx="281354" cy="3235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9F8515ED-7D32-C849-9DA0-A4505E104C32}"/>
              </a:ext>
            </a:extLst>
          </p:cNvPr>
          <p:cNvSpPr txBox="1"/>
          <p:nvPr/>
        </p:nvSpPr>
        <p:spPr>
          <a:xfrm>
            <a:off x="2736413" y="5753035"/>
            <a:ext cx="715494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latin typeface="Comic Sans MS" panose="030F0902030302020204" pitchFamily="66" charset="0"/>
              </a:rPr>
              <a:t>63 = 6 Tens and 3 ones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468F8ED-E426-604C-9E3D-659FA431A49E}"/>
              </a:ext>
            </a:extLst>
          </p:cNvPr>
          <p:cNvSpPr txBox="1"/>
          <p:nvPr/>
        </p:nvSpPr>
        <p:spPr>
          <a:xfrm>
            <a:off x="1259643" y="1927487"/>
            <a:ext cx="197928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600" dirty="0">
                <a:latin typeface="Comic Sans MS" panose="030F0902030302020204" pitchFamily="66" charset="0"/>
              </a:rPr>
              <a:t>63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E5C45F62-103F-1640-BE80-32FDC9E234A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22562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785"/>
    </mc:Choice>
    <mc:Fallback xmlns="">
      <p:transition spd="slow" advTm="327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3" grpId="0" animBg="1"/>
      <p:bldP spid="27" grpId="0" animBg="1"/>
      <p:bldP spid="13" grpId="0" animBg="1"/>
      <p:bldP spid="14" grpId="0" animBg="1"/>
      <p:bldP spid="17" grpId="0" animBg="1"/>
      <p:bldP spid="18" grpId="0" animBg="1"/>
      <p:bldP spid="19" grpId="0" animBg="1"/>
      <p:bldP spid="20" grpId="0" animBg="1"/>
      <p:bldP spid="22" grpId="0" animBg="1"/>
      <p:bldP spid="2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0328CA6C-E35C-8B42-B30C-8B38887F275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6102" y="3457862"/>
            <a:ext cx="427996" cy="427996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197772DA-F085-E946-9270-05973C31B8F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5188" y="2890652"/>
            <a:ext cx="427995" cy="3240000"/>
          </a:xfrm>
          <a:prstGeom prst="rect">
            <a:avLst/>
          </a:prstGeom>
        </p:spPr>
      </p:pic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90A48248-1D7F-AF45-974A-D176E55A5C18}"/>
              </a:ext>
            </a:extLst>
          </p:cNvPr>
          <p:cNvSpPr/>
          <p:nvPr/>
        </p:nvSpPr>
        <p:spPr>
          <a:xfrm>
            <a:off x="422075" y="269753"/>
            <a:ext cx="11627161" cy="6318494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779264" y="280801"/>
            <a:ext cx="104294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Comic Sans MS" panose="030F0902030302020204" pitchFamily="66" charset="0"/>
                <a:ea typeface="Yu Gothic UI" panose="020B0500000000000000" pitchFamily="34" charset="-128"/>
              </a:rPr>
              <a:t>How many tens and ones?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CD82B2E-8E88-4A91-AFAA-213713609B5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8194" y="2552389"/>
            <a:ext cx="5711599" cy="391652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89A773A-D76E-574A-A924-52B23B2D5EE8}"/>
              </a:ext>
            </a:extLst>
          </p:cNvPr>
          <p:cNvSpPr txBox="1"/>
          <p:nvPr/>
        </p:nvSpPr>
        <p:spPr>
          <a:xfrm>
            <a:off x="4246075" y="3041964"/>
            <a:ext cx="3838670" cy="2761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grpSp>
        <p:nvGrpSpPr>
          <p:cNvPr id="42" name="Group 41">
            <a:extLst>
              <a:ext uri="{FF2B5EF4-FFF2-40B4-BE49-F238E27FC236}">
                <a16:creationId xmlns:a16="http://schemas.microsoft.com/office/drawing/2014/main" id="{8C2ADECC-745E-2149-A923-5722171E7755}"/>
              </a:ext>
            </a:extLst>
          </p:cNvPr>
          <p:cNvGrpSpPr/>
          <p:nvPr/>
        </p:nvGrpSpPr>
        <p:grpSpPr>
          <a:xfrm>
            <a:off x="4545188" y="2837085"/>
            <a:ext cx="2844019" cy="3458290"/>
            <a:chOff x="4545188" y="2672362"/>
            <a:chExt cx="2844019" cy="345829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EECF2AF5-1DD0-7B41-A1DA-606593E6F4A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643663" y="5525759"/>
              <a:ext cx="2602523" cy="0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26DC2F4A-99E0-644C-A851-B3697E4986FC}"/>
                </a:ext>
              </a:extLst>
            </p:cNvPr>
            <p:cNvCxnSpPr>
              <a:cxnSpLocks/>
            </p:cNvCxnSpPr>
            <p:nvPr/>
          </p:nvCxnSpPr>
          <p:spPr>
            <a:xfrm>
              <a:off x="5121964" y="2672362"/>
              <a:ext cx="0" cy="2686929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B1FC30BF-A3A1-1E4E-A031-ABAE0D17A4A9}"/>
                </a:ext>
              </a:extLst>
            </p:cNvPr>
            <p:cNvSpPr txBox="1"/>
            <p:nvPr/>
          </p:nvSpPr>
          <p:spPr>
            <a:xfrm>
              <a:off x="4545188" y="5607432"/>
              <a:ext cx="115355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dirty="0">
                  <a:latin typeface="Comic Sans MS" panose="030F0902030302020204" pitchFamily="66" charset="0"/>
                </a:rPr>
                <a:t>Tens</a:t>
              </a:r>
            </a:p>
          </p:txBody>
        </p: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1F33555D-1C74-1746-BE82-D42CD18ABA65}"/>
                </a:ext>
              </a:extLst>
            </p:cNvPr>
            <p:cNvSpPr txBox="1"/>
            <p:nvPr/>
          </p:nvSpPr>
          <p:spPr>
            <a:xfrm>
              <a:off x="6235656" y="5607432"/>
              <a:ext cx="115355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dirty="0">
                  <a:latin typeface="Comic Sans MS" panose="030F0902030302020204" pitchFamily="66" charset="0"/>
                </a:rPr>
                <a:t>Ones</a:t>
              </a:r>
            </a:p>
          </p:txBody>
        </p: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9D572437-CB32-7444-B168-BF783236816E}"/>
                </a:ext>
              </a:extLst>
            </p:cNvPr>
            <p:cNvCxnSpPr>
              <a:cxnSpLocks/>
            </p:cNvCxnSpPr>
            <p:nvPr/>
          </p:nvCxnSpPr>
          <p:spPr>
            <a:xfrm>
              <a:off x="6696102" y="2672362"/>
              <a:ext cx="0" cy="2686929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id="{FCA50082-40B0-E142-A449-20550E8F9F39}"/>
              </a:ext>
            </a:extLst>
          </p:cNvPr>
          <p:cNvSpPr txBox="1"/>
          <p:nvPr/>
        </p:nvSpPr>
        <p:spPr>
          <a:xfrm>
            <a:off x="5439658" y="805016"/>
            <a:ext cx="89515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latin typeface="Comic Sans MS" panose="030F0902030302020204" pitchFamily="66" charset="0"/>
              </a:rPr>
              <a:t>12</a:t>
            </a:r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8B5FA1F0-9062-4A47-B628-A8746D534060}"/>
              </a:ext>
            </a:extLst>
          </p:cNvPr>
          <p:cNvSpPr/>
          <p:nvPr/>
        </p:nvSpPr>
        <p:spPr>
          <a:xfrm>
            <a:off x="4990942" y="5084614"/>
            <a:ext cx="281354" cy="32355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319D8EB2-FE13-214E-942F-458C0E3BC710}"/>
              </a:ext>
            </a:extLst>
          </p:cNvPr>
          <p:cNvSpPr/>
          <p:nvPr/>
        </p:nvSpPr>
        <p:spPr>
          <a:xfrm>
            <a:off x="6548015" y="5106512"/>
            <a:ext cx="281354" cy="3235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27264856-4A26-0D48-85ED-D4CB26091967}"/>
              </a:ext>
            </a:extLst>
          </p:cNvPr>
          <p:cNvSpPr/>
          <p:nvPr/>
        </p:nvSpPr>
        <p:spPr>
          <a:xfrm>
            <a:off x="6548015" y="4635050"/>
            <a:ext cx="281354" cy="3235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8E0928B-C548-4241-9EF2-6FEE7C83BA4E}"/>
              </a:ext>
            </a:extLst>
          </p:cNvPr>
          <p:cNvSpPr txBox="1"/>
          <p:nvPr/>
        </p:nvSpPr>
        <p:spPr>
          <a:xfrm>
            <a:off x="2863356" y="1593289"/>
            <a:ext cx="715494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latin typeface="Comic Sans MS" panose="030F0902030302020204" pitchFamily="66" charset="0"/>
              </a:rPr>
              <a:t>12 = 1 Tens and 2 ones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8691B457-9795-3E4C-A26C-B887AC9E569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4553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837"/>
    </mc:Choice>
    <mc:Fallback xmlns="">
      <p:transition spd="slow" advTm="248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48" grpId="0" animBg="1"/>
      <p:bldP spid="50" grpId="0" animBg="1"/>
      <p:bldP spid="51" grpId="0" animBg="1"/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0328CA6C-E35C-8B42-B30C-8B38887F275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6102" y="3457862"/>
            <a:ext cx="427996" cy="427996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197772DA-F085-E946-9270-05973C31B8F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5188" y="2890652"/>
            <a:ext cx="427995" cy="3240000"/>
          </a:xfrm>
          <a:prstGeom prst="rect">
            <a:avLst/>
          </a:prstGeom>
        </p:spPr>
      </p:pic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90A48248-1D7F-AF45-974A-D176E55A5C18}"/>
              </a:ext>
            </a:extLst>
          </p:cNvPr>
          <p:cNvSpPr/>
          <p:nvPr/>
        </p:nvSpPr>
        <p:spPr>
          <a:xfrm>
            <a:off x="422075" y="269753"/>
            <a:ext cx="11627161" cy="6318494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779264" y="280801"/>
            <a:ext cx="104294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Comic Sans MS" panose="030F0902030302020204" pitchFamily="66" charset="0"/>
                <a:ea typeface="Yu Gothic UI" panose="020B0500000000000000" pitchFamily="34" charset="-128"/>
              </a:rPr>
              <a:t>How many tens and ones?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CD82B2E-8E88-4A91-AFAA-213713609B5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8194" y="2552389"/>
            <a:ext cx="5711599" cy="391652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89A773A-D76E-574A-A924-52B23B2D5EE8}"/>
              </a:ext>
            </a:extLst>
          </p:cNvPr>
          <p:cNvSpPr txBox="1"/>
          <p:nvPr/>
        </p:nvSpPr>
        <p:spPr>
          <a:xfrm>
            <a:off x="4246075" y="3041964"/>
            <a:ext cx="3838670" cy="2761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CA50082-40B0-E142-A449-20550E8F9F39}"/>
              </a:ext>
            </a:extLst>
          </p:cNvPr>
          <p:cNvSpPr txBox="1"/>
          <p:nvPr/>
        </p:nvSpPr>
        <p:spPr>
          <a:xfrm>
            <a:off x="4973183" y="3673990"/>
            <a:ext cx="20429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600" dirty="0">
                <a:latin typeface="Comic Sans MS" panose="030F0902030302020204" pitchFamily="66" charset="0"/>
              </a:rPr>
              <a:t>68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8E0928B-C548-4241-9EF2-6FEE7C83BA4E}"/>
              </a:ext>
            </a:extLst>
          </p:cNvPr>
          <p:cNvSpPr txBox="1"/>
          <p:nvPr/>
        </p:nvSpPr>
        <p:spPr>
          <a:xfrm>
            <a:off x="2850104" y="1231662"/>
            <a:ext cx="715494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latin typeface="Comic Sans MS" panose="030F0902030302020204" pitchFamily="66" charset="0"/>
              </a:rPr>
              <a:t>68 = 6 Tens and 8 ones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0524259C-3696-BF49-B5E6-8DF5B7AFBD7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22410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444"/>
    </mc:Choice>
    <mc:Fallback xmlns="">
      <p:transition spd="slow" advTm="154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0328CA6C-E35C-8B42-B30C-8B38887F275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6102" y="3457862"/>
            <a:ext cx="427996" cy="427996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197772DA-F085-E946-9270-05973C31B8F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5188" y="2890652"/>
            <a:ext cx="427995" cy="3240000"/>
          </a:xfrm>
          <a:prstGeom prst="rect">
            <a:avLst/>
          </a:prstGeom>
        </p:spPr>
      </p:pic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90A48248-1D7F-AF45-974A-D176E55A5C18}"/>
              </a:ext>
            </a:extLst>
          </p:cNvPr>
          <p:cNvSpPr/>
          <p:nvPr/>
        </p:nvSpPr>
        <p:spPr>
          <a:xfrm>
            <a:off x="422075" y="269753"/>
            <a:ext cx="11627161" cy="6318494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779264" y="280801"/>
            <a:ext cx="104294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Comic Sans MS" panose="030F0902030302020204" pitchFamily="66" charset="0"/>
                <a:ea typeface="Yu Gothic UI" panose="020B0500000000000000" pitchFamily="34" charset="-128"/>
              </a:rPr>
              <a:t>How many tens and ones?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CD82B2E-8E88-4A91-AFAA-213713609B5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8194" y="2552389"/>
            <a:ext cx="5711599" cy="391652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89A773A-D76E-574A-A924-52B23B2D5EE8}"/>
              </a:ext>
            </a:extLst>
          </p:cNvPr>
          <p:cNvSpPr txBox="1"/>
          <p:nvPr/>
        </p:nvSpPr>
        <p:spPr>
          <a:xfrm>
            <a:off x="4246075" y="3041964"/>
            <a:ext cx="3838670" cy="2761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CA50082-40B0-E142-A449-20550E8F9F39}"/>
              </a:ext>
            </a:extLst>
          </p:cNvPr>
          <p:cNvSpPr txBox="1"/>
          <p:nvPr/>
        </p:nvSpPr>
        <p:spPr>
          <a:xfrm>
            <a:off x="4973183" y="3673990"/>
            <a:ext cx="20429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600" dirty="0">
                <a:latin typeface="Comic Sans MS" panose="030F0902030302020204" pitchFamily="66" charset="0"/>
              </a:rPr>
              <a:t>99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8E0928B-C548-4241-9EF2-6FEE7C83BA4E}"/>
              </a:ext>
            </a:extLst>
          </p:cNvPr>
          <p:cNvSpPr txBox="1"/>
          <p:nvPr/>
        </p:nvSpPr>
        <p:spPr>
          <a:xfrm>
            <a:off x="2850104" y="1231662"/>
            <a:ext cx="715494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latin typeface="Comic Sans MS" panose="030F0902030302020204" pitchFamily="66" charset="0"/>
              </a:rPr>
              <a:t>99 = 9 Tens and 9 ones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3658F4B8-183F-854F-8421-40126645D2A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80993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147"/>
    </mc:Choice>
    <mc:Fallback xmlns="">
      <p:transition spd="slow" advTm="181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>
            <a:extLst>
              <a:ext uri="{FF2B5EF4-FFF2-40B4-BE49-F238E27FC236}">
                <a16:creationId xmlns:a16="http://schemas.microsoft.com/office/drawing/2014/main" id="{197772DA-F085-E946-9270-05973C31B8F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5188" y="2890652"/>
            <a:ext cx="427995" cy="3240000"/>
          </a:xfrm>
          <a:prstGeom prst="rect">
            <a:avLst/>
          </a:prstGeom>
        </p:spPr>
      </p:pic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90A48248-1D7F-AF45-974A-D176E55A5C18}"/>
              </a:ext>
            </a:extLst>
          </p:cNvPr>
          <p:cNvSpPr/>
          <p:nvPr/>
        </p:nvSpPr>
        <p:spPr>
          <a:xfrm>
            <a:off x="358513" y="399319"/>
            <a:ext cx="11627161" cy="6318494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9AA3102-F21C-494C-B444-935A5A135E5A}"/>
              </a:ext>
            </a:extLst>
          </p:cNvPr>
          <p:cNvSpPr txBox="1"/>
          <p:nvPr/>
        </p:nvSpPr>
        <p:spPr>
          <a:xfrm>
            <a:off x="2154820" y="706111"/>
            <a:ext cx="52205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Comic Sans MS" panose="030F0902030302020204" pitchFamily="66" charset="0"/>
              </a:rPr>
              <a:t>Task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AC3A754-FD60-BE4C-8D2D-B9026715EC3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58462" y="796188"/>
            <a:ext cx="3627262" cy="537988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093ADB0-69C0-864D-A4AA-ABA736E123EB}"/>
              </a:ext>
            </a:extLst>
          </p:cNvPr>
          <p:cNvSpPr txBox="1"/>
          <p:nvPr/>
        </p:nvSpPr>
        <p:spPr>
          <a:xfrm>
            <a:off x="5393635" y="1563757"/>
            <a:ext cx="304800" cy="3710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1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0008990-8C90-BA4B-B9F6-F79B2649606E}"/>
              </a:ext>
            </a:extLst>
          </p:cNvPr>
          <p:cNvSpPr/>
          <p:nvPr/>
        </p:nvSpPr>
        <p:spPr>
          <a:xfrm flipH="1">
            <a:off x="6493567" y="1565485"/>
            <a:ext cx="42799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1</a:t>
            </a:r>
          </a:p>
        </p:txBody>
      </p:sp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A7C42E29-49E5-8D43-BDBB-EF1F131E61E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35392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308"/>
    </mc:Choice>
    <mc:Fallback xmlns="">
      <p:transition spd="slow" advTm="453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4" grpId="0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>
            <a:extLst>
              <a:ext uri="{FF2B5EF4-FFF2-40B4-BE49-F238E27FC236}">
                <a16:creationId xmlns:a16="http://schemas.microsoft.com/office/drawing/2014/main" id="{197772DA-F085-E946-9270-05973C31B8F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5188" y="2890652"/>
            <a:ext cx="427995" cy="3240000"/>
          </a:xfrm>
          <a:prstGeom prst="rect">
            <a:avLst/>
          </a:prstGeom>
        </p:spPr>
      </p:pic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90A48248-1D7F-AF45-974A-D176E55A5C18}"/>
              </a:ext>
            </a:extLst>
          </p:cNvPr>
          <p:cNvSpPr/>
          <p:nvPr/>
        </p:nvSpPr>
        <p:spPr>
          <a:xfrm>
            <a:off x="358513" y="335524"/>
            <a:ext cx="11627161" cy="6318494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99A5520-C2C5-8A44-ABF6-8B0642959A65}"/>
              </a:ext>
            </a:extLst>
          </p:cNvPr>
          <p:cNvSpPr txBox="1"/>
          <p:nvPr/>
        </p:nvSpPr>
        <p:spPr>
          <a:xfrm>
            <a:off x="4545188" y="529231"/>
            <a:ext cx="397042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Comic Sans MS" panose="030F0902030302020204" pitchFamily="66" charset="0"/>
              </a:rPr>
              <a:t>Extension task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E513A8A-B2B7-C144-A4EB-40885B265757}"/>
              </a:ext>
            </a:extLst>
          </p:cNvPr>
          <p:cNvSpPr/>
          <p:nvPr/>
        </p:nvSpPr>
        <p:spPr>
          <a:xfrm>
            <a:off x="2668172" y="2044120"/>
            <a:ext cx="79388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0000FF"/>
                </a:solidFill>
                <a:latin typeface="Calibri" panose="020F0502020204030204" pitchFamily="34" charset="0"/>
              </a:rPr>
              <a:t>https://</a:t>
            </a:r>
            <a:r>
              <a:rPr lang="en-GB" b="1" dirty="0" err="1">
                <a:solidFill>
                  <a:srgbClr val="0000FF"/>
                </a:solidFill>
                <a:latin typeface="Calibri" panose="020F0502020204030204" pitchFamily="34" charset="0"/>
              </a:rPr>
              <a:t>www.bbc.co.uk</a:t>
            </a:r>
            <a:r>
              <a:rPr lang="en-GB" b="1" dirty="0">
                <a:solidFill>
                  <a:srgbClr val="0000FF"/>
                </a:solidFill>
                <a:latin typeface="Calibri" panose="020F0502020204030204" pitchFamily="34" charset="0"/>
              </a:rPr>
              <a:t>/bitesize/topics/z8sfr82/articles/zw4g2nb </a:t>
            </a:r>
            <a:endParaRPr lang="en-GB" dirty="0"/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41A81BA5-A7C3-6347-A29C-EEDEB26B9F2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76262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948"/>
    </mc:Choice>
    <mc:Fallback>
      <p:transition spd="slow" advTm="3094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7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5|0.7|0.6|2.1|1|0.6|0.7|0.7|0.7|0.7|0.7|0.7|2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3|1|0.7|3.3|1|0.7|0.9|0.8|0.9|0.1|3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5.6|0.8|0.8|3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2|1.5|3.4|1.3|1.7|2.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7|0.9|0.9|0.9|0.9|0.8|5|0.8|0.8|3.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|1.1|1|1|1|1.1|6.7|1.1|1.2|2.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4|2.5|1|6.8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4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3.4|2.4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.4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11645</TotalTime>
  <Words>231</Words>
  <Application>Microsoft Macintosh PowerPoint</Application>
  <PresentationFormat>Widescreen</PresentationFormat>
  <Paragraphs>64</Paragraphs>
  <Slides>16</Slides>
  <Notes>14</Notes>
  <HiddenSlides>0</HiddenSlides>
  <MMClips>16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Yu Gothic UI</vt:lpstr>
      <vt:lpstr>Arial</vt:lpstr>
      <vt:lpstr>Calibri</vt:lpstr>
      <vt:lpstr>Calibri Light</vt:lpstr>
      <vt:lpstr>Comic Sans MS</vt:lpstr>
      <vt:lpstr>Office Theme</vt:lpstr>
      <vt:lpstr>Tuesday 12th January 2021</vt:lpstr>
      <vt:lpstr>LO: To find the tens and ones of a two digit number.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1 - PRESENTATION - Place value (within 50) - week 5</dc:title>
  <dc:creator>PRIMARY STARS EDUCATION</dc:creator>
  <cp:lastModifiedBy>Zoe Bagley</cp:lastModifiedBy>
  <cp:revision>603</cp:revision>
  <dcterms:created xsi:type="dcterms:W3CDTF">2018-08-10T10:44:35Z</dcterms:created>
  <dcterms:modified xsi:type="dcterms:W3CDTF">2021-01-11T15:41:44Z</dcterms:modified>
</cp:coreProperties>
</file>