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88" r:id="rId18"/>
    <p:sldId id="299" r:id="rId19"/>
    <p:sldId id="271" r:id="rId20"/>
    <p:sldId id="272" r:id="rId21"/>
    <p:sldId id="273" r:id="rId22"/>
    <p:sldId id="274" r:id="rId23"/>
    <p:sldId id="292" r:id="rId24"/>
    <p:sldId id="300" r:id="rId25"/>
    <p:sldId id="276" r:id="rId26"/>
    <p:sldId id="277" r:id="rId27"/>
    <p:sldId id="289" r:id="rId28"/>
    <p:sldId id="293" r:id="rId29"/>
    <p:sldId id="294" r:id="rId30"/>
    <p:sldId id="301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2/picnic-on-pluto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CD9430-F633-4DBF-8CD8-D753F3EE3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633"/>
            <a:ext cx="12192000" cy="6776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272040-6AEC-458E-BCFB-333F08B658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21"/>
            <a:ext cx="12192000" cy="679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266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275AA8-886C-43D7-B28F-F74E61D64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78"/>
            <a:ext cx="12192000" cy="6734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537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9E31DC-66FE-4819-B699-A027E44BC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318"/>
            <a:ext cx="12192000" cy="6743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38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2DF691-E8C8-4657-B38A-B45F44AC36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0058"/>
            <a:ext cx="12192000" cy="671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4267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6D4B3E-1FB4-44FD-995B-CCC65D5824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511"/>
            <a:ext cx="12192000" cy="671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2570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1C4280-7FF1-417E-8F33-1A1A08AA64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688"/>
            <a:ext cx="12192000" cy="680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875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CDCACBB-A934-40D7-81C0-53F4D33A3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8622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5D2A422-6C15-4CE5-ADCC-ADA96731DFEA}"/>
              </a:ext>
            </a:extLst>
          </p:cNvPr>
          <p:cNvSpPr/>
          <p:nvPr/>
        </p:nvSpPr>
        <p:spPr>
          <a:xfrm>
            <a:off x="3684795" y="6094066"/>
            <a:ext cx="48224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https://www.youtube.com/watch?v=kzzXROKd-i0</a:t>
            </a:r>
          </a:p>
        </p:txBody>
      </p:sp>
    </p:spTree>
    <p:extLst>
      <p:ext uri="{BB962C8B-B14F-4D97-AF65-F5344CB8AC3E}">
        <p14:creationId xmlns:p14="http://schemas.microsoft.com/office/powerpoint/2010/main" val="11182803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79BFB8-0325-4833-A513-0F48D78FC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909"/>
            <a:ext cx="12192000" cy="668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3376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C0DFF8-5C34-431E-BC50-2C4DAAE86F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289" y="0"/>
            <a:ext cx="10129421" cy="53338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C7F1C5B-6131-4008-9CF9-99CA1E957DCA}"/>
              </a:ext>
            </a:extLst>
          </p:cNvPr>
          <p:cNvSpPr/>
          <p:nvPr/>
        </p:nvSpPr>
        <p:spPr>
          <a:xfrm>
            <a:off x="2719525" y="5627093"/>
            <a:ext cx="64866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https://www.phonicsplay.co.uk/resources/phase/2/picnic-on-pluto</a:t>
            </a:r>
            <a:endParaRPr lang="en-GB" dirty="0"/>
          </a:p>
          <a:p>
            <a:endParaRPr lang="en-GB" dirty="0"/>
          </a:p>
          <a:p>
            <a:r>
              <a:rPr lang="en-GB" dirty="0"/>
              <a:t>Phase 2 +b</a:t>
            </a:r>
          </a:p>
        </p:txBody>
      </p:sp>
    </p:spTree>
    <p:extLst>
      <p:ext uri="{BB962C8B-B14F-4D97-AF65-F5344CB8AC3E}">
        <p14:creationId xmlns:p14="http://schemas.microsoft.com/office/powerpoint/2010/main" val="3348998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34</Words>
  <Application>Microsoft Office PowerPoint</Application>
  <PresentationFormat>Widescreen</PresentationFormat>
  <Paragraphs>4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10</cp:revision>
  <dcterms:created xsi:type="dcterms:W3CDTF">2020-11-03T22:38:40Z</dcterms:created>
  <dcterms:modified xsi:type="dcterms:W3CDTF">2020-11-07T22:49:32Z</dcterms:modified>
</cp:coreProperties>
</file>