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705" r:id="rId1"/>
  </p:sldMasterIdLst>
  <p:notesMasterIdLst>
    <p:notesMasterId r:id="rId24"/>
  </p:notesMasterIdLst>
  <p:handoutMasterIdLst>
    <p:handoutMasterId r:id="rId25"/>
  </p:handoutMasterIdLst>
  <p:sldIdLst>
    <p:sldId id="256" r:id="rId2"/>
    <p:sldId id="263" r:id="rId3"/>
    <p:sldId id="318" r:id="rId4"/>
    <p:sldId id="308" r:id="rId5"/>
    <p:sldId id="290" r:id="rId6"/>
    <p:sldId id="309" r:id="rId7"/>
    <p:sldId id="291" r:id="rId8"/>
    <p:sldId id="319" r:id="rId9"/>
    <p:sldId id="315" r:id="rId10"/>
    <p:sldId id="320" r:id="rId11"/>
    <p:sldId id="321" r:id="rId12"/>
    <p:sldId id="311" r:id="rId13"/>
    <p:sldId id="312" r:id="rId14"/>
    <p:sldId id="313" r:id="rId15"/>
    <p:sldId id="314" r:id="rId16"/>
    <p:sldId id="273" r:id="rId17"/>
    <p:sldId id="276" r:id="rId18"/>
    <p:sldId id="277" r:id="rId19"/>
    <p:sldId id="280" r:id="rId20"/>
    <p:sldId id="281" r:id="rId21"/>
    <p:sldId id="322" r:id="rId22"/>
    <p:sldId id="323" r:id="rId2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Calibri Light" panose="020F0302020204030204" pitchFamily="34" charset="0"/>
      <p:regular r:id="rId30"/>
      <p:italic r:id="rId31"/>
    </p:embeddedFont>
    <p:embeddedFont>
      <p:font typeface="Comic Sans MS" panose="030F0902030302020204" pitchFamily="66" charset="0"/>
      <p:regular r:id="rId32"/>
    </p:embeddedFont>
    <p:embeddedFont>
      <p:font typeface="Twinkl" pitchFamily="2" charset="77"/>
      <p:regular r:id="rId33"/>
      <p:bold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85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75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5284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  <p:ext uri="http://customooxmlschemas.google.com/">
      <go:slidesCustomData xmlns:go="http://customooxmlschemas.google.com/" xmlns:p15="http://schemas.microsoft.com/office/powerpoint/2012/main" xmlns="" roundtripDataSignature="AMtx7mgnp4/AUtmkbs5Xf8+HardCB8JKKw==" r:id="rId52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9D26D"/>
    <a:srgbClr val="FFC000"/>
    <a:srgbClr val="18A0DB"/>
    <a:srgbClr val="DE1E5A"/>
    <a:srgbClr val="2DB7BC"/>
    <a:srgbClr val="32B3A2"/>
    <a:srgbClr val="FFE864"/>
    <a:srgbClr val="FFFFFF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8" autoAdjust="0"/>
    <p:restoredTop sz="94660"/>
  </p:normalViewPr>
  <p:slideViewPr>
    <p:cSldViewPr snapToGrid="0" showGuides="1">
      <p:cViewPr varScale="1">
        <p:scale>
          <a:sx n="127" d="100"/>
          <a:sy n="127" d="100"/>
        </p:scale>
        <p:origin x="1120" y="40"/>
      </p:cViewPr>
      <p:guideLst>
        <p:guide orient="horz" pos="2160"/>
        <p:guide pos="2880"/>
        <p:guide pos="385"/>
        <p:guide orient="horz" pos="3974"/>
        <p:guide pos="5375"/>
        <p:guide orient="horz" pos="346"/>
        <p:guide pos="5284"/>
        <p:guide orient="horz" pos="482"/>
        <p:guide orient="horz" pos="383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8" d="100"/>
          <a:sy n="68" d="100"/>
        </p:scale>
        <p:origin x="129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7.fntdata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52" Type="http://customschemas.google.com/relationships/presentationmetadata" Target="meta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.jpg"/><Relationship Id="rId4" Type="http://schemas.openxmlformats.org/officeDocument/2006/relationships/image" Target="../media/image5.jpeg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planit-maths-primary-teaching-resources-year-2/planit-maths-primary-teaching-resources-year-2-number---number-and-place-value/planit-maths-primary-teaching-resources-year-2-number-number-and-place-value-count-in-steps-of-2-3-and-5-from-0-and-in-tens-from-any-number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537C34-A582-4C47-A2C4-49191C1B46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625E50-4D04-404B-9646-5521FE8E7F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D3FBAA-0CCC-F54A-8402-CC1C1CF03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5F91D-75D1-1540-BA7C-0EC69611B07D}" type="datetimeFigureOut">
              <a:rPr lang="en-US" smtClean="0"/>
              <a:t>11/19/20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198650-C315-154D-84A0-991007B6D3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D11D68-0489-8F42-A51E-B751BF447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75A90-EB0D-D641-A9B8-06FCBF33C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39990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16F960-4EAC-B44B-91E6-66E308700A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B38979-7BB8-E446-BFB6-4D282B8F6E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3BF978-3B9F-A44F-8250-3B464826C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5F91D-75D1-1540-BA7C-0EC69611B07D}" type="datetimeFigureOut">
              <a:rPr lang="en-US" smtClean="0"/>
              <a:t>11/19/20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1E5493-9870-B145-BBF4-DCA0D6882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D73650-89B0-7946-8DA2-7A0BE7D98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75A90-EB0D-D641-A9B8-06FCBF33C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15565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302F65-D7E2-BF40-90A1-62EDC0771B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76533D-EE48-6A4D-8A4E-D9A025EB8E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286D07-A8D1-CE4E-BECC-A164A0D66B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5F91D-75D1-1540-BA7C-0EC69611B07D}" type="datetimeFigureOut">
              <a:rPr lang="en-US" smtClean="0"/>
              <a:t>11/19/20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AD75DA-F1F5-0E48-B5D0-BA82B28A72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17A354-7162-234B-9867-887A3C7833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75A90-EB0D-D641-A9B8-06FCBF33C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102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814DE6-7FBD-8C43-975D-A32BA9BF80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C50CBC-FCBF-8943-9E87-AED9B00321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9FDAB6-7536-DE46-85AC-1980856A8B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5D18B0-CFE2-524B-81DA-46DDC9D25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5F91D-75D1-1540-BA7C-0EC69611B07D}" type="datetimeFigureOut">
              <a:rPr lang="en-US" smtClean="0"/>
              <a:t>11/19/20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DFBAB1-C31C-8440-88D7-BFF0BFBADD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101D0A-A900-E341-AB92-284947B532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75A90-EB0D-D641-A9B8-06FCBF33C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85674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434D20-9DC1-9A4D-87D2-78AE33E7A4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FE9429-E34A-CE47-93C4-0F28D8BD1E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D29CD4-CF54-A845-A68E-F236062EAA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C60B491-4E41-3B4C-9DDD-579996D1AC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CC7338-35F5-0B4A-904E-7FEA7418EAA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157663-7156-9C4A-B264-FF71BA982A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5F91D-75D1-1540-BA7C-0EC69611B07D}" type="datetimeFigureOut">
              <a:rPr lang="en-US" smtClean="0"/>
              <a:t>11/19/20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56DCC8F-F043-8B43-9FC9-5175FFDE9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A37AF3-36A0-354D-A38D-0788A01CA2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75A90-EB0D-D641-A9B8-06FCBF33C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142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06B30C-9AA8-5149-B9B2-33BAF6C3C1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3B2883A-AB5A-7949-B9B6-8C9322431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5F91D-75D1-1540-BA7C-0EC69611B07D}" type="datetimeFigureOut">
              <a:rPr lang="en-US" smtClean="0"/>
              <a:t>11/19/20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812120-F66C-6241-BF0E-FB3B8EECC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BF49E5-0BC1-F14B-9DB6-44DD1E7766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75A90-EB0D-D641-A9B8-06FCBF33C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52581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AE9805C-7D0E-2045-A037-507E29BC8C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5F91D-75D1-1540-BA7C-0EC69611B07D}" type="datetimeFigureOut">
              <a:rPr lang="en-US" smtClean="0"/>
              <a:t>11/19/20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DB111C6-5AFE-CD4B-A172-BD244E3D12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2699BC-C53B-0A40-893B-090EF0E84C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75A90-EB0D-D641-A9B8-06FCBF33C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14450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796911-D7CF-1E42-98E8-BB39C091F6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C09FA7-933F-064B-A8C8-586A464C0E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82706C-17FA-CF4C-A05F-44C45CF27F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9B9F2E-61DF-CF46-9413-70DB87C336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5F91D-75D1-1540-BA7C-0EC69611B07D}" type="datetimeFigureOut">
              <a:rPr lang="en-US" smtClean="0"/>
              <a:t>11/19/20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095975-E484-AC49-9175-F30C6460DF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70166B-ACD6-334B-9A87-42C83F6C4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75A90-EB0D-D641-A9B8-06FCBF33C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5249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8BC9E3-975D-694A-9AA2-58767135B1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4E2A9E7-85A3-6747-A27B-7E3C999AAC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0C2B54-D001-EE4D-84A1-01D478F0AF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C5E9E6-FBFE-E944-896A-D8BF2193BA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5F91D-75D1-1540-BA7C-0EC69611B07D}" type="datetimeFigureOut">
              <a:rPr lang="en-US" smtClean="0"/>
              <a:t>11/19/20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81B8B8-0C1B-304E-9EA4-D4428F351A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C41416-DB3C-6440-92AF-C3E7A0F1DE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75A90-EB0D-D641-A9B8-06FCBF33C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751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61B92-4EB6-6045-A8BA-70FA39A610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467935-88F6-6C40-856C-67AC105C84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53BF67-CF0E-F94C-92BF-4A8F8A53A1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5F91D-75D1-1540-BA7C-0EC69611B07D}" type="datetimeFigureOut">
              <a:rPr lang="en-US" smtClean="0"/>
              <a:t>11/19/20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EF4D93-9177-164C-BECA-E3B826106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201BD2-CD06-6A42-A29C-28FD03679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75A90-EB0D-D641-A9B8-06FCBF33C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354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69D375A-AD10-B14A-8734-BE334CD8C4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BC2F93-5C1F-C24A-A3CE-1A456CC30D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5F50E6-50D7-0241-9BDE-AEB3A11F76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5F91D-75D1-1540-BA7C-0EC69611B07D}" type="datetimeFigureOut">
              <a:rPr lang="en-US" smtClean="0"/>
              <a:t>11/19/20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E9FEFD-42C8-EA4B-9D53-5311E3314E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D8FB6D-3BF6-1044-BFFB-063DDA180D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75A90-EB0D-D641-A9B8-06FCBF33C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4990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740398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923065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67111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8052803-1012-4AF7-A9F4-A2DB5708486F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0E0F275-7235-4B7F-AFD7-BEF30983D44C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2D09999-06F6-4029-BA89-4C4B217CA16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5" name="Rectangle 4"/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hlinkClick r:id="rId4"/>
            <a:extLst>
              <a:ext uri="{FF2B5EF4-FFF2-40B4-BE49-F238E27FC236}">
                <a16:creationId xmlns:a16="http://schemas.microsoft.com/office/drawing/2014/main" id="{48695117-776B-44CD-84F7-13937F11B55B}"/>
              </a:ext>
            </a:extLst>
          </p:cNvPr>
          <p:cNvSpPr/>
          <p:nvPr userDrawn="1"/>
        </p:nvSpPr>
        <p:spPr>
          <a:xfrm>
            <a:off x="3952701" y="3042458"/>
            <a:ext cx="1238597" cy="7730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9FA94CA-DD05-3049-8286-C87E53FAE2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EF1745-A280-474A-AC6B-EC58B123C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51C4C1-2BC7-204E-B27F-A386AAD61C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5F91D-75D1-1540-BA7C-0EC69611B07D}" type="datetimeFigureOut">
              <a:rPr lang="en-US" smtClean="0"/>
              <a:t>11/19/20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DC5637-92D5-4A41-BCF4-620ADB5BD5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43D121-BE1A-2C4E-BBDD-8CF890C8C9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375A90-EB0D-D641-A9B8-06FCBF33C754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EB9486E-6AB6-B74F-BF73-A34005AF42F3}"/>
              </a:ext>
            </a:extLst>
          </p:cNvPr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140476E-6921-9F46-828D-431319ABDD61}"/>
              </a:ext>
            </a:extLst>
          </p:cNvPr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375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17" r:id="rId12"/>
    <p:sldLayoutId id="2147483719" r:id="rId13"/>
    <p:sldLayoutId id="2147483720" r:id="rId14"/>
    <p:sldLayoutId id="2147483661" r:id="rId15"/>
    <p:sldLayoutId id="2147483667" r:id="rId16"/>
    <p:sldLayoutId id="2147483666" r:id="rId17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W8CEOlAOGas?start=87&amp;feature=oembed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amxVL9KUmq8?start=6&amp;feature=oembed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OCxvNtrcDIs?feature=oembed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14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F4A83F-303E-2341-BA86-153BDDD2B1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51058"/>
            <a:ext cx="6858000" cy="2387600"/>
          </a:xfrm>
        </p:spPr>
        <p:txBody>
          <a:bodyPr>
            <a:noAutofit/>
          </a:bodyPr>
          <a:lstStyle/>
          <a:p>
            <a:r>
              <a:rPr lang="en-US" sz="8800" dirty="0">
                <a:solidFill>
                  <a:srgbClr val="0070C0"/>
                </a:solidFill>
              </a:rPr>
              <a:t>Welcome Elm Class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B4DECFF-42A0-EC4B-8DF4-06E03E286684}"/>
              </a:ext>
            </a:extLst>
          </p:cNvPr>
          <p:cNvSpPr txBox="1"/>
          <p:nvPr/>
        </p:nvSpPr>
        <p:spPr>
          <a:xfrm>
            <a:off x="1143000" y="3429000"/>
            <a:ext cx="6858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solidFill>
                  <a:schemeClr val="accent5"/>
                </a:solidFill>
              </a:rPr>
              <a:t>20.11.20</a:t>
            </a:r>
          </a:p>
          <a:p>
            <a:pPr algn="ctr"/>
            <a:r>
              <a:rPr lang="en-US" sz="4000" dirty="0">
                <a:solidFill>
                  <a:schemeClr val="accent5"/>
                </a:solidFill>
              </a:rPr>
              <a:t>Today we will be consolidating this weeks work.</a:t>
            </a:r>
          </a:p>
        </p:txBody>
      </p:sp>
    </p:spTree>
    <p:extLst>
      <p:ext uri="{BB962C8B-B14F-4D97-AF65-F5344CB8AC3E}">
        <p14:creationId xmlns:p14="http://schemas.microsoft.com/office/powerpoint/2010/main" val="27637907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06042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solidFill>
                  <a:schemeClr val="accent5"/>
                </a:solidFill>
                <a:latin typeface="+mn-lt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solidFill>
                  <a:schemeClr val="accent5"/>
                </a:solidFill>
                <a:latin typeface="+mn-lt"/>
              </a:rPr>
              <a:t>Learning Objective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48" y="1304302"/>
            <a:ext cx="7886700" cy="1409700"/>
          </a:xfrm>
        </p:spPr>
        <p:txBody>
          <a:bodyPr>
            <a:normAutofit/>
          </a:bodyPr>
          <a:lstStyle/>
          <a:p>
            <a:r>
              <a:rPr lang="en-US" dirty="0">
                <a:latin typeface="+mn-lt"/>
              </a:rPr>
              <a:t>To count forwards in steps of 2, 5 and 10.</a:t>
            </a:r>
          </a:p>
          <a:p>
            <a:r>
              <a:rPr lang="en-US" dirty="0">
                <a:latin typeface="+mn-lt"/>
              </a:rPr>
              <a:t>Extension: To count backwards in steps of 2, 5 and 10.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+mn-lt"/>
              </a:rPr>
              <a:t>I can use place value to spot a pattern.</a:t>
            </a:r>
          </a:p>
          <a:p>
            <a:r>
              <a:rPr lang="en-US" dirty="0">
                <a:latin typeface="+mn-lt"/>
              </a:rPr>
              <a:t>I can work out the next numbers in a sequence.</a:t>
            </a:r>
          </a:p>
          <a:p>
            <a:r>
              <a:rPr lang="en-US" dirty="0">
                <a:latin typeface="+mn-lt"/>
              </a:rPr>
              <a:t>I can explain what happens to the ones digit and the tens digit.</a:t>
            </a:r>
          </a:p>
          <a:p>
            <a:r>
              <a:rPr lang="en-US" dirty="0">
                <a:latin typeface="+mn-lt"/>
              </a:rPr>
              <a:t>I can use the pattern to help me count on and back from any number.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F4A83F-303E-2341-BA86-153BDDD2B1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27733" y="-1472816"/>
            <a:ext cx="7488534" cy="2387600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  <a:latin typeface="Comic Sans MS" panose="030F0902030302020204" pitchFamily="66" charset="0"/>
              </a:rPr>
              <a:t>Let’s recap counting in 10’s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19AC27-BE29-9B48-884E-5A964CDE65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6817" y="2426381"/>
            <a:ext cx="6858000" cy="1655762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F79CBAB-7601-BF47-8DA0-1503F7F255B3}"/>
              </a:ext>
            </a:extLst>
          </p:cNvPr>
          <p:cNvSpPr txBox="1"/>
          <p:nvPr/>
        </p:nvSpPr>
        <p:spPr>
          <a:xfrm>
            <a:off x="8828314" y="6781800"/>
            <a:ext cx="184731" cy="369332"/>
          </a:xfrm>
          <a:prstGeom prst="rect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6" name="Online Media 5" descr="Count Together by 10's | Counting Workout for Kids | Jack Hartmann Counting by 10s">
            <a:hlinkClick r:id="" action="ppaction://media"/>
            <a:extLst>
              <a:ext uri="{FF2B5EF4-FFF2-40B4-BE49-F238E27FC236}">
                <a16:creationId xmlns:a16="http://schemas.microsoft.com/office/drawing/2014/main" id="{036E8EDC-0C18-134D-8301-0510522FEE3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67932" y="1171889"/>
            <a:ext cx="8652747" cy="4867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509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1"/>
                            </p:stCondLst>
                            <p:childTnLst>
                              <p:par>
                                <p:cTn id="1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5C23A00C-E6AF-473E-9DB8-A6B4B654646F}"/>
              </a:ext>
            </a:extLst>
          </p:cNvPr>
          <p:cNvSpPr/>
          <p:nvPr/>
        </p:nvSpPr>
        <p:spPr>
          <a:xfrm>
            <a:off x="6054103" y="2797780"/>
            <a:ext cx="2222033" cy="2255199"/>
          </a:xfrm>
          <a:prstGeom prst="roundRect">
            <a:avLst/>
          </a:prstGeom>
          <a:solidFill>
            <a:srgbClr val="7030A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84EC3FD-6834-43E7-B36C-B4B2E3B6C071}"/>
              </a:ext>
            </a:extLst>
          </p:cNvPr>
          <p:cNvSpPr/>
          <p:nvPr/>
        </p:nvSpPr>
        <p:spPr>
          <a:xfrm>
            <a:off x="3400310" y="2797782"/>
            <a:ext cx="2222033" cy="2255198"/>
          </a:xfrm>
          <a:prstGeom prst="round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Rectangle: Rounded Corners 136">
            <a:extLst>
              <a:ext uri="{FF2B5EF4-FFF2-40B4-BE49-F238E27FC236}">
                <a16:creationId xmlns:a16="http://schemas.microsoft.com/office/drawing/2014/main" id="{255EDF2D-870D-457B-8F8E-940212E6D315}"/>
              </a:ext>
            </a:extLst>
          </p:cNvPr>
          <p:cNvSpPr/>
          <p:nvPr/>
        </p:nvSpPr>
        <p:spPr>
          <a:xfrm>
            <a:off x="778569" y="2820953"/>
            <a:ext cx="2189980" cy="2255197"/>
          </a:xfrm>
          <a:prstGeom prst="roundRect">
            <a:avLst/>
          </a:prstGeom>
          <a:solidFill>
            <a:srgbClr val="18A0D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55650" y="590686"/>
            <a:ext cx="76326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>
                <a:latin typeface="+mj-lt"/>
              </a:rPr>
              <a:t>Remember It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2917F649-B62A-46BE-9B03-36C43EE34669}"/>
              </a:ext>
            </a:extLst>
          </p:cNvPr>
          <p:cNvGrpSpPr/>
          <p:nvPr/>
        </p:nvGrpSpPr>
        <p:grpSpPr>
          <a:xfrm>
            <a:off x="1456262" y="4678542"/>
            <a:ext cx="747570" cy="788624"/>
            <a:chOff x="1392723" y="5285109"/>
            <a:chExt cx="838899" cy="900178"/>
          </a:xfrm>
        </p:grpSpPr>
        <p:sp>
          <p:nvSpPr>
            <p:cNvPr id="3" name="Oval 2">
              <a:extLst>
                <a:ext uri="{FF2B5EF4-FFF2-40B4-BE49-F238E27FC236}">
                  <a16:creationId xmlns:a16="http://schemas.microsoft.com/office/drawing/2014/main" id="{6E3E9D65-E0B1-4C4F-9CFD-7C9563083FB5}"/>
                </a:ext>
              </a:extLst>
            </p:cNvPr>
            <p:cNvSpPr/>
            <p:nvPr/>
          </p:nvSpPr>
          <p:spPr>
            <a:xfrm>
              <a:off x="1392723" y="5346388"/>
              <a:ext cx="838899" cy="838899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439F8AE0-C472-4DA1-82D6-2394770F5EA3}"/>
                </a:ext>
              </a:extLst>
            </p:cNvPr>
            <p:cNvSpPr txBox="1"/>
            <p:nvPr/>
          </p:nvSpPr>
          <p:spPr>
            <a:xfrm>
              <a:off x="1523980" y="5285109"/>
              <a:ext cx="402671" cy="784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500" dirty="0"/>
                <a:t>A</a:t>
              </a:r>
            </a:p>
          </p:txBody>
        </p:sp>
      </p:grpSp>
      <p:pic>
        <p:nvPicPr>
          <p:cNvPr id="21" name="Picture 20">
            <a:extLst>
              <a:ext uri="{FF2B5EF4-FFF2-40B4-BE49-F238E27FC236}">
                <a16:creationId xmlns:a16="http://schemas.microsoft.com/office/drawing/2014/main" id="{3A5300A1-80AC-43DD-BCF1-4DA612B2438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4671" y="3354543"/>
            <a:ext cx="468080" cy="44456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A353F990-914A-4523-A575-1C9BD41C2CC4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9796" y="3299815"/>
            <a:ext cx="468080" cy="444566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E95CCFFB-7B9E-4B7E-9F63-D21D872E0D0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8665" y="3703096"/>
            <a:ext cx="468080" cy="444566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CCA7F06E-7ADD-4959-8161-E1EDA189B19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5504" y="3808251"/>
            <a:ext cx="468080" cy="444566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8D5D7BAE-D32E-4C34-80C6-3F1602AC89A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4789" y="3016750"/>
            <a:ext cx="468080" cy="444566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D5EC58E4-E9AD-4750-8536-7BCD9ECE0C3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1193" y="3843174"/>
            <a:ext cx="468080" cy="444566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D4BAE065-F9EB-4D5F-B123-0753031DC17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6591" y="4478308"/>
            <a:ext cx="468080" cy="444566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5EDDC992-0216-4618-BB11-6D010AAA3B3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7955" y="2954871"/>
            <a:ext cx="468080" cy="444566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6D073F1D-A4E3-4685-B629-F6901F867FA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917" y="4484857"/>
            <a:ext cx="468080" cy="444566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9451544E-ECAE-4B40-A5BF-6F6A8948321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8555" y="4166294"/>
            <a:ext cx="468080" cy="444566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DCBC7AF9-949B-4EDE-B771-D9DF49AD795D}"/>
              </a:ext>
            </a:extLst>
          </p:cNvPr>
          <p:cNvGrpSpPr/>
          <p:nvPr/>
        </p:nvGrpSpPr>
        <p:grpSpPr>
          <a:xfrm>
            <a:off x="4098764" y="4668926"/>
            <a:ext cx="747570" cy="789710"/>
            <a:chOff x="3966202" y="5183383"/>
            <a:chExt cx="838899" cy="901418"/>
          </a:xfrm>
        </p:grpSpPr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0AE777C3-A66F-461D-A6C8-E52ECDE80F40}"/>
                </a:ext>
              </a:extLst>
            </p:cNvPr>
            <p:cNvSpPr/>
            <p:nvPr/>
          </p:nvSpPr>
          <p:spPr>
            <a:xfrm>
              <a:off x="3966202" y="5245902"/>
              <a:ext cx="838899" cy="838899"/>
            </a:xfrm>
            <a:prstGeom prst="ellipse">
              <a:avLst/>
            </a:prstGeom>
            <a:solidFill>
              <a:srgbClr val="7030A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684E3C1D-E6CA-4EEB-A2EF-4440DB583F73}"/>
                </a:ext>
              </a:extLst>
            </p:cNvPr>
            <p:cNvSpPr txBox="1"/>
            <p:nvPr/>
          </p:nvSpPr>
          <p:spPr>
            <a:xfrm>
              <a:off x="4107005" y="5183383"/>
              <a:ext cx="448214" cy="78482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500" dirty="0">
                  <a:solidFill>
                    <a:schemeClr val="bg1"/>
                  </a:solidFill>
                </a:rPr>
                <a:t>B</a:t>
              </a:r>
            </a:p>
          </p:txBody>
        </p:sp>
      </p:grpSp>
      <p:sp>
        <p:nvSpPr>
          <p:cNvPr id="108" name="Oval 107">
            <a:extLst>
              <a:ext uri="{FF2B5EF4-FFF2-40B4-BE49-F238E27FC236}">
                <a16:creationId xmlns:a16="http://schemas.microsoft.com/office/drawing/2014/main" id="{7BF2BCA7-1530-453B-B471-8038CFF47006}"/>
              </a:ext>
            </a:extLst>
          </p:cNvPr>
          <p:cNvSpPr/>
          <p:nvPr/>
        </p:nvSpPr>
        <p:spPr>
          <a:xfrm>
            <a:off x="1688193" y="3515153"/>
            <a:ext cx="271848" cy="271848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41240A69-D24A-48C5-A9CE-7658CDF2F7BD}"/>
              </a:ext>
            </a:extLst>
          </p:cNvPr>
          <p:cNvSpPr/>
          <p:nvPr/>
        </p:nvSpPr>
        <p:spPr>
          <a:xfrm>
            <a:off x="1008230" y="4532347"/>
            <a:ext cx="271848" cy="271848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EA116A52-F32A-4A66-8780-9D17E40E8F5A}"/>
              </a:ext>
            </a:extLst>
          </p:cNvPr>
          <p:cNvSpPr/>
          <p:nvPr/>
        </p:nvSpPr>
        <p:spPr>
          <a:xfrm>
            <a:off x="1991141" y="2946543"/>
            <a:ext cx="271848" cy="271848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224F42F5-A626-4102-B959-B8B6ACD708AE}"/>
              </a:ext>
            </a:extLst>
          </p:cNvPr>
          <p:cNvSpPr/>
          <p:nvPr/>
        </p:nvSpPr>
        <p:spPr>
          <a:xfrm>
            <a:off x="2503894" y="3487208"/>
            <a:ext cx="271848" cy="271848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683DBC83-0870-440C-BF6F-567188C9BD25}"/>
              </a:ext>
            </a:extLst>
          </p:cNvPr>
          <p:cNvSpPr/>
          <p:nvPr/>
        </p:nvSpPr>
        <p:spPr>
          <a:xfrm>
            <a:off x="948767" y="3438257"/>
            <a:ext cx="271848" cy="271848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41D04AED-DCC2-4F9B-B14B-760DD8893790}"/>
              </a:ext>
            </a:extLst>
          </p:cNvPr>
          <p:cNvSpPr/>
          <p:nvPr/>
        </p:nvSpPr>
        <p:spPr>
          <a:xfrm>
            <a:off x="1244049" y="2958664"/>
            <a:ext cx="271848" cy="271848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A20F178E-1E35-47DA-824D-7E104FBF790A}"/>
              </a:ext>
            </a:extLst>
          </p:cNvPr>
          <p:cNvSpPr/>
          <p:nvPr/>
        </p:nvSpPr>
        <p:spPr>
          <a:xfrm>
            <a:off x="943333" y="3915043"/>
            <a:ext cx="271848" cy="271848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22FD2D73-78A3-4648-8B18-41DAD76CCF25}"/>
              </a:ext>
            </a:extLst>
          </p:cNvPr>
          <p:cNvSpPr/>
          <p:nvPr/>
        </p:nvSpPr>
        <p:spPr>
          <a:xfrm>
            <a:off x="1480797" y="4175357"/>
            <a:ext cx="271848" cy="271848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43B5EBB6-E40F-4F39-98D0-3B66D8DC55E3}"/>
              </a:ext>
            </a:extLst>
          </p:cNvPr>
          <p:cNvSpPr/>
          <p:nvPr/>
        </p:nvSpPr>
        <p:spPr>
          <a:xfrm>
            <a:off x="2598449" y="2983178"/>
            <a:ext cx="271848" cy="271848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8B662BC7-1871-4276-A7DF-6B4B6E802280}"/>
              </a:ext>
            </a:extLst>
          </p:cNvPr>
          <p:cNvSpPr/>
          <p:nvPr/>
        </p:nvSpPr>
        <p:spPr>
          <a:xfrm>
            <a:off x="2503841" y="4473795"/>
            <a:ext cx="271848" cy="271848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7B665F45-7CC6-4722-B551-5A7B629BB3EA}"/>
              </a:ext>
            </a:extLst>
          </p:cNvPr>
          <p:cNvSpPr/>
          <p:nvPr/>
        </p:nvSpPr>
        <p:spPr>
          <a:xfrm>
            <a:off x="2073460" y="4044124"/>
            <a:ext cx="271848" cy="271848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4" name="Picture 133">
            <a:extLst>
              <a:ext uri="{FF2B5EF4-FFF2-40B4-BE49-F238E27FC236}">
                <a16:creationId xmlns:a16="http://schemas.microsoft.com/office/drawing/2014/main" id="{C3DBD077-933B-4CCD-93DE-D04CEDF141D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3153" y="1390834"/>
            <a:ext cx="2951349" cy="1247596"/>
          </a:xfrm>
          <a:prstGeom prst="rect">
            <a:avLst/>
          </a:prstGeom>
        </p:spPr>
      </p:pic>
      <p:pic>
        <p:nvPicPr>
          <p:cNvPr id="136" name="Picture 135">
            <a:extLst>
              <a:ext uri="{FF2B5EF4-FFF2-40B4-BE49-F238E27FC236}">
                <a16:creationId xmlns:a16="http://schemas.microsoft.com/office/drawing/2014/main" id="{BD4C8DF8-3E16-48E3-A646-1156D56B1036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3285" y="1118262"/>
            <a:ext cx="1208013" cy="1125084"/>
          </a:xfrm>
          <a:prstGeom prst="rect">
            <a:avLst/>
          </a:prstGeom>
        </p:spPr>
      </p:pic>
      <p:sp>
        <p:nvSpPr>
          <p:cNvPr id="2" name="Rectangular Callout 3">
            <a:extLst>
              <a:ext uri="{FF2B5EF4-FFF2-40B4-BE49-F238E27FC236}">
                <a16:creationId xmlns:a16="http://schemas.microsoft.com/office/drawing/2014/main" id="{C70D6ECF-65CC-4BFB-B2D3-68242AF87808}"/>
              </a:ext>
            </a:extLst>
          </p:cNvPr>
          <p:cNvSpPr/>
          <p:nvPr/>
        </p:nvSpPr>
        <p:spPr>
          <a:xfrm>
            <a:off x="3021867" y="1380661"/>
            <a:ext cx="2921455" cy="851227"/>
          </a:xfrm>
          <a:prstGeom prst="wedgeRectCallout">
            <a:avLst>
              <a:gd name="adj1" fmla="val 62003"/>
              <a:gd name="adj2" fmla="val -13821"/>
            </a:avLst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Which is the odd one out?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Prove it!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D9D72E8A-44DE-45B9-9381-D086B98A46C8}"/>
              </a:ext>
            </a:extLst>
          </p:cNvPr>
          <p:cNvGrpSpPr/>
          <p:nvPr/>
        </p:nvGrpSpPr>
        <p:grpSpPr>
          <a:xfrm>
            <a:off x="6768967" y="4709612"/>
            <a:ext cx="747570" cy="757553"/>
            <a:chOff x="6565726" y="5377338"/>
            <a:chExt cx="838899" cy="864712"/>
          </a:xfrm>
        </p:grpSpPr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90F08895-F5EB-4311-BF65-A02D1B3098DB}"/>
                </a:ext>
              </a:extLst>
            </p:cNvPr>
            <p:cNvSpPr/>
            <p:nvPr/>
          </p:nvSpPr>
          <p:spPr>
            <a:xfrm>
              <a:off x="6565726" y="5403151"/>
              <a:ext cx="838899" cy="838899"/>
            </a:xfrm>
            <a:prstGeom prst="ellipse">
              <a:avLst/>
            </a:prstGeom>
            <a:solidFill>
              <a:srgbClr val="00B05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BC774BA8-961D-4CF1-A1B4-26E06182DD4E}"/>
                </a:ext>
              </a:extLst>
            </p:cNvPr>
            <p:cNvSpPr txBox="1"/>
            <p:nvPr/>
          </p:nvSpPr>
          <p:spPr>
            <a:xfrm>
              <a:off x="6679791" y="5377338"/>
              <a:ext cx="448214" cy="78482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500" dirty="0">
                  <a:solidFill>
                    <a:schemeClr val="bg1"/>
                  </a:solidFill>
                </a:rPr>
                <a:t>C</a:t>
              </a:r>
            </a:p>
          </p:txBody>
        </p:sp>
      </p:grpSp>
      <p:sp>
        <p:nvSpPr>
          <p:cNvPr id="88" name="Isosceles Triangle 87">
            <a:extLst>
              <a:ext uri="{FF2B5EF4-FFF2-40B4-BE49-F238E27FC236}">
                <a16:creationId xmlns:a16="http://schemas.microsoft.com/office/drawing/2014/main" id="{C4F5A40A-DF7D-4B83-9C3F-7948FD8D13B2}"/>
              </a:ext>
            </a:extLst>
          </p:cNvPr>
          <p:cNvSpPr/>
          <p:nvPr/>
        </p:nvSpPr>
        <p:spPr>
          <a:xfrm rot="1731804">
            <a:off x="6439199" y="3702573"/>
            <a:ext cx="252171" cy="378937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Isosceles Triangle 89">
            <a:extLst>
              <a:ext uri="{FF2B5EF4-FFF2-40B4-BE49-F238E27FC236}">
                <a16:creationId xmlns:a16="http://schemas.microsoft.com/office/drawing/2014/main" id="{F5CCC9C8-DBCC-4629-BD93-3BDC65FD4C88}"/>
              </a:ext>
            </a:extLst>
          </p:cNvPr>
          <p:cNvSpPr/>
          <p:nvPr/>
        </p:nvSpPr>
        <p:spPr>
          <a:xfrm rot="1731804">
            <a:off x="7039033" y="2865192"/>
            <a:ext cx="252171" cy="378937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Isosceles Triangle 91">
            <a:extLst>
              <a:ext uri="{FF2B5EF4-FFF2-40B4-BE49-F238E27FC236}">
                <a16:creationId xmlns:a16="http://schemas.microsoft.com/office/drawing/2014/main" id="{FED80AF4-9456-4563-B44A-27EF5CED397B}"/>
              </a:ext>
            </a:extLst>
          </p:cNvPr>
          <p:cNvSpPr/>
          <p:nvPr/>
        </p:nvSpPr>
        <p:spPr>
          <a:xfrm rot="1731804">
            <a:off x="6276104" y="3116938"/>
            <a:ext cx="252171" cy="378937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4" name="Isosceles Triangle 93">
            <a:extLst>
              <a:ext uri="{FF2B5EF4-FFF2-40B4-BE49-F238E27FC236}">
                <a16:creationId xmlns:a16="http://schemas.microsoft.com/office/drawing/2014/main" id="{1987D7C7-A35A-48BB-930D-2312E587AFC1}"/>
              </a:ext>
            </a:extLst>
          </p:cNvPr>
          <p:cNvSpPr/>
          <p:nvPr/>
        </p:nvSpPr>
        <p:spPr>
          <a:xfrm rot="1731804">
            <a:off x="6310594" y="4420251"/>
            <a:ext cx="252171" cy="378937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Isosceles Triangle 95">
            <a:extLst>
              <a:ext uri="{FF2B5EF4-FFF2-40B4-BE49-F238E27FC236}">
                <a16:creationId xmlns:a16="http://schemas.microsoft.com/office/drawing/2014/main" id="{E164D15B-381B-4EF5-B437-66F6A4DD1807}"/>
              </a:ext>
            </a:extLst>
          </p:cNvPr>
          <p:cNvSpPr/>
          <p:nvPr/>
        </p:nvSpPr>
        <p:spPr>
          <a:xfrm rot="1731804">
            <a:off x="7117540" y="3523653"/>
            <a:ext cx="252171" cy="378937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Isosceles Triangle 97">
            <a:extLst>
              <a:ext uri="{FF2B5EF4-FFF2-40B4-BE49-F238E27FC236}">
                <a16:creationId xmlns:a16="http://schemas.microsoft.com/office/drawing/2014/main" id="{30F4D9AC-9B81-4327-997A-DCAA29FAE2C7}"/>
              </a:ext>
            </a:extLst>
          </p:cNvPr>
          <p:cNvSpPr/>
          <p:nvPr/>
        </p:nvSpPr>
        <p:spPr>
          <a:xfrm rot="1731804">
            <a:off x="6856962" y="4156165"/>
            <a:ext cx="252171" cy="378937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Isosceles Triangle 99">
            <a:extLst>
              <a:ext uri="{FF2B5EF4-FFF2-40B4-BE49-F238E27FC236}">
                <a16:creationId xmlns:a16="http://schemas.microsoft.com/office/drawing/2014/main" id="{5A2605A0-D35A-457B-82DF-A1E4FE56D71B}"/>
              </a:ext>
            </a:extLst>
          </p:cNvPr>
          <p:cNvSpPr/>
          <p:nvPr/>
        </p:nvSpPr>
        <p:spPr>
          <a:xfrm rot="1731804">
            <a:off x="7856533" y="3660460"/>
            <a:ext cx="252171" cy="378937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Isosceles Triangle 101">
            <a:extLst>
              <a:ext uri="{FF2B5EF4-FFF2-40B4-BE49-F238E27FC236}">
                <a16:creationId xmlns:a16="http://schemas.microsoft.com/office/drawing/2014/main" id="{233A90D2-8EFB-4D67-8A18-A7663FD2DE2C}"/>
              </a:ext>
            </a:extLst>
          </p:cNvPr>
          <p:cNvSpPr/>
          <p:nvPr/>
        </p:nvSpPr>
        <p:spPr>
          <a:xfrm rot="1731804">
            <a:off x="7440415" y="4169785"/>
            <a:ext cx="252171" cy="378937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Isosceles Triangle 103">
            <a:extLst>
              <a:ext uri="{FF2B5EF4-FFF2-40B4-BE49-F238E27FC236}">
                <a16:creationId xmlns:a16="http://schemas.microsoft.com/office/drawing/2014/main" id="{E1425E0A-F372-4868-AB98-9A42072568DF}"/>
              </a:ext>
            </a:extLst>
          </p:cNvPr>
          <p:cNvSpPr/>
          <p:nvPr/>
        </p:nvSpPr>
        <p:spPr>
          <a:xfrm rot="1731804">
            <a:off x="7704356" y="3014327"/>
            <a:ext cx="252171" cy="378937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Isosceles Triangle 105">
            <a:extLst>
              <a:ext uri="{FF2B5EF4-FFF2-40B4-BE49-F238E27FC236}">
                <a16:creationId xmlns:a16="http://schemas.microsoft.com/office/drawing/2014/main" id="{27BD3CA8-4BEB-4AC7-BB19-7DB3CAF28098}"/>
              </a:ext>
            </a:extLst>
          </p:cNvPr>
          <p:cNvSpPr/>
          <p:nvPr/>
        </p:nvSpPr>
        <p:spPr>
          <a:xfrm rot="1731804">
            <a:off x="7906240" y="4486358"/>
            <a:ext cx="252171" cy="378937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Rounded Rectangle 21">
            <a:extLst>
              <a:ext uri="{FF2B5EF4-FFF2-40B4-BE49-F238E27FC236}">
                <a16:creationId xmlns:a16="http://schemas.microsoft.com/office/drawing/2014/main" id="{F9401F9D-061D-4179-B672-F5B0D0CE8B4C}"/>
              </a:ext>
            </a:extLst>
          </p:cNvPr>
          <p:cNvSpPr/>
          <p:nvPr/>
        </p:nvSpPr>
        <p:spPr>
          <a:xfrm>
            <a:off x="807306" y="5636848"/>
            <a:ext cx="7632700" cy="659289"/>
          </a:xfrm>
          <a:prstGeom prst="roundRect">
            <a:avLst>
              <a:gd name="adj" fmla="val 4199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A is the odd one out.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There are 11 circles. B and C both have 10 shapes each. </a:t>
            </a:r>
          </a:p>
        </p:txBody>
      </p:sp>
    </p:spTree>
    <p:extLst>
      <p:ext uri="{BB962C8B-B14F-4D97-AF65-F5344CB8AC3E}">
        <p14:creationId xmlns:p14="http://schemas.microsoft.com/office/powerpoint/2010/main" val="59039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>
            <a:extLst>
              <a:ext uri="{FF2B5EF4-FFF2-40B4-BE49-F238E27FC236}">
                <a16:creationId xmlns:a16="http://schemas.microsoft.com/office/drawing/2014/main" id="{E9CA6C51-6D47-4B78-965C-53397BB56A4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838" y="1819642"/>
            <a:ext cx="2749022" cy="116206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EF5340E-D451-4466-B43F-1217FAA5796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627001" y="1516941"/>
            <a:ext cx="1286907" cy="119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242DA8D-5287-4D9F-A00B-3475F320C1E8}"/>
              </a:ext>
            </a:extLst>
          </p:cNvPr>
          <p:cNvSpPr/>
          <p:nvPr/>
        </p:nvSpPr>
        <p:spPr>
          <a:xfrm>
            <a:off x="755650" y="3114675"/>
            <a:ext cx="7632700" cy="2978150"/>
          </a:xfrm>
          <a:prstGeom prst="roundRect">
            <a:avLst>
              <a:gd name="adj" fmla="val 2381"/>
            </a:avLst>
          </a:prstGeom>
          <a:solidFill>
            <a:schemeClr val="bg1"/>
          </a:solidFill>
          <a:ln w="38100">
            <a:solidFill>
              <a:srgbClr val="48D1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" name="Rectangular Callout 3">
            <a:extLst>
              <a:ext uri="{FF2B5EF4-FFF2-40B4-BE49-F238E27FC236}">
                <a16:creationId xmlns:a16="http://schemas.microsoft.com/office/drawing/2014/main" id="{3154EDC1-C9C0-475F-AA03-BA888F9EEF20}"/>
              </a:ext>
            </a:extLst>
          </p:cNvPr>
          <p:cNvSpPr/>
          <p:nvPr/>
        </p:nvSpPr>
        <p:spPr>
          <a:xfrm>
            <a:off x="1975894" y="1606395"/>
            <a:ext cx="3311525" cy="937750"/>
          </a:xfrm>
          <a:prstGeom prst="wedgeRectCallout">
            <a:avLst>
              <a:gd name="adj1" fmla="val 62003"/>
              <a:gd name="adj2" fmla="val -13821"/>
            </a:avLst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count to 100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in steps of 10?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EFDC54E9-CF53-45BE-B29F-7B8C3ED87D7D}"/>
              </a:ext>
            </a:extLst>
          </p:cNvPr>
          <p:cNvGrpSpPr>
            <a:grpSpLocks/>
          </p:cNvGrpSpPr>
          <p:nvPr/>
        </p:nvGrpSpPr>
        <p:grpSpPr bwMode="auto">
          <a:xfrm>
            <a:off x="969963" y="3281363"/>
            <a:ext cx="441325" cy="2555875"/>
            <a:chOff x="969213" y="3281380"/>
            <a:chExt cx="442750" cy="2555780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6B782751-C4EC-4AE3-92BC-C8894903D6D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10848" y="3281380"/>
              <a:ext cx="281348" cy="20855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Rectangle 10">
              <a:extLst>
                <a:ext uri="{FF2B5EF4-FFF2-40B4-BE49-F238E27FC236}">
                  <a16:creationId xmlns:a16="http://schemas.microsoft.com/office/drawing/2014/main" id="{22BE5D24-7F36-4612-B337-CB42FBEC01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9213" y="5437050"/>
              <a:ext cx="442750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chemeClr val="tx1"/>
                  </a:solidFill>
                </a:rPr>
                <a:t>10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CF541A85-0D1D-4E10-983E-6A3D2483AE1E}"/>
              </a:ext>
            </a:extLst>
          </p:cNvPr>
          <p:cNvGrpSpPr>
            <a:grpSpLocks/>
          </p:cNvGrpSpPr>
          <p:nvPr/>
        </p:nvGrpSpPr>
        <p:grpSpPr bwMode="auto">
          <a:xfrm>
            <a:off x="1719263" y="3281363"/>
            <a:ext cx="479425" cy="2557462"/>
            <a:chOff x="1719430" y="3281380"/>
            <a:chExt cx="479618" cy="2556697"/>
          </a:xfrm>
        </p:grpSpPr>
        <p:pic>
          <p:nvPicPr>
            <p:cNvPr id="10" name="Picture 11">
              <a:extLst>
                <a:ext uri="{FF2B5EF4-FFF2-40B4-BE49-F238E27FC236}">
                  <a16:creationId xmlns:a16="http://schemas.microsoft.com/office/drawing/2014/main" id="{B4DE15FF-0085-4B7F-899B-EEE3248E01A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18565" y="3281380"/>
              <a:ext cx="281348" cy="20855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Rectangle 21">
              <a:extLst>
                <a:ext uri="{FF2B5EF4-FFF2-40B4-BE49-F238E27FC236}">
                  <a16:creationId xmlns:a16="http://schemas.microsoft.com/office/drawing/2014/main" id="{686C7066-0077-4509-A4BB-BBDA376050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9430" y="5437967"/>
              <a:ext cx="47961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20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B16EC97-AFED-4E89-A5AD-279A6C94BE66}"/>
              </a:ext>
            </a:extLst>
          </p:cNvPr>
          <p:cNvGrpSpPr>
            <a:grpSpLocks/>
          </p:cNvGrpSpPr>
          <p:nvPr/>
        </p:nvGrpSpPr>
        <p:grpSpPr bwMode="auto">
          <a:xfrm>
            <a:off x="2432050" y="3281363"/>
            <a:ext cx="476250" cy="2557462"/>
            <a:chOff x="2432819" y="3281380"/>
            <a:chExt cx="474810" cy="2557614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752D6C8D-8576-41BA-93CD-8490A6AD122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26282" y="3281380"/>
              <a:ext cx="281348" cy="20855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Rectangle 22">
              <a:extLst>
                <a:ext uri="{FF2B5EF4-FFF2-40B4-BE49-F238E27FC236}">
                  <a16:creationId xmlns:a16="http://schemas.microsoft.com/office/drawing/2014/main" id="{551BC190-6AF4-4657-B1E3-CBD33EC59B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32819" y="5438884"/>
              <a:ext cx="474810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30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ED0E0CC0-6404-4711-ADB5-DFAD2F9DD4D1}"/>
              </a:ext>
            </a:extLst>
          </p:cNvPr>
          <p:cNvGrpSpPr>
            <a:grpSpLocks/>
          </p:cNvGrpSpPr>
          <p:nvPr/>
        </p:nvGrpSpPr>
        <p:grpSpPr bwMode="auto">
          <a:xfrm>
            <a:off x="3128963" y="3281363"/>
            <a:ext cx="488950" cy="2559050"/>
            <a:chOff x="3128352" y="3281380"/>
            <a:chExt cx="489238" cy="2558531"/>
          </a:xfrm>
        </p:grpSpPr>
        <p:pic>
          <p:nvPicPr>
            <p:cNvPr id="16" name="Picture 13">
              <a:extLst>
                <a:ext uri="{FF2B5EF4-FFF2-40B4-BE49-F238E27FC236}">
                  <a16:creationId xmlns:a16="http://schemas.microsoft.com/office/drawing/2014/main" id="{A9159A23-B2E6-4E12-B24E-64DC95F794E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3999" y="3281380"/>
              <a:ext cx="281348" cy="20855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Rectangle 24">
              <a:extLst>
                <a:ext uri="{FF2B5EF4-FFF2-40B4-BE49-F238E27FC236}">
                  <a16:creationId xmlns:a16="http://schemas.microsoft.com/office/drawing/2014/main" id="{B97C40DC-F872-497C-9A1D-CD32E836E1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28352" y="5439801"/>
              <a:ext cx="48923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40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2A1C99E-4E40-4171-8676-EAAD1EA383DB}"/>
              </a:ext>
            </a:extLst>
          </p:cNvPr>
          <p:cNvGrpSpPr>
            <a:grpSpLocks/>
          </p:cNvGrpSpPr>
          <p:nvPr/>
        </p:nvGrpSpPr>
        <p:grpSpPr bwMode="auto">
          <a:xfrm>
            <a:off x="3835400" y="3281363"/>
            <a:ext cx="481013" cy="2559050"/>
            <a:chOff x="3835107" y="3281380"/>
            <a:chExt cx="481222" cy="2559448"/>
          </a:xfrm>
        </p:grpSpPr>
        <p:pic>
          <p:nvPicPr>
            <p:cNvPr id="19" name="Picture 14">
              <a:extLst>
                <a:ext uri="{FF2B5EF4-FFF2-40B4-BE49-F238E27FC236}">
                  <a16:creationId xmlns:a16="http://schemas.microsoft.com/office/drawing/2014/main" id="{3A79FF44-9F4B-4B12-BADF-1E2C4CB2693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41716" y="3281380"/>
              <a:ext cx="281348" cy="20855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Rectangle 25">
              <a:extLst>
                <a:ext uri="{FF2B5EF4-FFF2-40B4-BE49-F238E27FC236}">
                  <a16:creationId xmlns:a16="http://schemas.microsoft.com/office/drawing/2014/main" id="{FB8E377F-1E9D-46CC-B460-8FE7838A13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35107" y="5440718"/>
              <a:ext cx="481222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50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FBA57E39-A90C-40C3-A820-9E326998842D}"/>
              </a:ext>
            </a:extLst>
          </p:cNvPr>
          <p:cNvGrpSpPr>
            <a:grpSpLocks/>
          </p:cNvGrpSpPr>
          <p:nvPr/>
        </p:nvGrpSpPr>
        <p:grpSpPr bwMode="auto">
          <a:xfrm>
            <a:off x="4537075" y="3281363"/>
            <a:ext cx="482600" cy="2560637"/>
            <a:chOff x="4537053" y="3281380"/>
            <a:chExt cx="482825" cy="2560365"/>
          </a:xfrm>
        </p:grpSpPr>
        <p:pic>
          <p:nvPicPr>
            <p:cNvPr id="22" name="Picture 15">
              <a:extLst>
                <a:ext uri="{FF2B5EF4-FFF2-40B4-BE49-F238E27FC236}">
                  <a16:creationId xmlns:a16="http://schemas.microsoft.com/office/drawing/2014/main" id="{F02910D4-1432-49E2-AFBC-9392A679797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49433" y="3281380"/>
              <a:ext cx="281348" cy="20855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Rectangle 26">
              <a:extLst>
                <a:ext uri="{FF2B5EF4-FFF2-40B4-BE49-F238E27FC236}">
                  <a16:creationId xmlns:a16="http://schemas.microsoft.com/office/drawing/2014/main" id="{44B492A1-34DD-4617-97E8-54D33E6BDC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37053" y="5441635"/>
              <a:ext cx="482825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60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07036619-8BBF-406C-B8DC-E208963BD41F}"/>
              </a:ext>
            </a:extLst>
          </p:cNvPr>
          <p:cNvGrpSpPr>
            <a:grpSpLocks/>
          </p:cNvGrpSpPr>
          <p:nvPr/>
        </p:nvGrpSpPr>
        <p:grpSpPr bwMode="auto">
          <a:xfrm>
            <a:off x="5246688" y="3281363"/>
            <a:ext cx="468312" cy="2560637"/>
            <a:chOff x="5247013" y="3281380"/>
            <a:chExt cx="468398" cy="2561282"/>
          </a:xfrm>
        </p:grpSpPr>
        <p:pic>
          <p:nvPicPr>
            <p:cNvPr id="25" name="Picture 16">
              <a:extLst>
                <a:ext uri="{FF2B5EF4-FFF2-40B4-BE49-F238E27FC236}">
                  <a16:creationId xmlns:a16="http://schemas.microsoft.com/office/drawing/2014/main" id="{70DD0FA9-0985-43E6-9CD4-6958C62D71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57150" y="3281380"/>
              <a:ext cx="281348" cy="20855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" name="Rectangle 27">
              <a:extLst>
                <a:ext uri="{FF2B5EF4-FFF2-40B4-BE49-F238E27FC236}">
                  <a16:creationId xmlns:a16="http://schemas.microsoft.com/office/drawing/2014/main" id="{99D36609-97B0-4D9A-B2E9-8166C39E7F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7013" y="5442552"/>
              <a:ext cx="46839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70</a:t>
              </a: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624E276A-EAA1-41B8-9287-46D4142F0652}"/>
              </a:ext>
            </a:extLst>
          </p:cNvPr>
          <p:cNvGrpSpPr>
            <a:grpSpLocks/>
          </p:cNvGrpSpPr>
          <p:nvPr/>
        </p:nvGrpSpPr>
        <p:grpSpPr bwMode="auto">
          <a:xfrm>
            <a:off x="5937250" y="3281363"/>
            <a:ext cx="493713" cy="2562225"/>
            <a:chOff x="5937738" y="3281380"/>
            <a:chExt cx="492443" cy="2562199"/>
          </a:xfrm>
        </p:grpSpPr>
        <p:pic>
          <p:nvPicPr>
            <p:cNvPr id="28" name="Picture 17">
              <a:extLst>
                <a:ext uri="{FF2B5EF4-FFF2-40B4-BE49-F238E27FC236}">
                  <a16:creationId xmlns:a16="http://schemas.microsoft.com/office/drawing/2014/main" id="{98D9DCFA-D69F-4E5E-94CA-C6CAE403637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64867" y="3281380"/>
              <a:ext cx="281348" cy="20855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903778E7-A9F4-47AA-91A4-51327C2B62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37738" y="5443469"/>
              <a:ext cx="492443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80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82274D7B-4F5B-413F-966F-EBC73549B352}"/>
              </a:ext>
            </a:extLst>
          </p:cNvPr>
          <p:cNvGrpSpPr>
            <a:grpSpLocks/>
          </p:cNvGrpSpPr>
          <p:nvPr/>
        </p:nvGrpSpPr>
        <p:grpSpPr bwMode="auto">
          <a:xfrm>
            <a:off x="6645275" y="3281363"/>
            <a:ext cx="484188" cy="2563812"/>
            <a:chOff x="6644492" y="3281380"/>
            <a:chExt cx="484428" cy="2563116"/>
          </a:xfrm>
        </p:grpSpPr>
        <p:pic>
          <p:nvPicPr>
            <p:cNvPr id="31" name="Picture 18">
              <a:extLst>
                <a:ext uri="{FF2B5EF4-FFF2-40B4-BE49-F238E27FC236}">
                  <a16:creationId xmlns:a16="http://schemas.microsoft.com/office/drawing/2014/main" id="{EC22F5C4-D664-4408-95F4-3C691599E19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72584" y="3281380"/>
              <a:ext cx="281348" cy="20855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" name="Rectangle 29">
              <a:extLst>
                <a:ext uri="{FF2B5EF4-FFF2-40B4-BE49-F238E27FC236}">
                  <a16:creationId xmlns:a16="http://schemas.microsoft.com/office/drawing/2014/main" id="{6507D25C-8804-4194-8833-E7742EDD9A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44492" y="5444386"/>
              <a:ext cx="48442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90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0708FE2F-37DC-4A93-A279-1F4E044B789B}"/>
              </a:ext>
            </a:extLst>
          </p:cNvPr>
          <p:cNvGrpSpPr>
            <a:grpSpLocks/>
          </p:cNvGrpSpPr>
          <p:nvPr/>
        </p:nvGrpSpPr>
        <p:grpSpPr bwMode="auto">
          <a:xfrm>
            <a:off x="7288213" y="3281363"/>
            <a:ext cx="603250" cy="2563812"/>
            <a:chOff x="7287928" y="3281380"/>
            <a:chExt cx="603050" cy="2564033"/>
          </a:xfrm>
        </p:grpSpPr>
        <p:pic>
          <p:nvPicPr>
            <p:cNvPr id="34" name="Picture 19">
              <a:extLst>
                <a:ext uri="{FF2B5EF4-FFF2-40B4-BE49-F238E27FC236}">
                  <a16:creationId xmlns:a16="http://schemas.microsoft.com/office/drawing/2014/main" id="{2C3C44D1-51D0-4E01-BFEB-9A846A9513D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80300" y="3281380"/>
              <a:ext cx="281348" cy="20855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5" name="Rectangle 30">
              <a:extLst>
                <a:ext uri="{FF2B5EF4-FFF2-40B4-BE49-F238E27FC236}">
                  <a16:creationId xmlns:a16="http://schemas.microsoft.com/office/drawing/2014/main" id="{08DA61B9-957F-4FC3-9B91-889C2511F6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87928" y="5445303"/>
              <a:ext cx="603050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100</a:t>
              </a:r>
            </a:p>
          </p:txBody>
        </p:sp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id="{A47DE4B5-CEC4-454F-9A8D-0C93C6CB0E0C}"/>
              </a:ext>
            </a:extLst>
          </p:cNvPr>
          <p:cNvSpPr/>
          <p:nvPr/>
        </p:nvSpPr>
        <p:spPr>
          <a:xfrm>
            <a:off x="688538" y="697080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Counting in Tens from Zero</a:t>
            </a:r>
          </a:p>
        </p:txBody>
      </p:sp>
    </p:spTree>
    <p:extLst>
      <p:ext uri="{BB962C8B-B14F-4D97-AF65-F5344CB8AC3E}">
        <p14:creationId xmlns:p14="http://schemas.microsoft.com/office/powerpoint/2010/main" val="931024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0A3E2F9F-5F9A-43A4-8E45-1420FF44897C}"/>
              </a:ext>
            </a:extLst>
          </p:cNvPr>
          <p:cNvSpPr/>
          <p:nvPr/>
        </p:nvSpPr>
        <p:spPr>
          <a:xfrm>
            <a:off x="688538" y="528821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Counting in Tens from Zero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C680AAF-8D34-4A74-9279-962985C5EF6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217173" y="1332329"/>
            <a:ext cx="1089838" cy="10150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ular Callout 3">
            <a:extLst>
              <a:ext uri="{FF2B5EF4-FFF2-40B4-BE49-F238E27FC236}">
                <a16:creationId xmlns:a16="http://schemas.microsoft.com/office/drawing/2014/main" id="{F7FA69FB-97CE-40D0-852C-B9A299BD28E8}"/>
              </a:ext>
            </a:extLst>
          </p:cNvPr>
          <p:cNvSpPr/>
          <p:nvPr/>
        </p:nvSpPr>
        <p:spPr>
          <a:xfrm>
            <a:off x="948308" y="1303142"/>
            <a:ext cx="3051480" cy="520205"/>
          </a:xfrm>
          <a:prstGeom prst="wedgeRectCallout">
            <a:avLst>
              <a:gd name="adj1" fmla="val 62003"/>
              <a:gd name="adj2" fmla="val -13821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How much money is there?</a:t>
            </a:r>
          </a:p>
        </p:txBody>
      </p:sp>
      <p:sp>
        <p:nvSpPr>
          <p:cNvPr id="11" name="Rectangular Callout 3">
            <a:extLst>
              <a:ext uri="{FF2B5EF4-FFF2-40B4-BE49-F238E27FC236}">
                <a16:creationId xmlns:a16="http://schemas.microsoft.com/office/drawing/2014/main" id="{465491F2-5B07-4DC1-8BFF-0B341E72D00A}"/>
              </a:ext>
            </a:extLst>
          </p:cNvPr>
          <p:cNvSpPr/>
          <p:nvPr/>
        </p:nvSpPr>
        <p:spPr>
          <a:xfrm flipH="1">
            <a:off x="5544015" y="1571618"/>
            <a:ext cx="2193949" cy="520205"/>
          </a:xfrm>
          <a:prstGeom prst="wedgeRectCallout">
            <a:avLst>
              <a:gd name="adj1" fmla="val 62003"/>
              <a:gd name="adj2" fmla="val -13821"/>
            </a:avLst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There is 60 pence.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AFF04F8-2AB2-46FB-8B33-52022DF87AD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097" y="2392493"/>
            <a:ext cx="857065" cy="85554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2A1B4B0-593A-4E80-8D12-AC120B75AFF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2364" y="2392493"/>
            <a:ext cx="857065" cy="85554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7AF0F77-5678-479F-8C94-EBB4875B5C6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217173" y="3841843"/>
            <a:ext cx="1089838" cy="10150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ular Callout 3">
            <a:extLst>
              <a:ext uri="{FF2B5EF4-FFF2-40B4-BE49-F238E27FC236}">
                <a16:creationId xmlns:a16="http://schemas.microsoft.com/office/drawing/2014/main" id="{2F58D6E4-CCF3-4F20-B3A1-A31A252D9CA5}"/>
              </a:ext>
            </a:extLst>
          </p:cNvPr>
          <p:cNvSpPr/>
          <p:nvPr/>
        </p:nvSpPr>
        <p:spPr>
          <a:xfrm>
            <a:off x="611188" y="4032832"/>
            <a:ext cx="3311250" cy="516443"/>
          </a:xfrm>
          <a:prstGeom prst="wedgeRectCallout">
            <a:avLst>
              <a:gd name="adj1" fmla="val 62003"/>
              <a:gd name="adj2" fmla="val -13821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How many pencils are there?</a:t>
            </a:r>
          </a:p>
        </p:txBody>
      </p:sp>
      <p:sp>
        <p:nvSpPr>
          <p:cNvPr id="22" name="Rectangular Callout 3">
            <a:extLst>
              <a:ext uri="{FF2B5EF4-FFF2-40B4-BE49-F238E27FC236}">
                <a16:creationId xmlns:a16="http://schemas.microsoft.com/office/drawing/2014/main" id="{74871029-8903-4FF7-BCDA-A8139B0A03F6}"/>
              </a:ext>
            </a:extLst>
          </p:cNvPr>
          <p:cNvSpPr/>
          <p:nvPr/>
        </p:nvSpPr>
        <p:spPr>
          <a:xfrm flipH="1">
            <a:off x="5645532" y="4124409"/>
            <a:ext cx="2365710" cy="487542"/>
          </a:xfrm>
          <a:prstGeom prst="wedgeRectCallout">
            <a:avLst>
              <a:gd name="adj1" fmla="val 62003"/>
              <a:gd name="adj2" fmla="val -13821"/>
            </a:avLst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There are 80 pencils.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48B178CC-C911-4024-AE53-0348B37E6B9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756" y="4913174"/>
            <a:ext cx="541381" cy="99265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AE0DE38D-E4EC-4E0E-A3CE-1DBDD2CFAC0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007" y="4913174"/>
            <a:ext cx="541381" cy="99265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6BEF550F-6941-42DF-B137-2112B40F83D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58" y="4913174"/>
            <a:ext cx="541381" cy="992655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8672D7B9-E563-4951-B2B7-68659992E44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7509" y="4913174"/>
            <a:ext cx="541381" cy="99265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769395EF-2275-4E54-BDF3-F7CD5E865B9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8760" y="4913174"/>
            <a:ext cx="541381" cy="99265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03F57A52-2809-4B0A-9D65-24A3D269128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0011" y="4913174"/>
            <a:ext cx="541381" cy="99265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A891AC00-8725-49BB-9D39-9D2A81AF78B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1262" y="4913174"/>
            <a:ext cx="541381" cy="992655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7949D611-E1F8-4727-BF87-D9DD45704F7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2513" y="4913174"/>
            <a:ext cx="541381" cy="992655"/>
          </a:xfrm>
          <a:prstGeom prst="rect">
            <a:avLst/>
          </a:prstGeom>
        </p:spPr>
      </p:pic>
      <p:grpSp>
        <p:nvGrpSpPr>
          <p:cNvPr id="43" name="Group 42">
            <a:extLst>
              <a:ext uri="{FF2B5EF4-FFF2-40B4-BE49-F238E27FC236}">
                <a16:creationId xmlns:a16="http://schemas.microsoft.com/office/drawing/2014/main" id="{F35F85F1-DB5D-4EA1-88B3-C3D484C0CF53}"/>
              </a:ext>
            </a:extLst>
          </p:cNvPr>
          <p:cNvGrpSpPr/>
          <p:nvPr/>
        </p:nvGrpSpPr>
        <p:grpSpPr>
          <a:xfrm>
            <a:off x="1164566" y="3405268"/>
            <a:ext cx="629025" cy="371196"/>
            <a:chOff x="992505" y="5313732"/>
            <a:chExt cx="629025" cy="416280"/>
          </a:xfrm>
        </p:grpSpPr>
        <p:sp>
          <p:nvSpPr>
            <p:cNvPr id="44" name="Rectangle: Rounded Corners 43">
              <a:extLst>
                <a:ext uri="{FF2B5EF4-FFF2-40B4-BE49-F238E27FC236}">
                  <a16:creationId xmlns:a16="http://schemas.microsoft.com/office/drawing/2014/main" id="{2C457E45-BB5A-4614-82BE-6D69FB4BC1D5}"/>
                </a:ext>
              </a:extLst>
            </p:cNvPr>
            <p:cNvSpPr/>
            <p:nvPr/>
          </p:nvSpPr>
          <p:spPr>
            <a:xfrm>
              <a:off x="992505" y="5348664"/>
              <a:ext cx="472208" cy="381348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0CDC5325-F4F1-4827-B6CE-E24CD8493F80}"/>
                </a:ext>
              </a:extLst>
            </p:cNvPr>
            <p:cNvSpPr txBox="1"/>
            <p:nvPr/>
          </p:nvSpPr>
          <p:spPr>
            <a:xfrm>
              <a:off x="1009283" y="5313732"/>
              <a:ext cx="61224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>
                  <a:solidFill>
                    <a:schemeClr val="bg1"/>
                  </a:solidFill>
                </a:rPr>
                <a:t>10</a:t>
              </a: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8C3AB578-23E7-4D3E-B212-9479928B55BC}"/>
              </a:ext>
            </a:extLst>
          </p:cNvPr>
          <p:cNvGrpSpPr/>
          <p:nvPr/>
        </p:nvGrpSpPr>
        <p:grpSpPr>
          <a:xfrm>
            <a:off x="2442815" y="3405268"/>
            <a:ext cx="629025" cy="371196"/>
            <a:chOff x="992505" y="5313732"/>
            <a:chExt cx="629025" cy="416280"/>
          </a:xfrm>
        </p:grpSpPr>
        <p:sp>
          <p:nvSpPr>
            <p:cNvPr id="47" name="Rectangle: Rounded Corners 46">
              <a:extLst>
                <a:ext uri="{FF2B5EF4-FFF2-40B4-BE49-F238E27FC236}">
                  <a16:creationId xmlns:a16="http://schemas.microsoft.com/office/drawing/2014/main" id="{A1A80ADE-E7D8-414B-95D5-979A2265B457}"/>
                </a:ext>
              </a:extLst>
            </p:cNvPr>
            <p:cNvSpPr/>
            <p:nvPr/>
          </p:nvSpPr>
          <p:spPr>
            <a:xfrm>
              <a:off x="992505" y="5348664"/>
              <a:ext cx="472208" cy="381348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98F50737-E2C6-4D64-B999-E1065CFEEBD2}"/>
                </a:ext>
              </a:extLst>
            </p:cNvPr>
            <p:cNvSpPr txBox="1"/>
            <p:nvPr/>
          </p:nvSpPr>
          <p:spPr>
            <a:xfrm>
              <a:off x="1009283" y="5313732"/>
              <a:ext cx="61224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>
                  <a:solidFill>
                    <a:schemeClr val="bg1"/>
                  </a:solidFill>
                </a:rPr>
                <a:t>20</a:t>
              </a: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45C6DEF0-FE79-408F-8D41-166444B08795}"/>
              </a:ext>
            </a:extLst>
          </p:cNvPr>
          <p:cNvGrpSpPr/>
          <p:nvPr/>
        </p:nvGrpSpPr>
        <p:grpSpPr>
          <a:xfrm>
            <a:off x="3721064" y="3405268"/>
            <a:ext cx="629025" cy="371196"/>
            <a:chOff x="992505" y="5313732"/>
            <a:chExt cx="629025" cy="416280"/>
          </a:xfrm>
        </p:grpSpPr>
        <p:sp>
          <p:nvSpPr>
            <p:cNvPr id="50" name="Rectangle: Rounded Corners 49">
              <a:extLst>
                <a:ext uri="{FF2B5EF4-FFF2-40B4-BE49-F238E27FC236}">
                  <a16:creationId xmlns:a16="http://schemas.microsoft.com/office/drawing/2014/main" id="{D2596DBC-FFC5-47CC-993F-7F9920215A42}"/>
                </a:ext>
              </a:extLst>
            </p:cNvPr>
            <p:cNvSpPr/>
            <p:nvPr/>
          </p:nvSpPr>
          <p:spPr>
            <a:xfrm>
              <a:off x="992505" y="5348664"/>
              <a:ext cx="472208" cy="381348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7D9775C5-513E-4520-A185-08F148F80BB9}"/>
                </a:ext>
              </a:extLst>
            </p:cNvPr>
            <p:cNvSpPr txBox="1"/>
            <p:nvPr/>
          </p:nvSpPr>
          <p:spPr>
            <a:xfrm>
              <a:off x="1009283" y="5313732"/>
              <a:ext cx="61224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>
                  <a:solidFill>
                    <a:schemeClr val="bg1"/>
                  </a:solidFill>
                </a:rPr>
                <a:t>30</a:t>
              </a:r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77E03F6B-890F-4CE8-A9C9-6B66774519F0}"/>
              </a:ext>
            </a:extLst>
          </p:cNvPr>
          <p:cNvGrpSpPr/>
          <p:nvPr/>
        </p:nvGrpSpPr>
        <p:grpSpPr>
          <a:xfrm>
            <a:off x="4982535" y="3405268"/>
            <a:ext cx="612247" cy="371196"/>
            <a:chOff x="992505" y="5313732"/>
            <a:chExt cx="612247" cy="416280"/>
          </a:xfrm>
        </p:grpSpPr>
        <p:sp>
          <p:nvSpPr>
            <p:cNvPr id="53" name="Rectangle: Rounded Corners 52">
              <a:extLst>
                <a:ext uri="{FF2B5EF4-FFF2-40B4-BE49-F238E27FC236}">
                  <a16:creationId xmlns:a16="http://schemas.microsoft.com/office/drawing/2014/main" id="{10E3D8F0-E6A8-4E7A-9B40-FD43953ABBE4}"/>
                </a:ext>
              </a:extLst>
            </p:cNvPr>
            <p:cNvSpPr/>
            <p:nvPr/>
          </p:nvSpPr>
          <p:spPr>
            <a:xfrm>
              <a:off x="992505" y="5348664"/>
              <a:ext cx="472208" cy="381348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B30D278C-F0EA-4225-A4E3-FAD554E7D8EB}"/>
                </a:ext>
              </a:extLst>
            </p:cNvPr>
            <p:cNvSpPr txBox="1"/>
            <p:nvPr/>
          </p:nvSpPr>
          <p:spPr>
            <a:xfrm>
              <a:off x="992505" y="5313732"/>
              <a:ext cx="61224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>
                  <a:solidFill>
                    <a:schemeClr val="bg1"/>
                  </a:solidFill>
                </a:rPr>
                <a:t>40</a:t>
              </a:r>
            </a:p>
          </p:txBody>
        </p:sp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034E920D-0E42-4C75-B931-B79652BB32E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631" y="2392493"/>
            <a:ext cx="857065" cy="85554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4E4FA9A-6F5F-4CCA-A0DA-FA8D6A5A366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898" y="2392493"/>
            <a:ext cx="857065" cy="85554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D71E8D8-D8C4-4DCC-8F4F-8EAF04E5A33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5165" y="2392493"/>
            <a:ext cx="857065" cy="85554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2821088-A51C-4AAA-9F0D-A10DCC5870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9432" y="2392493"/>
            <a:ext cx="857065" cy="855546"/>
          </a:xfrm>
          <a:prstGeom prst="rect">
            <a:avLst/>
          </a:prstGeom>
        </p:spPr>
      </p:pic>
      <p:grpSp>
        <p:nvGrpSpPr>
          <p:cNvPr id="39" name="Group 38">
            <a:extLst>
              <a:ext uri="{FF2B5EF4-FFF2-40B4-BE49-F238E27FC236}">
                <a16:creationId xmlns:a16="http://schemas.microsoft.com/office/drawing/2014/main" id="{4C4C764F-6408-476E-96DD-D9E75026181B}"/>
              </a:ext>
            </a:extLst>
          </p:cNvPr>
          <p:cNvGrpSpPr/>
          <p:nvPr/>
        </p:nvGrpSpPr>
        <p:grpSpPr>
          <a:xfrm>
            <a:off x="6260784" y="3405268"/>
            <a:ext cx="629025" cy="371196"/>
            <a:chOff x="992505" y="5313732"/>
            <a:chExt cx="629025" cy="416280"/>
          </a:xfrm>
        </p:grpSpPr>
        <p:sp>
          <p:nvSpPr>
            <p:cNvPr id="41" name="Rectangle: Rounded Corners 40">
              <a:extLst>
                <a:ext uri="{FF2B5EF4-FFF2-40B4-BE49-F238E27FC236}">
                  <a16:creationId xmlns:a16="http://schemas.microsoft.com/office/drawing/2014/main" id="{0AD1C5BC-1CA8-42D6-8660-80CCD2A20577}"/>
                </a:ext>
              </a:extLst>
            </p:cNvPr>
            <p:cNvSpPr/>
            <p:nvPr/>
          </p:nvSpPr>
          <p:spPr>
            <a:xfrm>
              <a:off x="992505" y="5348664"/>
              <a:ext cx="472208" cy="381348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1D8EEC3F-B4C3-41A7-B77B-7935BA2D661B}"/>
                </a:ext>
              </a:extLst>
            </p:cNvPr>
            <p:cNvSpPr txBox="1"/>
            <p:nvPr/>
          </p:nvSpPr>
          <p:spPr>
            <a:xfrm>
              <a:off x="1009283" y="5313732"/>
              <a:ext cx="61224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>
                  <a:solidFill>
                    <a:schemeClr val="bg1"/>
                  </a:solidFill>
                </a:rPr>
                <a:t>50</a:t>
              </a: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26932684-2303-494E-8F98-B13A96210EC5}"/>
              </a:ext>
            </a:extLst>
          </p:cNvPr>
          <p:cNvGrpSpPr/>
          <p:nvPr/>
        </p:nvGrpSpPr>
        <p:grpSpPr>
          <a:xfrm>
            <a:off x="7539034" y="3405268"/>
            <a:ext cx="629025" cy="371196"/>
            <a:chOff x="992505" y="5313732"/>
            <a:chExt cx="629025" cy="416280"/>
          </a:xfrm>
        </p:grpSpPr>
        <p:sp>
          <p:nvSpPr>
            <p:cNvPr id="56" name="Rectangle: Rounded Corners 55">
              <a:extLst>
                <a:ext uri="{FF2B5EF4-FFF2-40B4-BE49-F238E27FC236}">
                  <a16:creationId xmlns:a16="http://schemas.microsoft.com/office/drawing/2014/main" id="{25B186D5-B440-421C-990D-63F168804DCF}"/>
                </a:ext>
              </a:extLst>
            </p:cNvPr>
            <p:cNvSpPr/>
            <p:nvPr/>
          </p:nvSpPr>
          <p:spPr>
            <a:xfrm>
              <a:off x="992505" y="5348664"/>
              <a:ext cx="472208" cy="381348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2783C1B9-947B-42DD-9445-DAB763EB3110}"/>
                </a:ext>
              </a:extLst>
            </p:cNvPr>
            <p:cNvSpPr txBox="1"/>
            <p:nvPr/>
          </p:nvSpPr>
          <p:spPr>
            <a:xfrm>
              <a:off x="1009283" y="5313732"/>
              <a:ext cx="61224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>
                  <a:solidFill>
                    <a:schemeClr val="bg1"/>
                  </a:solidFill>
                </a:rPr>
                <a:t>60</a:t>
              </a:r>
            </a:p>
          </p:txBody>
        </p:sp>
      </p:grpSp>
      <p:sp>
        <p:nvSpPr>
          <p:cNvPr id="58" name="Rectangle 10">
            <a:extLst>
              <a:ext uri="{FF2B5EF4-FFF2-40B4-BE49-F238E27FC236}">
                <a16:creationId xmlns:a16="http://schemas.microsoft.com/office/drawing/2014/main" id="{69305B69-BAF2-4E1A-B820-1B2138903B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3756" y="5941075"/>
            <a:ext cx="55656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chemeClr val="tx1"/>
                </a:solidFill>
              </a:rPr>
              <a:t>1 ten</a:t>
            </a:r>
          </a:p>
        </p:txBody>
      </p:sp>
      <p:sp>
        <p:nvSpPr>
          <p:cNvPr id="59" name="Rectangle 21">
            <a:extLst>
              <a:ext uri="{FF2B5EF4-FFF2-40B4-BE49-F238E27FC236}">
                <a16:creationId xmlns:a16="http://schemas.microsoft.com/office/drawing/2014/main" id="{E6C6C7B4-89C0-4DCC-BC21-598B15AE86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62192" y="5941075"/>
            <a:ext cx="65594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chemeClr val="tx1"/>
                </a:solidFill>
              </a:rPr>
              <a:t>2 tens</a:t>
            </a:r>
          </a:p>
        </p:txBody>
      </p:sp>
      <p:sp>
        <p:nvSpPr>
          <p:cNvPr id="60" name="Rectangle 22">
            <a:extLst>
              <a:ext uri="{FF2B5EF4-FFF2-40B4-BE49-F238E27FC236}">
                <a16:creationId xmlns:a16="http://schemas.microsoft.com/office/drawing/2014/main" id="{2134A3F2-29F1-431F-83DD-FECFA566BB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9417" y="5941075"/>
            <a:ext cx="81277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chemeClr val="tx1"/>
                </a:solidFill>
              </a:rPr>
              <a:t>3 tens</a:t>
            </a:r>
          </a:p>
        </p:txBody>
      </p:sp>
      <p:sp>
        <p:nvSpPr>
          <p:cNvPr id="61" name="Rectangle 24">
            <a:extLst>
              <a:ext uri="{FF2B5EF4-FFF2-40B4-BE49-F238E27FC236}">
                <a16:creationId xmlns:a16="http://schemas.microsoft.com/office/drawing/2014/main" id="{906D7EE8-B719-4367-8D6D-D9088886EE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75727" y="5941075"/>
            <a:ext cx="66236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chemeClr val="tx1"/>
                </a:solidFill>
              </a:rPr>
              <a:t>4 tens</a:t>
            </a:r>
          </a:p>
        </p:txBody>
      </p:sp>
      <p:sp>
        <p:nvSpPr>
          <p:cNvPr id="62" name="Rectangle 25">
            <a:extLst>
              <a:ext uri="{FF2B5EF4-FFF2-40B4-BE49-F238E27FC236}">
                <a16:creationId xmlns:a16="http://schemas.microsoft.com/office/drawing/2014/main" id="{FB4A281D-2CCE-453E-9800-9148EE81B8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39271" y="5941075"/>
            <a:ext cx="65595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chemeClr val="tx1"/>
                </a:solidFill>
              </a:rPr>
              <a:t>5 tens</a:t>
            </a:r>
          </a:p>
        </p:txBody>
      </p:sp>
      <p:sp>
        <p:nvSpPr>
          <p:cNvPr id="63" name="Rectangle 26">
            <a:extLst>
              <a:ext uri="{FF2B5EF4-FFF2-40B4-BE49-F238E27FC236}">
                <a16:creationId xmlns:a16="http://schemas.microsoft.com/office/drawing/2014/main" id="{0FC9DC99-7CAC-4B3C-91DF-322D800B71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05750" y="5941075"/>
            <a:ext cx="65755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chemeClr val="tx1"/>
                </a:solidFill>
              </a:rPr>
              <a:t>6 tens</a:t>
            </a:r>
          </a:p>
        </p:txBody>
      </p:sp>
      <p:sp>
        <p:nvSpPr>
          <p:cNvPr id="64" name="Rectangle 26">
            <a:extLst>
              <a:ext uri="{FF2B5EF4-FFF2-40B4-BE49-F238E27FC236}">
                <a16:creationId xmlns:a16="http://schemas.microsoft.com/office/drawing/2014/main" id="{2B57D3B8-6F84-445A-A57A-E58FB0045C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44720" y="5941075"/>
            <a:ext cx="64793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chemeClr val="tx1"/>
                </a:solidFill>
              </a:rPr>
              <a:t>7 tens</a:t>
            </a:r>
          </a:p>
        </p:txBody>
      </p:sp>
      <p:sp>
        <p:nvSpPr>
          <p:cNvPr id="65" name="Rectangle 26">
            <a:extLst>
              <a:ext uri="{FF2B5EF4-FFF2-40B4-BE49-F238E27FC236}">
                <a16:creationId xmlns:a16="http://schemas.microsoft.com/office/drawing/2014/main" id="{4D693B17-4D71-479B-803E-30577C0510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99239" y="5941075"/>
            <a:ext cx="66396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chemeClr val="tx1"/>
                </a:solidFill>
              </a:rPr>
              <a:t>8 tens</a:t>
            </a:r>
          </a:p>
        </p:txBody>
      </p:sp>
    </p:spTree>
    <p:extLst>
      <p:ext uri="{BB962C8B-B14F-4D97-AF65-F5344CB8AC3E}">
        <p14:creationId xmlns:p14="http://schemas.microsoft.com/office/powerpoint/2010/main" val="1494278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0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000"/>
                            </p:stCondLst>
                            <p:childTnLst>
                              <p:par>
                                <p:cTn id="10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0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0" grpId="0" animBg="1"/>
      <p:bldP spid="22" grpId="0" animBg="1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5">
            <a:extLst>
              <a:ext uri="{FF2B5EF4-FFF2-40B4-BE49-F238E27FC236}">
                <a16:creationId xmlns:a16="http://schemas.microsoft.com/office/drawing/2014/main" id="{7AD897FE-F372-42A4-B917-B4C27A5CC241}"/>
              </a:ext>
            </a:extLst>
          </p:cNvPr>
          <p:cNvSpPr/>
          <p:nvPr/>
        </p:nvSpPr>
        <p:spPr>
          <a:xfrm>
            <a:off x="755650" y="1481138"/>
            <a:ext cx="7632700" cy="406400"/>
          </a:xfrm>
          <a:prstGeom prst="round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Let’s count in tens and watch what happens on the 100 square.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0F6BB49-4788-4EBA-86CD-5C32335A512A}"/>
              </a:ext>
            </a:extLst>
          </p:cNvPr>
          <p:cNvSpPr/>
          <p:nvPr/>
        </p:nvSpPr>
        <p:spPr>
          <a:xfrm>
            <a:off x="2792413" y="1982788"/>
            <a:ext cx="387350" cy="384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DE960B5-5784-4374-BFCC-2404269F3F5E}"/>
              </a:ext>
            </a:extLst>
          </p:cNvPr>
          <p:cNvSpPr/>
          <p:nvPr/>
        </p:nvSpPr>
        <p:spPr>
          <a:xfrm>
            <a:off x="3179763" y="1982788"/>
            <a:ext cx="384175" cy="384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FCADBCC-59DB-44B7-BCB4-7E93EDD67D3A}"/>
              </a:ext>
            </a:extLst>
          </p:cNvPr>
          <p:cNvSpPr/>
          <p:nvPr/>
        </p:nvSpPr>
        <p:spPr>
          <a:xfrm>
            <a:off x="3563938" y="1982788"/>
            <a:ext cx="385762" cy="384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8290EDB-8381-4C0E-A49D-2D954F91FCA5}"/>
              </a:ext>
            </a:extLst>
          </p:cNvPr>
          <p:cNvSpPr/>
          <p:nvPr/>
        </p:nvSpPr>
        <p:spPr>
          <a:xfrm>
            <a:off x="3949700" y="1982788"/>
            <a:ext cx="387350" cy="384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6408635-E85B-4A6F-9C50-6C49B1227E1B}"/>
              </a:ext>
            </a:extLst>
          </p:cNvPr>
          <p:cNvSpPr/>
          <p:nvPr/>
        </p:nvSpPr>
        <p:spPr>
          <a:xfrm>
            <a:off x="4337050" y="1982788"/>
            <a:ext cx="385763" cy="384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522B921-7C7A-47FA-8667-32E5F644681F}"/>
              </a:ext>
            </a:extLst>
          </p:cNvPr>
          <p:cNvSpPr/>
          <p:nvPr/>
        </p:nvSpPr>
        <p:spPr>
          <a:xfrm>
            <a:off x="4722813" y="1982788"/>
            <a:ext cx="387350" cy="384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984BFB6-7180-41E8-8FC9-B40D5DC3398A}"/>
              </a:ext>
            </a:extLst>
          </p:cNvPr>
          <p:cNvSpPr/>
          <p:nvPr/>
        </p:nvSpPr>
        <p:spPr>
          <a:xfrm>
            <a:off x="5110163" y="1982788"/>
            <a:ext cx="385762" cy="384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E9DD736-5678-4060-B2F9-1E9E66FA1817}"/>
              </a:ext>
            </a:extLst>
          </p:cNvPr>
          <p:cNvSpPr/>
          <p:nvPr/>
        </p:nvSpPr>
        <p:spPr>
          <a:xfrm>
            <a:off x="5495925" y="1982788"/>
            <a:ext cx="385763" cy="384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C4A3873-5D15-4B17-B99B-302214951E81}"/>
              </a:ext>
            </a:extLst>
          </p:cNvPr>
          <p:cNvSpPr/>
          <p:nvPr/>
        </p:nvSpPr>
        <p:spPr>
          <a:xfrm>
            <a:off x="5881688" y="1982788"/>
            <a:ext cx="385762" cy="384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B612189-A370-4A3D-84E3-E069AAFDB526}"/>
              </a:ext>
            </a:extLst>
          </p:cNvPr>
          <p:cNvSpPr/>
          <p:nvPr/>
        </p:nvSpPr>
        <p:spPr>
          <a:xfrm>
            <a:off x="6267450" y="1982788"/>
            <a:ext cx="385763" cy="384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37F3DB1-78E0-469B-AF60-8E85BE1D8D25}"/>
              </a:ext>
            </a:extLst>
          </p:cNvPr>
          <p:cNvSpPr/>
          <p:nvPr/>
        </p:nvSpPr>
        <p:spPr>
          <a:xfrm>
            <a:off x="2792413" y="2366963"/>
            <a:ext cx="387350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11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BCCF4F-F098-4C21-A91F-61FBD7952909}"/>
              </a:ext>
            </a:extLst>
          </p:cNvPr>
          <p:cNvSpPr/>
          <p:nvPr/>
        </p:nvSpPr>
        <p:spPr>
          <a:xfrm>
            <a:off x="3179763" y="2366963"/>
            <a:ext cx="384175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90E3DA9-BF57-42E3-A379-A8EF64E95F61}"/>
              </a:ext>
            </a:extLst>
          </p:cNvPr>
          <p:cNvSpPr/>
          <p:nvPr/>
        </p:nvSpPr>
        <p:spPr>
          <a:xfrm>
            <a:off x="3563938" y="2366963"/>
            <a:ext cx="385762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13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007DC32-974B-4C81-B668-31C0363F55D6}"/>
              </a:ext>
            </a:extLst>
          </p:cNvPr>
          <p:cNvSpPr/>
          <p:nvPr/>
        </p:nvSpPr>
        <p:spPr>
          <a:xfrm>
            <a:off x="3949700" y="2366963"/>
            <a:ext cx="387350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14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EC3D7CA-7C30-4E4C-9CC8-C509F28BB88B}"/>
              </a:ext>
            </a:extLst>
          </p:cNvPr>
          <p:cNvSpPr/>
          <p:nvPr/>
        </p:nvSpPr>
        <p:spPr>
          <a:xfrm>
            <a:off x="4337050" y="2366963"/>
            <a:ext cx="385763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15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45D20A0-8D3C-4F61-BDFB-789A416DAF65}"/>
              </a:ext>
            </a:extLst>
          </p:cNvPr>
          <p:cNvSpPr/>
          <p:nvPr/>
        </p:nvSpPr>
        <p:spPr>
          <a:xfrm>
            <a:off x="4722813" y="2366963"/>
            <a:ext cx="387350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16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1ABC78E-568D-4437-93CF-5C33CDBDC225}"/>
              </a:ext>
            </a:extLst>
          </p:cNvPr>
          <p:cNvSpPr/>
          <p:nvPr/>
        </p:nvSpPr>
        <p:spPr>
          <a:xfrm>
            <a:off x="5110163" y="2366963"/>
            <a:ext cx="385762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17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51BC901-AAB7-448D-B8B5-AF136067196A}"/>
              </a:ext>
            </a:extLst>
          </p:cNvPr>
          <p:cNvSpPr/>
          <p:nvPr/>
        </p:nvSpPr>
        <p:spPr>
          <a:xfrm>
            <a:off x="5495925" y="2366963"/>
            <a:ext cx="385763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18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A60A448-A60A-4A0D-8851-A962FF5BB737}"/>
              </a:ext>
            </a:extLst>
          </p:cNvPr>
          <p:cNvSpPr/>
          <p:nvPr/>
        </p:nvSpPr>
        <p:spPr>
          <a:xfrm>
            <a:off x="5881688" y="2366963"/>
            <a:ext cx="385762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19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4B1AFF5-9506-4A61-9FE9-DE9D7895637F}"/>
              </a:ext>
            </a:extLst>
          </p:cNvPr>
          <p:cNvSpPr/>
          <p:nvPr/>
        </p:nvSpPr>
        <p:spPr>
          <a:xfrm>
            <a:off x="6267450" y="2366963"/>
            <a:ext cx="385763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20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A6D9AB2-CBB9-4A1E-AD47-CC00A0C5A3FC}"/>
              </a:ext>
            </a:extLst>
          </p:cNvPr>
          <p:cNvSpPr/>
          <p:nvPr/>
        </p:nvSpPr>
        <p:spPr>
          <a:xfrm>
            <a:off x="2792413" y="2754313"/>
            <a:ext cx="387350" cy="3857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21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1421163-D7B1-4CC0-A95A-CE2C6DF45923}"/>
              </a:ext>
            </a:extLst>
          </p:cNvPr>
          <p:cNvSpPr/>
          <p:nvPr/>
        </p:nvSpPr>
        <p:spPr>
          <a:xfrm>
            <a:off x="3179763" y="2754313"/>
            <a:ext cx="384175" cy="3857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22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AFA4F28-AC59-4890-BD9B-2743295B3815}"/>
              </a:ext>
            </a:extLst>
          </p:cNvPr>
          <p:cNvSpPr/>
          <p:nvPr/>
        </p:nvSpPr>
        <p:spPr>
          <a:xfrm>
            <a:off x="3563938" y="2754313"/>
            <a:ext cx="385762" cy="3857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23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26C3065-27FF-482E-A975-2D59FA18365A}"/>
              </a:ext>
            </a:extLst>
          </p:cNvPr>
          <p:cNvSpPr/>
          <p:nvPr/>
        </p:nvSpPr>
        <p:spPr>
          <a:xfrm>
            <a:off x="3949700" y="2754313"/>
            <a:ext cx="387350" cy="3857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24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89EC6FF-6328-4874-B01F-9AAB944037FB}"/>
              </a:ext>
            </a:extLst>
          </p:cNvPr>
          <p:cNvSpPr/>
          <p:nvPr/>
        </p:nvSpPr>
        <p:spPr>
          <a:xfrm>
            <a:off x="4337050" y="2754313"/>
            <a:ext cx="385763" cy="3857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25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668F0D5-DDC2-434D-B863-77C0F2187F38}"/>
              </a:ext>
            </a:extLst>
          </p:cNvPr>
          <p:cNvSpPr/>
          <p:nvPr/>
        </p:nvSpPr>
        <p:spPr>
          <a:xfrm>
            <a:off x="4722813" y="2754313"/>
            <a:ext cx="387350" cy="3857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26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CF99EF7-377D-4DB8-B4A7-3A211B177FE5}"/>
              </a:ext>
            </a:extLst>
          </p:cNvPr>
          <p:cNvSpPr/>
          <p:nvPr/>
        </p:nvSpPr>
        <p:spPr>
          <a:xfrm>
            <a:off x="5110163" y="2754313"/>
            <a:ext cx="385762" cy="3857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27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D38CCFF8-49DF-4A65-B5F8-2AD004752B03}"/>
              </a:ext>
            </a:extLst>
          </p:cNvPr>
          <p:cNvSpPr/>
          <p:nvPr/>
        </p:nvSpPr>
        <p:spPr>
          <a:xfrm>
            <a:off x="5495925" y="2754313"/>
            <a:ext cx="385763" cy="3857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28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D2462208-83F1-4DF3-A7E5-9D25F5DC2F6D}"/>
              </a:ext>
            </a:extLst>
          </p:cNvPr>
          <p:cNvSpPr/>
          <p:nvPr/>
        </p:nvSpPr>
        <p:spPr>
          <a:xfrm>
            <a:off x="5881688" y="2754313"/>
            <a:ext cx="385762" cy="3857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29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FC6A2EFF-AC1B-482C-ADF7-FFC42C56B123}"/>
              </a:ext>
            </a:extLst>
          </p:cNvPr>
          <p:cNvSpPr/>
          <p:nvPr/>
        </p:nvSpPr>
        <p:spPr>
          <a:xfrm>
            <a:off x="6267450" y="2754313"/>
            <a:ext cx="385763" cy="3857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30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B49362F-5909-495F-846F-C1496E9051E4}"/>
              </a:ext>
            </a:extLst>
          </p:cNvPr>
          <p:cNvSpPr/>
          <p:nvPr/>
        </p:nvSpPr>
        <p:spPr>
          <a:xfrm>
            <a:off x="2792413" y="3140075"/>
            <a:ext cx="387350" cy="385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31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14DA06F-2760-4994-8654-C5B8304D7F5C}"/>
              </a:ext>
            </a:extLst>
          </p:cNvPr>
          <p:cNvSpPr/>
          <p:nvPr/>
        </p:nvSpPr>
        <p:spPr>
          <a:xfrm>
            <a:off x="3179763" y="3140075"/>
            <a:ext cx="384175" cy="385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32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3411CA9B-25C8-4877-8B35-F4C7E3B09433}"/>
              </a:ext>
            </a:extLst>
          </p:cNvPr>
          <p:cNvSpPr/>
          <p:nvPr/>
        </p:nvSpPr>
        <p:spPr>
          <a:xfrm>
            <a:off x="3563938" y="3140075"/>
            <a:ext cx="385762" cy="385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33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EF412513-0C0E-4746-A765-213D76DCCB94}"/>
              </a:ext>
            </a:extLst>
          </p:cNvPr>
          <p:cNvSpPr/>
          <p:nvPr/>
        </p:nvSpPr>
        <p:spPr>
          <a:xfrm>
            <a:off x="3949700" y="3140075"/>
            <a:ext cx="387350" cy="385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34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F6D7A901-F1E2-47B2-A011-35E217AAABBA}"/>
              </a:ext>
            </a:extLst>
          </p:cNvPr>
          <p:cNvSpPr/>
          <p:nvPr/>
        </p:nvSpPr>
        <p:spPr>
          <a:xfrm>
            <a:off x="4337050" y="3140075"/>
            <a:ext cx="385763" cy="385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35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F8F7D0A0-6535-40EE-99BD-8920FDDA3F1E}"/>
              </a:ext>
            </a:extLst>
          </p:cNvPr>
          <p:cNvSpPr/>
          <p:nvPr/>
        </p:nvSpPr>
        <p:spPr>
          <a:xfrm>
            <a:off x="4722813" y="3140075"/>
            <a:ext cx="387350" cy="385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36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31292EF3-941B-4020-ADF9-084170584F0D}"/>
              </a:ext>
            </a:extLst>
          </p:cNvPr>
          <p:cNvSpPr/>
          <p:nvPr/>
        </p:nvSpPr>
        <p:spPr>
          <a:xfrm>
            <a:off x="5110163" y="3140075"/>
            <a:ext cx="385762" cy="385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37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E714E1B-69C8-47CE-80C6-DF57C50E2192}"/>
              </a:ext>
            </a:extLst>
          </p:cNvPr>
          <p:cNvSpPr/>
          <p:nvPr/>
        </p:nvSpPr>
        <p:spPr>
          <a:xfrm>
            <a:off x="5495925" y="3140075"/>
            <a:ext cx="385763" cy="385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38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9FC9D2E6-39EB-41E3-A8DD-63C3292241A0}"/>
              </a:ext>
            </a:extLst>
          </p:cNvPr>
          <p:cNvSpPr/>
          <p:nvPr/>
        </p:nvSpPr>
        <p:spPr>
          <a:xfrm>
            <a:off x="5881688" y="3140075"/>
            <a:ext cx="385762" cy="385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39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0D200208-71E5-4C65-892A-F2EB409CCB2D}"/>
              </a:ext>
            </a:extLst>
          </p:cNvPr>
          <p:cNvSpPr/>
          <p:nvPr/>
        </p:nvSpPr>
        <p:spPr>
          <a:xfrm>
            <a:off x="6267450" y="3140075"/>
            <a:ext cx="385763" cy="385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40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75F84D74-54DC-428A-88D7-038D9364D8B0}"/>
              </a:ext>
            </a:extLst>
          </p:cNvPr>
          <p:cNvSpPr/>
          <p:nvPr/>
        </p:nvSpPr>
        <p:spPr>
          <a:xfrm>
            <a:off x="2792413" y="3525838"/>
            <a:ext cx="387350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41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94F5E52D-3D0E-4D92-9A1B-BD87CF4AA767}"/>
              </a:ext>
            </a:extLst>
          </p:cNvPr>
          <p:cNvSpPr/>
          <p:nvPr/>
        </p:nvSpPr>
        <p:spPr>
          <a:xfrm>
            <a:off x="3179763" y="3525838"/>
            <a:ext cx="384175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42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323CE4DB-A0BA-4A6D-B3A5-1BE6342409C0}"/>
              </a:ext>
            </a:extLst>
          </p:cNvPr>
          <p:cNvSpPr/>
          <p:nvPr/>
        </p:nvSpPr>
        <p:spPr>
          <a:xfrm>
            <a:off x="3563938" y="3525838"/>
            <a:ext cx="385762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43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4754E5F-FFDA-4D3D-A01F-D4AA2D3BA5AB}"/>
              </a:ext>
            </a:extLst>
          </p:cNvPr>
          <p:cNvSpPr/>
          <p:nvPr/>
        </p:nvSpPr>
        <p:spPr>
          <a:xfrm>
            <a:off x="3949700" y="3525838"/>
            <a:ext cx="387350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44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37E67EFE-0C1D-4221-9753-1044D817A570}"/>
              </a:ext>
            </a:extLst>
          </p:cNvPr>
          <p:cNvSpPr/>
          <p:nvPr/>
        </p:nvSpPr>
        <p:spPr>
          <a:xfrm>
            <a:off x="4337050" y="3525838"/>
            <a:ext cx="385763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45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17EB218B-7425-4D46-AF6D-74D4CB1DF3B5}"/>
              </a:ext>
            </a:extLst>
          </p:cNvPr>
          <p:cNvSpPr/>
          <p:nvPr/>
        </p:nvSpPr>
        <p:spPr>
          <a:xfrm>
            <a:off x="4722813" y="3525838"/>
            <a:ext cx="387350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46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2B136954-64EA-4AFB-9F04-1F084FA1FA2A}"/>
              </a:ext>
            </a:extLst>
          </p:cNvPr>
          <p:cNvSpPr/>
          <p:nvPr/>
        </p:nvSpPr>
        <p:spPr>
          <a:xfrm>
            <a:off x="5110163" y="3525838"/>
            <a:ext cx="385762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47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1B1DE891-73CF-468D-8830-9A17273CD847}"/>
              </a:ext>
            </a:extLst>
          </p:cNvPr>
          <p:cNvSpPr/>
          <p:nvPr/>
        </p:nvSpPr>
        <p:spPr>
          <a:xfrm>
            <a:off x="5495925" y="3525838"/>
            <a:ext cx="385763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48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4621AC94-D3B7-4962-B267-36EA475D853E}"/>
              </a:ext>
            </a:extLst>
          </p:cNvPr>
          <p:cNvSpPr/>
          <p:nvPr/>
        </p:nvSpPr>
        <p:spPr>
          <a:xfrm>
            <a:off x="5881688" y="3525838"/>
            <a:ext cx="385762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49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528CAF8F-C19F-4B2E-8255-A793ACA510B9}"/>
              </a:ext>
            </a:extLst>
          </p:cNvPr>
          <p:cNvSpPr/>
          <p:nvPr/>
        </p:nvSpPr>
        <p:spPr>
          <a:xfrm>
            <a:off x="6267450" y="3525838"/>
            <a:ext cx="385763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50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1CB9DCEF-A97A-4090-80DE-F0BC952BA427}"/>
              </a:ext>
            </a:extLst>
          </p:cNvPr>
          <p:cNvSpPr/>
          <p:nvPr/>
        </p:nvSpPr>
        <p:spPr>
          <a:xfrm>
            <a:off x="2792413" y="3913188"/>
            <a:ext cx="387350" cy="384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51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4C72CA01-FA73-4AEE-9A4E-181AE5CCC160}"/>
              </a:ext>
            </a:extLst>
          </p:cNvPr>
          <p:cNvSpPr/>
          <p:nvPr/>
        </p:nvSpPr>
        <p:spPr>
          <a:xfrm>
            <a:off x="3179763" y="3913188"/>
            <a:ext cx="384175" cy="384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52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C38FEED6-7C90-4210-8D16-868D5B40E214}"/>
              </a:ext>
            </a:extLst>
          </p:cNvPr>
          <p:cNvSpPr/>
          <p:nvPr/>
        </p:nvSpPr>
        <p:spPr>
          <a:xfrm>
            <a:off x="3563938" y="3913188"/>
            <a:ext cx="385762" cy="384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53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2A1EDE28-41E3-49C5-8AC8-6EBD96B5E066}"/>
              </a:ext>
            </a:extLst>
          </p:cNvPr>
          <p:cNvSpPr/>
          <p:nvPr/>
        </p:nvSpPr>
        <p:spPr>
          <a:xfrm>
            <a:off x="3949700" y="3913188"/>
            <a:ext cx="387350" cy="384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54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BE5C2296-A234-4DA5-983C-5DD2D0CF97DE}"/>
              </a:ext>
            </a:extLst>
          </p:cNvPr>
          <p:cNvSpPr/>
          <p:nvPr/>
        </p:nvSpPr>
        <p:spPr>
          <a:xfrm>
            <a:off x="4337050" y="3913188"/>
            <a:ext cx="385763" cy="384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55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F783AD58-3629-406B-BF3C-13D70E31EE61}"/>
              </a:ext>
            </a:extLst>
          </p:cNvPr>
          <p:cNvSpPr/>
          <p:nvPr/>
        </p:nvSpPr>
        <p:spPr>
          <a:xfrm>
            <a:off x="4722813" y="3913188"/>
            <a:ext cx="387350" cy="384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56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630C2FC2-C6B4-4A6F-A9CD-973D1601960F}"/>
              </a:ext>
            </a:extLst>
          </p:cNvPr>
          <p:cNvSpPr/>
          <p:nvPr/>
        </p:nvSpPr>
        <p:spPr>
          <a:xfrm>
            <a:off x="5110163" y="3913188"/>
            <a:ext cx="385762" cy="384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57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97BAF12D-F8B0-45BD-A143-BA5CF11FBF7A}"/>
              </a:ext>
            </a:extLst>
          </p:cNvPr>
          <p:cNvSpPr/>
          <p:nvPr/>
        </p:nvSpPr>
        <p:spPr>
          <a:xfrm>
            <a:off x="5495925" y="3913188"/>
            <a:ext cx="385763" cy="384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58</a:t>
            </a: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BD8C8AE0-10EF-48DF-BE0F-4990790C0F72}"/>
              </a:ext>
            </a:extLst>
          </p:cNvPr>
          <p:cNvSpPr/>
          <p:nvPr/>
        </p:nvSpPr>
        <p:spPr>
          <a:xfrm>
            <a:off x="5881688" y="3913188"/>
            <a:ext cx="385762" cy="384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59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04A505FD-77C3-4D87-B474-F8AC3546B8D0}"/>
              </a:ext>
            </a:extLst>
          </p:cNvPr>
          <p:cNvSpPr/>
          <p:nvPr/>
        </p:nvSpPr>
        <p:spPr>
          <a:xfrm>
            <a:off x="6267450" y="3913188"/>
            <a:ext cx="385763" cy="384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60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BCB44DC7-0687-4B01-9062-A93F5F3C87D2}"/>
              </a:ext>
            </a:extLst>
          </p:cNvPr>
          <p:cNvSpPr/>
          <p:nvPr/>
        </p:nvSpPr>
        <p:spPr>
          <a:xfrm>
            <a:off x="2792413" y="4297363"/>
            <a:ext cx="387350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61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A3DD102B-D645-4808-8789-19C3C2883051}"/>
              </a:ext>
            </a:extLst>
          </p:cNvPr>
          <p:cNvSpPr/>
          <p:nvPr/>
        </p:nvSpPr>
        <p:spPr>
          <a:xfrm>
            <a:off x="3179763" y="4297363"/>
            <a:ext cx="384175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62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21DA9C4C-854E-439A-A51D-D0B33F375820}"/>
              </a:ext>
            </a:extLst>
          </p:cNvPr>
          <p:cNvSpPr/>
          <p:nvPr/>
        </p:nvSpPr>
        <p:spPr>
          <a:xfrm>
            <a:off x="3563938" y="4297363"/>
            <a:ext cx="385762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63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2E53BE4C-3802-4CCC-BD7E-F5F53645D3BF}"/>
              </a:ext>
            </a:extLst>
          </p:cNvPr>
          <p:cNvSpPr/>
          <p:nvPr/>
        </p:nvSpPr>
        <p:spPr>
          <a:xfrm>
            <a:off x="3949700" y="4297363"/>
            <a:ext cx="387350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64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CB730325-8341-4030-83D5-711F5C81F220}"/>
              </a:ext>
            </a:extLst>
          </p:cNvPr>
          <p:cNvSpPr/>
          <p:nvPr/>
        </p:nvSpPr>
        <p:spPr>
          <a:xfrm>
            <a:off x="4337050" y="4297363"/>
            <a:ext cx="385763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65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07923FB6-184E-45AD-8A27-3155CC5C5D80}"/>
              </a:ext>
            </a:extLst>
          </p:cNvPr>
          <p:cNvSpPr/>
          <p:nvPr/>
        </p:nvSpPr>
        <p:spPr>
          <a:xfrm>
            <a:off x="4722813" y="4297363"/>
            <a:ext cx="387350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66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590DBBD7-548D-46A0-8CE1-97CBACB5A43F}"/>
              </a:ext>
            </a:extLst>
          </p:cNvPr>
          <p:cNvSpPr/>
          <p:nvPr/>
        </p:nvSpPr>
        <p:spPr>
          <a:xfrm>
            <a:off x="5110163" y="4297363"/>
            <a:ext cx="385762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67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1845B7EB-0086-4FB9-96CC-5F6CEA2C3CA5}"/>
              </a:ext>
            </a:extLst>
          </p:cNvPr>
          <p:cNvSpPr/>
          <p:nvPr/>
        </p:nvSpPr>
        <p:spPr>
          <a:xfrm>
            <a:off x="5495925" y="4297363"/>
            <a:ext cx="385763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68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95D0F67B-2576-45B5-9F7F-53A2E2E8B76B}"/>
              </a:ext>
            </a:extLst>
          </p:cNvPr>
          <p:cNvSpPr/>
          <p:nvPr/>
        </p:nvSpPr>
        <p:spPr>
          <a:xfrm>
            <a:off x="5881688" y="4297363"/>
            <a:ext cx="385762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69</a:t>
            </a: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FC761989-9910-48EB-82A8-E0C0799065AE}"/>
              </a:ext>
            </a:extLst>
          </p:cNvPr>
          <p:cNvSpPr/>
          <p:nvPr/>
        </p:nvSpPr>
        <p:spPr>
          <a:xfrm>
            <a:off x="6267450" y="4297363"/>
            <a:ext cx="385763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70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12762AA5-D051-48EB-BBED-7EF784D9B797}"/>
              </a:ext>
            </a:extLst>
          </p:cNvPr>
          <p:cNvSpPr/>
          <p:nvPr/>
        </p:nvSpPr>
        <p:spPr>
          <a:xfrm>
            <a:off x="2792413" y="4684713"/>
            <a:ext cx="387350" cy="3857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71</a:t>
            </a: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0E205A5D-FF5C-42F1-822C-4F2D9A031AC8}"/>
              </a:ext>
            </a:extLst>
          </p:cNvPr>
          <p:cNvSpPr/>
          <p:nvPr/>
        </p:nvSpPr>
        <p:spPr>
          <a:xfrm>
            <a:off x="3179763" y="4684713"/>
            <a:ext cx="384175" cy="3857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72</a:t>
            </a: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F347DC20-B088-4EEE-AFAE-87CAA62A2B74}"/>
              </a:ext>
            </a:extLst>
          </p:cNvPr>
          <p:cNvSpPr/>
          <p:nvPr/>
        </p:nvSpPr>
        <p:spPr>
          <a:xfrm>
            <a:off x="3563938" y="4684713"/>
            <a:ext cx="385762" cy="3857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73</a:t>
            </a: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42A39979-615F-4840-B846-738336C4EC9D}"/>
              </a:ext>
            </a:extLst>
          </p:cNvPr>
          <p:cNvSpPr/>
          <p:nvPr/>
        </p:nvSpPr>
        <p:spPr>
          <a:xfrm>
            <a:off x="3949700" y="4684713"/>
            <a:ext cx="387350" cy="3857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74</a:t>
            </a: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BC58BDB7-4D92-427C-A482-161B43CADB60}"/>
              </a:ext>
            </a:extLst>
          </p:cNvPr>
          <p:cNvSpPr/>
          <p:nvPr/>
        </p:nvSpPr>
        <p:spPr>
          <a:xfrm>
            <a:off x="4337050" y="4684713"/>
            <a:ext cx="385763" cy="3857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75</a:t>
            </a: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007C31B0-C9C4-43C6-9763-802BDD60BD93}"/>
              </a:ext>
            </a:extLst>
          </p:cNvPr>
          <p:cNvSpPr/>
          <p:nvPr/>
        </p:nvSpPr>
        <p:spPr>
          <a:xfrm>
            <a:off x="4722813" y="4684713"/>
            <a:ext cx="387350" cy="3857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76</a:t>
            </a: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366519A6-8A1C-495D-BE57-C1B340981B1F}"/>
              </a:ext>
            </a:extLst>
          </p:cNvPr>
          <p:cNvSpPr/>
          <p:nvPr/>
        </p:nvSpPr>
        <p:spPr>
          <a:xfrm>
            <a:off x="5110163" y="4684713"/>
            <a:ext cx="385762" cy="3857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77</a:t>
            </a: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6F77ADD7-A4BC-4E5E-B4A3-1EF3A324274F}"/>
              </a:ext>
            </a:extLst>
          </p:cNvPr>
          <p:cNvSpPr/>
          <p:nvPr/>
        </p:nvSpPr>
        <p:spPr>
          <a:xfrm>
            <a:off x="5495925" y="4684713"/>
            <a:ext cx="385763" cy="3857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78</a:t>
            </a: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8F52E95A-938E-4135-8A42-A7515BD1B389}"/>
              </a:ext>
            </a:extLst>
          </p:cNvPr>
          <p:cNvSpPr/>
          <p:nvPr/>
        </p:nvSpPr>
        <p:spPr>
          <a:xfrm>
            <a:off x="5881688" y="4684713"/>
            <a:ext cx="385762" cy="3857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79</a:t>
            </a: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1F56C2F8-5E16-4968-BAC5-EEAAFD9355EE}"/>
              </a:ext>
            </a:extLst>
          </p:cNvPr>
          <p:cNvSpPr/>
          <p:nvPr/>
        </p:nvSpPr>
        <p:spPr>
          <a:xfrm>
            <a:off x="6267450" y="4684713"/>
            <a:ext cx="385763" cy="3857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80</a:t>
            </a: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27422D67-AABD-45EF-9AB1-F38C3163E783}"/>
              </a:ext>
            </a:extLst>
          </p:cNvPr>
          <p:cNvSpPr/>
          <p:nvPr/>
        </p:nvSpPr>
        <p:spPr>
          <a:xfrm>
            <a:off x="2792413" y="5070475"/>
            <a:ext cx="387350" cy="385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81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F3DFFFD4-D513-4725-AB05-C929397F39E8}"/>
              </a:ext>
            </a:extLst>
          </p:cNvPr>
          <p:cNvSpPr/>
          <p:nvPr/>
        </p:nvSpPr>
        <p:spPr>
          <a:xfrm>
            <a:off x="3179763" y="5070475"/>
            <a:ext cx="384175" cy="385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82</a:t>
            </a: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741A008E-CF3B-450D-871E-CD9A86A753A2}"/>
              </a:ext>
            </a:extLst>
          </p:cNvPr>
          <p:cNvSpPr/>
          <p:nvPr/>
        </p:nvSpPr>
        <p:spPr>
          <a:xfrm>
            <a:off x="3563938" y="5070475"/>
            <a:ext cx="385762" cy="385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83</a:t>
            </a: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614C7535-D441-42E6-A246-1FEDFFFB527F}"/>
              </a:ext>
            </a:extLst>
          </p:cNvPr>
          <p:cNvSpPr/>
          <p:nvPr/>
        </p:nvSpPr>
        <p:spPr>
          <a:xfrm>
            <a:off x="3949700" y="5070475"/>
            <a:ext cx="387350" cy="385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84</a:t>
            </a: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3B4CC819-D884-41DC-A0C8-A80B1B474906}"/>
              </a:ext>
            </a:extLst>
          </p:cNvPr>
          <p:cNvSpPr/>
          <p:nvPr/>
        </p:nvSpPr>
        <p:spPr>
          <a:xfrm>
            <a:off x="4337050" y="5070475"/>
            <a:ext cx="385763" cy="385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85</a:t>
            </a: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3CE6619B-66F9-4D28-8214-B55947E9772B}"/>
              </a:ext>
            </a:extLst>
          </p:cNvPr>
          <p:cNvSpPr/>
          <p:nvPr/>
        </p:nvSpPr>
        <p:spPr>
          <a:xfrm>
            <a:off x="4722813" y="5070475"/>
            <a:ext cx="387350" cy="385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86</a:t>
            </a: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7C2AA706-3828-4625-81FC-B854C4DD8E48}"/>
              </a:ext>
            </a:extLst>
          </p:cNvPr>
          <p:cNvSpPr/>
          <p:nvPr/>
        </p:nvSpPr>
        <p:spPr>
          <a:xfrm>
            <a:off x="5110163" y="5070475"/>
            <a:ext cx="385762" cy="385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87</a:t>
            </a:r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A6776E99-7A5C-412F-84F4-E5E3BBCDE3BF}"/>
              </a:ext>
            </a:extLst>
          </p:cNvPr>
          <p:cNvSpPr/>
          <p:nvPr/>
        </p:nvSpPr>
        <p:spPr>
          <a:xfrm>
            <a:off x="5495925" y="5070475"/>
            <a:ext cx="385763" cy="385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88</a:t>
            </a:r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A2E6D81D-4E49-4C71-A0F8-CD7FBBF63B5F}"/>
              </a:ext>
            </a:extLst>
          </p:cNvPr>
          <p:cNvSpPr/>
          <p:nvPr/>
        </p:nvSpPr>
        <p:spPr>
          <a:xfrm>
            <a:off x="5881688" y="5070475"/>
            <a:ext cx="385762" cy="385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89</a:t>
            </a:r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6EE0440D-1E6B-4188-A32A-8C6351C2BD4B}"/>
              </a:ext>
            </a:extLst>
          </p:cNvPr>
          <p:cNvSpPr/>
          <p:nvPr/>
        </p:nvSpPr>
        <p:spPr>
          <a:xfrm>
            <a:off x="6267450" y="5070475"/>
            <a:ext cx="385763" cy="385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90</a:t>
            </a:r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293B37B1-0BB4-4F64-A046-C14B99EDBE00}"/>
              </a:ext>
            </a:extLst>
          </p:cNvPr>
          <p:cNvSpPr/>
          <p:nvPr/>
        </p:nvSpPr>
        <p:spPr>
          <a:xfrm>
            <a:off x="2792413" y="5456238"/>
            <a:ext cx="387350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91</a:t>
            </a:r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52579DC5-18CF-467B-80BE-D5066FCC3406}"/>
              </a:ext>
            </a:extLst>
          </p:cNvPr>
          <p:cNvSpPr/>
          <p:nvPr/>
        </p:nvSpPr>
        <p:spPr>
          <a:xfrm>
            <a:off x="3179763" y="5456238"/>
            <a:ext cx="384175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92</a:t>
            </a:r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7A0B40DD-076A-4124-83B1-7976A26DB947}"/>
              </a:ext>
            </a:extLst>
          </p:cNvPr>
          <p:cNvSpPr/>
          <p:nvPr/>
        </p:nvSpPr>
        <p:spPr>
          <a:xfrm>
            <a:off x="3563938" y="5456238"/>
            <a:ext cx="385762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93</a:t>
            </a:r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A66B36B5-90A5-4004-B27F-4C2164FC9893}"/>
              </a:ext>
            </a:extLst>
          </p:cNvPr>
          <p:cNvSpPr/>
          <p:nvPr/>
        </p:nvSpPr>
        <p:spPr>
          <a:xfrm>
            <a:off x="3949700" y="5456238"/>
            <a:ext cx="387350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94</a:t>
            </a:r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A82A4FCE-C2FF-4528-97BF-08B89333D9C1}"/>
              </a:ext>
            </a:extLst>
          </p:cNvPr>
          <p:cNvSpPr/>
          <p:nvPr/>
        </p:nvSpPr>
        <p:spPr>
          <a:xfrm>
            <a:off x="4337050" y="5456238"/>
            <a:ext cx="385763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95</a:t>
            </a:r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26CFA28E-6300-4200-8FF3-714DB239A3CB}"/>
              </a:ext>
            </a:extLst>
          </p:cNvPr>
          <p:cNvSpPr/>
          <p:nvPr/>
        </p:nvSpPr>
        <p:spPr>
          <a:xfrm>
            <a:off x="4722813" y="5456238"/>
            <a:ext cx="387350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96</a:t>
            </a:r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900A46F9-29A3-408C-A284-2E1F8891E1C9}"/>
              </a:ext>
            </a:extLst>
          </p:cNvPr>
          <p:cNvSpPr/>
          <p:nvPr/>
        </p:nvSpPr>
        <p:spPr>
          <a:xfrm>
            <a:off x="5110163" y="5456238"/>
            <a:ext cx="385762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97</a:t>
            </a:r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DA42827A-077E-43B4-9C75-2A9E023ACBB5}"/>
              </a:ext>
            </a:extLst>
          </p:cNvPr>
          <p:cNvSpPr/>
          <p:nvPr/>
        </p:nvSpPr>
        <p:spPr>
          <a:xfrm>
            <a:off x="5495925" y="5456238"/>
            <a:ext cx="385763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98</a:t>
            </a:r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7F1AAF36-40BC-449B-A0FC-F35D2F758EA4}"/>
              </a:ext>
            </a:extLst>
          </p:cNvPr>
          <p:cNvSpPr/>
          <p:nvPr/>
        </p:nvSpPr>
        <p:spPr>
          <a:xfrm>
            <a:off x="5881688" y="5456238"/>
            <a:ext cx="385762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99</a:t>
            </a:r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BC70679F-1C59-4511-B06D-D6E75A54DC29}"/>
              </a:ext>
            </a:extLst>
          </p:cNvPr>
          <p:cNvSpPr/>
          <p:nvPr/>
        </p:nvSpPr>
        <p:spPr>
          <a:xfrm>
            <a:off x="6267450" y="5456238"/>
            <a:ext cx="385763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100</a:t>
            </a:r>
          </a:p>
        </p:txBody>
      </p:sp>
      <p:sp>
        <p:nvSpPr>
          <p:cNvPr id="104" name="Rounded Rectangle 111">
            <a:extLst>
              <a:ext uri="{FF2B5EF4-FFF2-40B4-BE49-F238E27FC236}">
                <a16:creationId xmlns:a16="http://schemas.microsoft.com/office/drawing/2014/main" id="{72EE8EB4-CBE1-472F-8D48-1CB3BCCE478F}"/>
              </a:ext>
            </a:extLst>
          </p:cNvPr>
          <p:cNvSpPr/>
          <p:nvPr/>
        </p:nvSpPr>
        <p:spPr>
          <a:xfrm>
            <a:off x="755650" y="5923181"/>
            <a:ext cx="7632700" cy="406400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What do you notice?</a:t>
            </a:r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69D6D7B8-10A7-4269-9DBE-8C160E5E269C}"/>
              </a:ext>
            </a:extLst>
          </p:cNvPr>
          <p:cNvSpPr/>
          <p:nvPr/>
        </p:nvSpPr>
        <p:spPr>
          <a:xfrm>
            <a:off x="688538" y="697080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Counting in Tens from Zero</a:t>
            </a:r>
          </a:p>
        </p:txBody>
      </p:sp>
      <p:sp>
        <p:nvSpPr>
          <p:cNvPr id="105" name="Oval Callout 104">
            <a:extLst>
              <a:ext uri="{FF2B5EF4-FFF2-40B4-BE49-F238E27FC236}">
                <a16:creationId xmlns:a16="http://schemas.microsoft.com/office/drawing/2014/main" id="{93FD444D-FCB0-AB4D-BC88-B00E82CAED82}"/>
              </a:ext>
            </a:extLst>
          </p:cNvPr>
          <p:cNvSpPr/>
          <p:nvPr/>
        </p:nvSpPr>
        <p:spPr>
          <a:xfrm>
            <a:off x="6770914" y="3140075"/>
            <a:ext cx="2177143" cy="2009993"/>
          </a:xfrm>
          <a:prstGeom prst="wedgeEllipseCallout">
            <a:avLst>
              <a:gd name="adj1" fmla="val -36833"/>
              <a:gd name="adj2" fmla="val 94453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They all end in zero !</a:t>
            </a:r>
          </a:p>
        </p:txBody>
      </p:sp>
    </p:spTree>
    <p:extLst>
      <p:ext uri="{BB962C8B-B14F-4D97-AF65-F5344CB8AC3E}">
        <p14:creationId xmlns:p14="http://schemas.microsoft.com/office/powerpoint/2010/main" val="1097467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8D1D4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8D1D4"/>
                                      </p:to>
                                    </p:animClr>
                                    <p:set>
                                      <p:cBhvr>
                                        <p:cTn id="1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8D1D4"/>
                                      </p:to>
                                    </p:animClr>
                                    <p:set>
                                      <p:cBhvr>
                                        <p:cTn id="1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8D1D4"/>
                                      </p:to>
                                    </p:animClr>
                                    <p:set>
                                      <p:cBhvr>
                                        <p:cTn id="2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8D1D4"/>
                                      </p:to>
                                    </p:animClr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8D1D4"/>
                                      </p:to>
                                    </p:animClr>
                                    <p:set>
                                      <p:cBhvr>
                                        <p:cTn id="3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8D1D4"/>
                                      </p:to>
                                    </p:animClr>
                                    <p:set>
                                      <p:cBhvr>
                                        <p:cTn id="37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000"/>
                            </p:stCondLst>
                            <p:childTnLst>
                              <p:par>
                                <p:cTn id="4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8D1D4"/>
                                      </p:to>
                                    </p:animClr>
                                    <p:set>
                                      <p:cBhvr>
                                        <p:cTn id="42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000"/>
                            </p:stCondLst>
                            <p:childTnLst>
                              <p:par>
                                <p:cTn id="4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8D1D4"/>
                                      </p:to>
                                    </p:animClr>
                                    <p:set>
                                      <p:cBhvr>
                                        <p:cTn id="47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0"/>
                            </p:stCondLst>
                            <p:childTnLst>
                              <p:par>
                                <p:cTn id="5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8D1D4"/>
                                      </p:to>
                                    </p:animClr>
                                    <p:set>
                                      <p:cBhvr>
                                        <p:cTn id="52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1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2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" grpId="0" animBg="1"/>
      <p:bldP spid="10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F4A83F-303E-2341-BA86-153BDDD2B1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27733" y="-1472816"/>
            <a:ext cx="7488534" cy="2387600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  <a:latin typeface="Comic Sans MS" panose="030F0902030302020204" pitchFamily="66" charset="0"/>
              </a:rPr>
              <a:t>Let’s recap counting in 5’s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19AC27-BE29-9B48-884E-5A964CDE65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6817" y="2426381"/>
            <a:ext cx="6858000" cy="1655762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F79CBAB-7601-BF47-8DA0-1503F7F255B3}"/>
              </a:ext>
            </a:extLst>
          </p:cNvPr>
          <p:cNvSpPr txBox="1"/>
          <p:nvPr/>
        </p:nvSpPr>
        <p:spPr>
          <a:xfrm>
            <a:off x="8828314" y="6781800"/>
            <a:ext cx="184731" cy="369332"/>
          </a:xfrm>
          <a:prstGeom prst="rect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5" name="Online Media 4" descr="Count by 5's | Exercise and Count By 5 | Count to 100 | Counting Songs | Jack Hartmann">
            <a:hlinkClick r:id="" action="ppaction://media"/>
            <a:extLst>
              <a:ext uri="{FF2B5EF4-FFF2-40B4-BE49-F238E27FC236}">
                <a16:creationId xmlns:a16="http://schemas.microsoft.com/office/drawing/2014/main" id="{01AB022B-EDDB-8141-9799-4650682E5D34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876509" y="914784"/>
            <a:ext cx="7390981" cy="5539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140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1"/>
                            </p:stCondLst>
                            <p:childTnLst>
                              <p:par>
                                <p:cTn id="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>
            <a:extLst>
              <a:ext uri="{FF2B5EF4-FFF2-40B4-BE49-F238E27FC236}">
                <a16:creationId xmlns:a16="http://schemas.microsoft.com/office/drawing/2014/main" id="{8922CC52-B683-0043-8739-5EFFE53AE2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0888" y="538163"/>
            <a:ext cx="7632700" cy="76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rgbClr val="18A0DB"/>
                </a:solidFill>
              </a:rPr>
              <a:t>Count in 5s</a:t>
            </a:r>
          </a:p>
        </p:txBody>
      </p:sp>
      <p:sp>
        <p:nvSpPr>
          <p:cNvPr id="10243" name="Rectangle 5">
            <a:extLst>
              <a:ext uri="{FF2B5EF4-FFF2-40B4-BE49-F238E27FC236}">
                <a16:creationId xmlns:a16="http://schemas.microsoft.com/office/drawing/2014/main" id="{0D10DAB3-51BA-0C4F-AA81-6E6481DD39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7225" y="1208088"/>
            <a:ext cx="57340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chemeClr val="tx1"/>
                </a:solidFill>
              </a:rPr>
              <a:t>How many fingers can you count?</a:t>
            </a:r>
          </a:p>
        </p:txBody>
      </p:sp>
      <p:sp>
        <p:nvSpPr>
          <p:cNvPr id="10244" name="Rectangle 6">
            <a:extLst>
              <a:ext uri="{FF2B5EF4-FFF2-40B4-BE49-F238E27FC236}">
                <a16:creationId xmlns:a16="http://schemas.microsoft.com/office/drawing/2014/main" id="{317630B6-22D7-4849-8D42-18AB6DE02C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7225" y="1784350"/>
            <a:ext cx="3243263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Remember to count in 5s.</a:t>
            </a:r>
          </a:p>
        </p:txBody>
      </p:sp>
      <p:pic>
        <p:nvPicPr>
          <p:cNvPr id="10245" name="Picture 8">
            <a:extLst>
              <a:ext uri="{FF2B5EF4-FFF2-40B4-BE49-F238E27FC236}">
                <a16:creationId xmlns:a16="http://schemas.microsoft.com/office/drawing/2014/main" id="{371D6E4F-4B3E-4C46-87E9-682255FEB2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88" y="2254250"/>
            <a:ext cx="1684337" cy="233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44">
            <a:extLst>
              <a:ext uri="{FF2B5EF4-FFF2-40B4-BE49-F238E27FC236}">
                <a16:creationId xmlns:a16="http://schemas.microsoft.com/office/drawing/2014/main" id="{73E32BF7-63BD-1C4D-89CB-6F9F6117AB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1425" y="2365375"/>
            <a:ext cx="1684338" cy="233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48">
            <a:extLst>
              <a:ext uri="{FF2B5EF4-FFF2-40B4-BE49-F238E27FC236}">
                <a16:creationId xmlns:a16="http://schemas.microsoft.com/office/drawing/2014/main" id="{3B09C096-12A4-814E-9410-89A72709F7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9250" y="2278063"/>
            <a:ext cx="1684338" cy="233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50">
            <a:extLst>
              <a:ext uri="{FF2B5EF4-FFF2-40B4-BE49-F238E27FC236}">
                <a16:creationId xmlns:a16="http://schemas.microsoft.com/office/drawing/2014/main" id="{D7E489BC-8459-D448-A3D9-0B2DEB1A25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2513" y="3524250"/>
            <a:ext cx="1884362" cy="261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51">
            <a:extLst>
              <a:ext uri="{FF2B5EF4-FFF2-40B4-BE49-F238E27FC236}">
                <a16:creationId xmlns:a16="http://schemas.microsoft.com/office/drawing/2014/main" id="{23498093-76D3-0C4A-8FB0-36B4925DE1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0338" y="3524250"/>
            <a:ext cx="1884362" cy="261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43C5531-FCA8-43BF-A1BB-5ACF67A313AC}"/>
              </a:ext>
            </a:extLst>
          </p:cNvPr>
          <p:cNvSpPr/>
          <p:nvPr/>
        </p:nvSpPr>
        <p:spPr>
          <a:xfrm>
            <a:off x="6802438" y="719138"/>
            <a:ext cx="1581150" cy="1408112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70039E5A-E033-534A-B5BA-740FC3CB29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21500" y="866775"/>
            <a:ext cx="1346200" cy="114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b="1" dirty="0">
                <a:solidFill>
                  <a:schemeClr val="tx1"/>
                </a:solidFill>
              </a:rPr>
              <a:t>25</a:t>
            </a:r>
          </a:p>
        </p:txBody>
      </p:sp>
    </p:spTree>
    <p:extLst>
      <p:ext uri="{BB962C8B-B14F-4D97-AF65-F5344CB8AC3E}">
        <p14:creationId xmlns:p14="http://schemas.microsoft.com/office/powerpoint/2010/main" val="2542151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5">
            <a:extLst>
              <a:ext uri="{FF2B5EF4-FFF2-40B4-BE49-F238E27FC236}">
                <a16:creationId xmlns:a16="http://schemas.microsoft.com/office/drawing/2014/main" id="{7AD897FE-F372-42A4-B917-B4C27A5CC241}"/>
              </a:ext>
            </a:extLst>
          </p:cNvPr>
          <p:cNvSpPr/>
          <p:nvPr/>
        </p:nvSpPr>
        <p:spPr>
          <a:xfrm>
            <a:off x="755650" y="1481138"/>
            <a:ext cx="7632700" cy="406400"/>
          </a:xfrm>
          <a:prstGeom prst="round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Let’s count in fives and watch what happens on the 100 square.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0F6BB49-4788-4EBA-86CD-5C32335A512A}"/>
              </a:ext>
            </a:extLst>
          </p:cNvPr>
          <p:cNvSpPr/>
          <p:nvPr/>
        </p:nvSpPr>
        <p:spPr>
          <a:xfrm>
            <a:off x="2792413" y="1982788"/>
            <a:ext cx="387350" cy="384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DE960B5-5784-4374-BFCC-2404269F3F5E}"/>
              </a:ext>
            </a:extLst>
          </p:cNvPr>
          <p:cNvSpPr/>
          <p:nvPr/>
        </p:nvSpPr>
        <p:spPr>
          <a:xfrm>
            <a:off x="3179763" y="1982788"/>
            <a:ext cx="384175" cy="384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FCADBCC-59DB-44B7-BCB4-7E93EDD67D3A}"/>
              </a:ext>
            </a:extLst>
          </p:cNvPr>
          <p:cNvSpPr/>
          <p:nvPr/>
        </p:nvSpPr>
        <p:spPr>
          <a:xfrm>
            <a:off x="3563938" y="1982788"/>
            <a:ext cx="385762" cy="384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8290EDB-8381-4C0E-A49D-2D954F91FCA5}"/>
              </a:ext>
            </a:extLst>
          </p:cNvPr>
          <p:cNvSpPr/>
          <p:nvPr/>
        </p:nvSpPr>
        <p:spPr>
          <a:xfrm>
            <a:off x="3949700" y="1982788"/>
            <a:ext cx="387350" cy="384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6408635-E85B-4A6F-9C50-6C49B1227E1B}"/>
              </a:ext>
            </a:extLst>
          </p:cNvPr>
          <p:cNvSpPr/>
          <p:nvPr/>
        </p:nvSpPr>
        <p:spPr>
          <a:xfrm>
            <a:off x="4337050" y="1982788"/>
            <a:ext cx="385763" cy="384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522B921-7C7A-47FA-8667-32E5F644681F}"/>
              </a:ext>
            </a:extLst>
          </p:cNvPr>
          <p:cNvSpPr/>
          <p:nvPr/>
        </p:nvSpPr>
        <p:spPr>
          <a:xfrm>
            <a:off x="4722813" y="1982788"/>
            <a:ext cx="387350" cy="384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984BFB6-7180-41E8-8FC9-B40D5DC3398A}"/>
              </a:ext>
            </a:extLst>
          </p:cNvPr>
          <p:cNvSpPr/>
          <p:nvPr/>
        </p:nvSpPr>
        <p:spPr>
          <a:xfrm>
            <a:off x="5110163" y="1982788"/>
            <a:ext cx="385762" cy="384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E9DD736-5678-4060-B2F9-1E9E66FA1817}"/>
              </a:ext>
            </a:extLst>
          </p:cNvPr>
          <p:cNvSpPr/>
          <p:nvPr/>
        </p:nvSpPr>
        <p:spPr>
          <a:xfrm>
            <a:off x="5495925" y="1982788"/>
            <a:ext cx="385763" cy="384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C4A3873-5D15-4B17-B99B-302214951E81}"/>
              </a:ext>
            </a:extLst>
          </p:cNvPr>
          <p:cNvSpPr/>
          <p:nvPr/>
        </p:nvSpPr>
        <p:spPr>
          <a:xfrm>
            <a:off x="5881688" y="1982788"/>
            <a:ext cx="385762" cy="384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B612189-A370-4A3D-84E3-E069AAFDB526}"/>
              </a:ext>
            </a:extLst>
          </p:cNvPr>
          <p:cNvSpPr/>
          <p:nvPr/>
        </p:nvSpPr>
        <p:spPr>
          <a:xfrm>
            <a:off x="6267450" y="1982788"/>
            <a:ext cx="385763" cy="384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37F3DB1-78E0-469B-AF60-8E85BE1D8D25}"/>
              </a:ext>
            </a:extLst>
          </p:cNvPr>
          <p:cNvSpPr/>
          <p:nvPr/>
        </p:nvSpPr>
        <p:spPr>
          <a:xfrm>
            <a:off x="2792413" y="2366963"/>
            <a:ext cx="387350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11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BCCF4F-F098-4C21-A91F-61FBD7952909}"/>
              </a:ext>
            </a:extLst>
          </p:cNvPr>
          <p:cNvSpPr/>
          <p:nvPr/>
        </p:nvSpPr>
        <p:spPr>
          <a:xfrm>
            <a:off x="3179763" y="2366963"/>
            <a:ext cx="384175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90E3DA9-BF57-42E3-A379-A8EF64E95F61}"/>
              </a:ext>
            </a:extLst>
          </p:cNvPr>
          <p:cNvSpPr/>
          <p:nvPr/>
        </p:nvSpPr>
        <p:spPr>
          <a:xfrm>
            <a:off x="3563938" y="2366963"/>
            <a:ext cx="385762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13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007DC32-974B-4C81-B668-31C0363F55D6}"/>
              </a:ext>
            </a:extLst>
          </p:cNvPr>
          <p:cNvSpPr/>
          <p:nvPr/>
        </p:nvSpPr>
        <p:spPr>
          <a:xfrm>
            <a:off x="3949700" y="2366963"/>
            <a:ext cx="387350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14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EC3D7CA-7C30-4E4C-9CC8-C509F28BB88B}"/>
              </a:ext>
            </a:extLst>
          </p:cNvPr>
          <p:cNvSpPr/>
          <p:nvPr/>
        </p:nvSpPr>
        <p:spPr>
          <a:xfrm>
            <a:off x="4337050" y="2366963"/>
            <a:ext cx="385763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15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45D20A0-8D3C-4F61-BDFB-789A416DAF65}"/>
              </a:ext>
            </a:extLst>
          </p:cNvPr>
          <p:cNvSpPr/>
          <p:nvPr/>
        </p:nvSpPr>
        <p:spPr>
          <a:xfrm>
            <a:off x="4722813" y="2366963"/>
            <a:ext cx="387350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16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1ABC78E-568D-4437-93CF-5C33CDBDC225}"/>
              </a:ext>
            </a:extLst>
          </p:cNvPr>
          <p:cNvSpPr/>
          <p:nvPr/>
        </p:nvSpPr>
        <p:spPr>
          <a:xfrm>
            <a:off x="5110163" y="2366963"/>
            <a:ext cx="385762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17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51BC901-AAB7-448D-B8B5-AF136067196A}"/>
              </a:ext>
            </a:extLst>
          </p:cNvPr>
          <p:cNvSpPr/>
          <p:nvPr/>
        </p:nvSpPr>
        <p:spPr>
          <a:xfrm>
            <a:off x="5495925" y="2366963"/>
            <a:ext cx="385763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18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A60A448-A60A-4A0D-8851-A962FF5BB737}"/>
              </a:ext>
            </a:extLst>
          </p:cNvPr>
          <p:cNvSpPr/>
          <p:nvPr/>
        </p:nvSpPr>
        <p:spPr>
          <a:xfrm>
            <a:off x="5881688" y="2366963"/>
            <a:ext cx="385762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19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4B1AFF5-9506-4A61-9FE9-DE9D7895637F}"/>
              </a:ext>
            </a:extLst>
          </p:cNvPr>
          <p:cNvSpPr/>
          <p:nvPr/>
        </p:nvSpPr>
        <p:spPr>
          <a:xfrm>
            <a:off x="6267450" y="2366963"/>
            <a:ext cx="385763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20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A6D9AB2-CBB9-4A1E-AD47-CC00A0C5A3FC}"/>
              </a:ext>
            </a:extLst>
          </p:cNvPr>
          <p:cNvSpPr/>
          <p:nvPr/>
        </p:nvSpPr>
        <p:spPr>
          <a:xfrm>
            <a:off x="2792413" y="2754313"/>
            <a:ext cx="387350" cy="3857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21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1421163-D7B1-4CC0-A95A-CE2C6DF45923}"/>
              </a:ext>
            </a:extLst>
          </p:cNvPr>
          <p:cNvSpPr/>
          <p:nvPr/>
        </p:nvSpPr>
        <p:spPr>
          <a:xfrm>
            <a:off x="3179763" y="2754313"/>
            <a:ext cx="384175" cy="3857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22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AFA4F28-AC59-4890-BD9B-2743295B3815}"/>
              </a:ext>
            </a:extLst>
          </p:cNvPr>
          <p:cNvSpPr/>
          <p:nvPr/>
        </p:nvSpPr>
        <p:spPr>
          <a:xfrm>
            <a:off x="3563938" y="2754313"/>
            <a:ext cx="385762" cy="3857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23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26C3065-27FF-482E-A975-2D59FA18365A}"/>
              </a:ext>
            </a:extLst>
          </p:cNvPr>
          <p:cNvSpPr/>
          <p:nvPr/>
        </p:nvSpPr>
        <p:spPr>
          <a:xfrm>
            <a:off x="3949700" y="2754313"/>
            <a:ext cx="387350" cy="3857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24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89EC6FF-6328-4874-B01F-9AAB944037FB}"/>
              </a:ext>
            </a:extLst>
          </p:cNvPr>
          <p:cNvSpPr/>
          <p:nvPr/>
        </p:nvSpPr>
        <p:spPr>
          <a:xfrm>
            <a:off x="4337050" y="2754313"/>
            <a:ext cx="385763" cy="3857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25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668F0D5-DDC2-434D-B863-77C0F2187F38}"/>
              </a:ext>
            </a:extLst>
          </p:cNvPr>
          <p:cNvSpPr/>
          <p:nvPr/>
        </p:nvSpPr>
        <p:spPr>
          <a:xfrm>
            <a:off x="4722813" y="2754313"/>
            <a:ext cx="387350" cy="3857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26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CF99EF7-377D-4DB8-B4A7-3A211B177FE5}"/>
              </a:ext>
            </a:extLst>
          </p:cNvPr>
          <p:cNvSpPr/>
          <p:nvPr/>
        </p:nvSpPr>
        <p:spPr>
          <a:xfrm>
            <a:off x="5110163" y="2754313"/>
            <a:ext cx="385762" cy="3857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27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D38CCFF8-49DF-4A65-B5F8-2AD004752B03}"/>
              </a:ext>
            </a:extLst>
          </p:cNvPr>
          <p:cNvSpPr/>
          <p:nvPr/>
        </p:nvSpPr>
        <p:spPr>
          <a:xfrm>
            <a:off x="5495925" y="2754313"/>
            <a:ext cx="385763" cy="3857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28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D2462208-83F1-4DF3-A7E5-9D25F5DC2F6D}"/>
              </a:ext>
            </a:extLst>
          </p:cNvPr>
          <p:cNvSpPr/>
          <p:nvPr/>
        </p:nvSpPr>
        <p:spPr>
          <a:xfrm>
            <a:off x="5881688" y="2754313"/>
            <a:ext cx="385762" cy="3857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29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FC6A2EFF-AC1B-482C-ADF7-FFC42C56B123}"/>
              </a:ext>
            </a:extLst>
          </p:cNvPr>
          <p:cNvSpPr/>
          <p:nvPr/>
        </p:nvSpPr>
        <p:spPr>
          <a:xfrm>
            <a:off x="6267450" y="2754313"/>
            <a:ext cx="385763" cy="3857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30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B49362F-5909-495F-846F-C1496E9051E4}"/>
              </a:ext>
            </a:extLst>
          </p:cNvPr>
          <p:cNvSpPr/>
          <p:nvPr/>
        </p:nvSpPr>
        <p:spPr>
          <a:xfrm>
            <a:off x="2792413" y="3140075"/>
            <a:ext cx="387350" cy="385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31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14DA06F-2760-4994-8654-C5B8304D7F5C}"/>
              </a:ext>
            </a:extLst>
          </p:cNvPr>
          <p:cNvSpPr/>
          <p:nvPr/>
        </p:nvSpPr>
        <p:spPr>
          <a:xfrm>
            <a:off x="3179763" y="3140075"/>
            <a:ext cx="384175" cy="385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32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3411CA9B-25C8-4877-8B35-F4C7E3B09433}"/>
              </a:ext>
            </a:extLst>
          </p:cNvPr>
          <p:cNvSpPr/>
          <p:nvPr/>
        </p:nvSpPr>
        <p:spPr>
          <a:xfrm>
            <a:off x="3563938" y="3140075"/>
            <a:ext cx="385762" cy="385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33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EF412513-0C0E-4746-A765-213D76DCCB94}"/>
              </a:ext>
            </a:extLst>
          </p:cNvPr>
          <p:cNvSpPr/>
          <p:nvPr/>
        </p:nvSpPr>
        <p:spPr>
          <a:xfrm>
            <a:off x="3949700" y="3140075"/>
            <a:ext cx="387350" cy="385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34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F6D7A901-F1E2-47B2-A011-35E217AAABBA}"/>
              </a:ext>
            </a:extLst>
          </p:cNvPr>
          <p:cNvSpPr/>
          <p:nvPr/>
        </p:nvSpPr>
        <p:spPr>
          <a:xfrm>
            <a:off x="4337050" y="3140075"/>
            <a:ext cx="385763" cy="385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35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F8F7D0A0-6535-40EE-99BD-8920FDDA3F1E}"/>
              </a:ext>
            </a:extLst>
          </p:cNvPr>
          <p:cNvSpPr/>
          <p:nvPr/>
        </p:nvSpPr>
        <p:spPr>
          <a:xfrm>
            <a:off x="4722813" y="3140075"/>
            <a:ext cx="387350" cy="385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36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31292EF3-941B-4020-ADF9-084170584F0D}"/>
              </a:ext>
            </a:extLst>
          </p:cNvPr>
          <p:cNvSpPr/>
          <p:nvPr/>
        </p:nvSpPr>
        <p:spPr>
          <a:xfrm>
            <a:off x="5110163" y="3140075"/>
            <a:ext cx="385762" cy="385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37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E714E1B-69C8-47CE-80C6-DF57C50E2192}"/>
              </a:ext>
            </a:extLst>
          </p:cNvPr>
          <p:cNvSpPr/>
          <p:nvPr/>
        </p:nvSpPr>
        <p:spPr>
          <a:xfrm>
            <a:off x="5495925" y="3140075"/>
            <a:ext cx="385763" cy="385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38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9FC9D2E6-39EB-41E3-A8DD-63C3292241A0}"/>
              </a:ext>
            </a:extLst>
          </p:cNvPr>
          <p:cNvSpPr/>
          <p:nvPr/>
        </p:nvSpPr>
        <p:spPr>
          <a:xfrm>
            <a:off x="5881688" y="3140075"/>
            <a:ext cx="385762" cy="385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39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0D200208-71E5-4C65-892A-F2EB409CCB2D}"/>
              </a:ext>
            </a:extLst>
          </p:cNvPr>
          <p:cNvSpPr/>
          <p:nvPr/>
        </p:nvSpPr>
        <p:spPr>
          <a:xfrm>
            <a:off x="6267450" y="3140075"/>
            <a:ext cx="385763" cy="385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40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75F84D74-54DC-428A-88D7-038D9364D8B0}"/>
              </a:ext>
            </a:extLst>
          </p:cNvPr>
          <p:cNvSpPr/>
          <p:nvPr/>
        </p:nvSpPr>
        <p:spPr>
          <a:xfrm>
            <a:off x="2792413" y="3525838"/>
            <a:ext cx="387350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41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94F5E52D-3D0E-4D92-9A1B-BD87CF4AA767}"/>
              </a:ext>
            </a:extLst>
          </p:cNvPr>
          <p:cNvSpPr/>
          <p:nvPr/>
        </p:nvSpPr>
        <p:spPr>
          <a:xfrm>
            <a:off x="3179763" y="3525838"/>
            <a:ext cx="384175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42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323CE4DB-A0BA-4A6D-B3A5-1BE6342409C0}"/>
              </a:ext>
            </a:extLst>
          </p:cNvPr>
          <p:cNvSpPr/>
          <p:nvPr/>
        </p:nvSpPr>
        <p:spPr>
          <a:xfrm>
            <a:off x="3563938" y="3525838"/>
            <a:ext cx="385762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43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4754E5F-FFDA-4D3D-A01F-D4AA2D3BA5AB}"/>
              </a:ext>
            </a:extLst>
          </p:cNvPr>
          <p:cNvSpPr/>
          <p:nvPr/>
        </p:nvSpPr>
        <p:spPr>
          <a:xfrm>
            <a:off x="3949700" y="3525838"/>
            <a:ext cx="387350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44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37E67EFE-0C1D-4221-9753-1044D817A570}"/>
              </a:ext>
            </a:extLst>
          </p:cNvPr>
          <p:cNvSpPr/>
          <p:nvPr/>
        </p:nvSpPr>
        <p:spPr>
          <a:xfrm>
            <a:off x="4337050" y="3525838"/>
            <a:ext cx="385763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45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17EB218B-7425-4D46-AF6D-74D4CB1DF3B5}"/>
              </a:ext>
            </a:extLst>
          </p:cNvPr>
          <p:cNvSpPr/>
          <p:nvPr/>
        </p:nvSpPr>
        <p:spPr>
          <a:xfrm>
            <a:off x="4722813" y="3525838"/>
            <a:ext cx="387350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46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2B136954-64EA-4AFB-9F04-1F084FA1FA2A}"/>
              </a:ext>
            </a:extLst>
          </p:cNvPr>
          <p:cNvSpPr/>
          <p:nvPr/>
        </p:nvSpPr>
        <p:spPr>
          <a:xfrm>
            <a:off x="5110163" y="3525838"/>
            <a:ext cx="385762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47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1B1DE891-73CF-468D-8830-9A17273CD847}"/>
              </a:ext>
            </a:extLst>
          </p:cNvPr>
          <p:cNvSpPr/>
          <p:nvPr/>
        </p:nvSpPr>
        <p:spPr>
          <a:xfrm>
            <a:off x="5495925" y="3525838"/>
            <a:ext cx="385763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48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4621AC94-D3B7-4962-B267-36EA475D853E}"/>
              </a:ext>
            </a:extLst>
          </p:cNvPr>
          <p:cNvSpPr/>
          <p:nvPr/>
        </p:nvSpPr>
        <p:spPr>
          <a:xfrm>
            <a:off x="5881688" y="3525838"/>
            <a:ext cx="385762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49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528CAF8F-C19F-4B2E-8255-A793ACA510B9}"/>
              </a:ext>
            </a:extLst>
          </p:cNvPr>
          <p:cNvSpPr/>
          <p:nvPr/>
        </p:nvSpPr>
        <p:spPr>
          <a:xfrm>
            <a:off x="6267450" y="3525838"/>
            <a:ext cx="385763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50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1CB9DCEF-A97A-4090-80DE-F0BC952BA427}"/>
              </a:ext>
            </a:extLst>
          </p:cNvPr>
          <p:cNvSpPr/>
          <p:nvPr/>
        </p:nvSpPr>
        <p:spPr>
          <a:xfrm>
            <a:off x="2792413" y="3913188"/>
            <a:ext cx="387350" cy="384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51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4C72CA01-FA73-4AEE-9A4E-181AE5CCC160}"/>
              </a:ext>
            </a:extLst>
          </p:cNvPr>
          <p:cNvSpPr/>
          <p:nvPr/>
        </p:nvSpPr>
        <p:spPr>
          <a:xfrm>
            <a:off x="3179763" y="3913188"/>
            <a:ext cx="384175" cy="384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52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C38FEED6-7C90-4210-8D16-868D5B40E214}"/>
              </a:ext>
            </a:extLst>
          </p:cNvPr>
          <p:cNvSpPr/>
          <p:nvPr/>
        </p:nvSpPr>
        <p:spPr>
          <a:xfrm>
            <a:off x="3563938" y="3913188"/>
            <a:ext cx="385762" cy="384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53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2A1EDE28-41E3-49C5-8AC8-6EBD96B5E066}"/>
              </a:ext>
            </a:extLst>
          </p:cNvPr>
          <p:cNvSpPr/>
          <p:nvPr/>
        </p:nvSpPr>
        <p:spPr>
          <a:xfrm>
            <a:off x="3949700" y="3913188"/>
            <a:ext cx="387350" cy="384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54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BE5C2296-A234-4DA5-983C-5DD2D0CF97DE}"/>
              </a:ext>
            </a:extLst>
          </p:cNvPr>
          <p:cNvSpPr/>
          <p:nvPr/>
        </p:nvSpPr>
        <p:spPr>
          <a:xfrm>
            <a:off x="4337050" y="3913188"/>
            <a:ext cx="385763" cy="384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55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F783AD58-3629-406B-BF3C-13D70E31EE61}"/>
              </a:ext>
            </a:extLst>
          </p:cNvPr>
          <p:cNvSpPr/>
          <p:nvPr/>
        </p:nvSpPr>
        <p:spPr>
          <a:xfrm>
            <a:off x="4722813" y="3913188"/>
            <a:ext cx="387350" cy="384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56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630C2FC2-C6B4-4A6F-A9CD-973D1601960F}"/>
              </a:ext>
            </a:extLst>
          </p:cNvPr>
          <p:cNvSpPr/>
          <p:nvPr/>
        </p:nvSpPr>
        <p:spPr>
          <a:xfrm>
            <a:off x="5110163" y="3913188"/>
            <a:ext cx="385762" cy="384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57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97BAF12D-F8B0-45BD-A143-BA5CF11FBF7A}"/>
              </a:ext>
            </a:extLst>
          </p:cNvPr>
          <p:cNvSpPr/>
          <p:nvPr/>
        </p:nvSpPr>
        <p:spPr>
          <a:xfrm>
            <a:off x="5495925" y="3913188"/>
            <a:ext cx="385763" cy="384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58</a:t>
            </a: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BD8C8AE0-10EF-48DF-BE0F-4990790C0F72}"/>
              </a:ext>
            </a:extLst>
          </p:cNvPr>
          <p:cNvSpPr/>
          <p:nvPr/>
        </p:nvSpPr>
        <p:spPr>
          <a:xfrm>
            <a:off x="5881688" y="3913188"/>
            <a:ext cx="385762" cy="384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59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04A505FD-77C3-4D87-B474-F8AC3546B8D0}"/>
              </a:ext>
            </a:extLst>
          </p:cNvPr>
          <p:cNvSpPr/>
          <p:nvPr/>
        </p:nvSpPr>
        <p:spPr>
          <a:xfrm>
            <a:off x="6267450" y="3913188"/>
            <a:ext cx="385763" cy="384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60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BCB44DC7-0687-4B01-9062-A93F5F3C87D2}"/>
              </a:ext>
            </a:extLst>
          </p:cNvPr>
          <p:cNvSpPr/>
          <p:nvPr/>
        </p:nvSpPr>
        <p:spPr>
          <a:xfrm>
            <a:off x="2792413" y="4297363"/>
            <a:ext cx="387350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61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A3DD102B-D645-4808-8789-19C3C2883051}"/>
              </a:ext>
            </a:extLst>
          </p:cNvPr>
          <p:cNvSpPr/>
          <p:nvPr/>
        </p:nvSpPr>
        <p:spPr>
          <a:xfrm>
            <a:off x="3179763" y="4297363"/>
            <a:ext cx="384175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62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21DA9C4C-854E-439A-A51D-D0B33F375820}"/>
              </a:ext>
            </a:extLst>
          </p:cNvPr>
          <p:cNvSpPr/>
          <p:nvPr/>
        </p:nvSpPr>
        <p:spPr>
          <a:xfrm>
            <a:off x="3563938" y="4297363"/>
            <a:ext cx="385762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63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2E53BE4C-3802-4CCC-BD7E-F5F53645D3BF}"/>
              </a:ext>
            </a:extLst>
          </p:cNvPr>
          <p:cNvSpPr/>
          <p:nvPr/>
        </p:nvSpPr>
        <p:spPr>
          <a:xfrm>
            <a:off x="3949700" y="4297363"/>
            <a:ext cx="387350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64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CB730325-8341-4030-83D5-711F5C81F220}"/>
              </a:ext>
            </a:extLst>
          </p:cNvPr>
          <p:cNvSpPr/>
          <p:nvPr/>
        </p:nvSpPr>
        <p:spPr>
          <a:xfrm>
            <a:off x="4337050" y="4297363"/>
            <a:ext cx="385763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65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07923FB6-184E-45AD-8A27-3155CC5C5D80}"/>
              </a:ext>
            </a:extLst>
          </p:cNvPr>
          <p:cNvSpPr/>
          <p:nvPr/>
        </p:nvSpPr>
        <p:spPr>
          <a:xfrm>
            <a:off x="4722813" y="4297363"/>
            <a:ext cx="387350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66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590DBBD7-548D-46A0-8CE1-97CBACB5A43F}"/>
              </a:ext>
            </a:extLst>
          </p:cNvPr>
          <p:cNvSpPr/>
          <p:nvPr/>
        </p:nvSpPr>
        <p:spPr>
          <a:xfrm>
            <a:off x="5110163" y="4297363"/>
            <a:ext cx="385762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67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1845B7EB-0086-4FB9-96CC-5F6CEA2C3CA5}"/>
              </a:ext>
            </a:extLst>
          </p:cNvPr>
          <p:cNvSpPr/>
          <p:nvPr/>
        </p:nvSpPr>
        <p:spPr>
          <a:xfrm>
            <a:off x="5495925" y="4297363"/>
            <a:ext cx="385763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68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95D0F67B-2576-45B5-9F7F-53A2E2E8B76B}"/>
              </a:ext>
            </a:extLst>
          </p:cNvPr>
          <p:cNvSpPr/>
          <p:nvPr/>
        </p:nvSpPr>
        <p:spPr>
          <a:xfrm>
            <a:off x="5881688" y="4297363"/>
            <a:ext cx="385762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69</a:t>
            </a: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FC761989-9910-48EB-82A8-E0C0799065AE}"/>
              </a:ext>
            </a:extLst>
          </p:cNvPr>
          <p:cNvSpPr/>
          <p:nvPr/>
        </p:nvSpPr>
        <p:spPr>
          <a:xfrm>
            <a:off x="6267450" y="4297363"/>
            <a:ext cx="385763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70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12762AA5-D051-48EB-BBED-7EF784D9B797}"/>
              </a:ext>
            </a:extLst>
          </p:cNvPr>
          <p:cNvSpPr/>
          <p:nvPr/>
        </p:nvSpPr>
        <p:spPr>
          <a:xfrm>
            <a:off x="2792413" y="4684713"/>
            <a:ext cx="387350" cy="3857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71</a:t>
            </a: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0E205A5D-FF5C-42F1-822C-4F2D9A031AC8}"/>
              </a:ext>
            </a:extLst>
          </p:cNvPr>
          <p:cNvSpPr/>
          <p:nvPr/>
        </p:nvSpPr>
        <p:spPr>
          <a:xfrm>
            <a:off x="3179763" y="4684713"/>
            <a:ext cx="384175" cy="3857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72</a:t>
            </a: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F347DC20-B088-4EEE-AFAE-87CAA62A2B74}"/>
              </a:ext>
            </a:extLst>
          </p:cNvPr>
          <p:cNvSpPr/>
          <p:nvPr/>
        </p:nvSpPr>
        <p:spPr>
          <a:xfrm>
            <a:off x="3563938" y="4684713"/>
            <a:ext cx="385762" cy="3857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73</a:t>
            </a: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42A39979-615F-4840-B846-738336C4EC9D}"/>
              </a:ext>
            </a:extLst>
          </p:cNvPr>
          <p:cNvSpPr/>
          <p:nvPr/>
        </p:nvSpPr>
        <p:spPr>
          <a:xfrm>
            <a:off x="3949700" y="4684713"/>
            <a:ext cx="387350" cy="3857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74</a:t>
            </a: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BC58BDB7-4D92-427C-A482-161B43CADB60}"/>
              </a:ext>
            </a:extLst>
          </p:cNvPr>
          <p:cNvSpPr/>
          <p:nvPr/>
        </p:nvSpPr>
        <p:spPr>
          <a:xfrm>
            <a:off x="4337050" y="4684713"/>
            <a:ext cx="385763" cy="3857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75</a:t>
            </a: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007C31B0-C9C4-43C6-9763-802BDD60BD93}"/>
              </a:ext>
            </a:extLst>
          </p:cNvPr>
          <p:cNvSpPr/>
          <p:nvPr/>
        </p:nvSpPr>
        <p:spPr>
          <a:xfrm>
            <a:off x="4722813" y="4684713"/>
            <a:ext cx="387350" cy="3857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76</a:t>
            </a: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366519A6-8A1C-495D-BE57-C1B340981B1F}"/>
              </a:ext>
            </a:extLst>
          </p:cNvPr>
          <p:cNvSpPr/>
          <p:nvPr/>
        </p:nvSpPr>
        <p:spPr>
          <a:xfrm>
            <a:off x="5110163" y="4684713"/>
            <a:ext cx="385762" cy="3857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77</a:t>
            </a: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6F77ADD7-A4BC-4E5E-B4A3-1EF3A324274F}"/>
              </a:ext>
            </a:extLst>
          </p:cNvPr>
          <p:cNvSpPr/>
          <p:nvPr/>
        </p:nvSpPr>
        <p:spPr>
          <a:xfrm>
            <a:off x="5495925" y="4684713"/>
            <a:ext cx="385763" cy="3857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78</a:t>
            </a: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8F52E95A-938E-4135-8A42-A7515BD1B389}"/>
              </a:ext>
            </a:extLst>
          </p:cNvPr>
          <p:cNvSpPr/>
          <p:nvPr/>
        </p:nvSpPr>
        <p:spPr>
          <a:xfrm>
            <a:off x="5881688" y="4684713"/>
            <a:ext cx="385762" cy="3857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79</a:t>
            </a: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1F56C2F8-5E16-4968-BAC5-EEAAFD9355EE}"/>
              </a:ext>
            </a:extLst>
          </p:cNvPr>
          <p:cNvSpPr/>
          <p:nvPr/>
        </p:nvSpPr>
        <p:spPr>
          <a:xfrm>
            <a:off x="6267450" y="4684713"/>
            <a:ext cx="385763" cy="3857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80</a:t>
            </a: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27422D67-AABD-45EF-9AB1-F38C3163E783}"/>
              </a:ext>
            </a:extLst>
          </p:cNvPr>
          <p:cNvSpPr/>
          <p:nvPr/>
        </p:nvSpPr>
        <p:spPr>
          <a:xfrm>
            <a:off x="2792413" y="5070475"/>
            <a:ext cx="387350" cy="385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81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F3DFFFD4-D513-4725-AB05-C929397F39E8}"/>
              </a:ext>
            </a:extLst>
          </p:cNvPr>
          <p:cNvSpPr/>
          <p:nvPr/>
        </p:nvSpPr>
        <p:spPr>
          <a:xfrm>
            <a:off x="3179763" y="5070475"/>
            <a:ext cx="384175" cy="385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82</a:t>
            </a: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741A008E-CF3B-450D-871E-CD9A86A753A2}"/>
              </a:ext>
            </a:extLst>
          </p:cNvPr>
          <p:cNvSpPr/>
          <p:nvPr/>
        </p:nvSpPr>
        <p:spPr>
          <a:xfrm>
            <a:off x="3563938" y="5070475"/>
            <a:ext cx="385762" cy="385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83</a:t>
            </a: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614C7535-D441-42E6-A246-1FEDFFFB527F}"/>
              </a:ext>
            </a:extLst>
          </p:cNvPr>
          <p:cNvSpPr/>
          <p:nvPr/>
        </p:nvSpPr>
        <p:spPr>
          <a:xfrm>
            <a:off x="3949700" y="5070475"/>
            <a:ext cx="387350" cy="385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84</a:t>
            </a: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3B4CC819-D884-41DC-A0C8-A80B1B474906}"/>
              </a:ext>
            </a:extLst>
          </p:cNvPr>
          <p:cNvSpPr/>
          <p:nvPr/>
        </p:nvSpPr>
        <p:spPr>
          <a:xfrm>
            <a:off x="4337050" y="5070475"/>
            <a:ext cx="385763" cy="385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85</a:t>
            </a: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3CE6619B-66F9-4D28-8214-B55947E9772B}"/>
              </a:ext>
            </a:extLst>
          </p:cNvPr>
          <p:cNvSpPr/>
          <p:nvPr/>
        </p:nvSpPr>
        <p:spPr>
          <a:xfrm>
            <a:off x="4722813" y="5070475"/>
            <a:ext cx="387350" cy="385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86</a:t>
            </a: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7C2AA706-3828-4625-81FC-B854C4DD8E48}"/>
              </a:ext>
            </a:extLst>
          </p:cNvPr>
          <p:cNvSpPr/>
          <p:nvPr/>
        </p:nvSpPr>
        <p:spPr>
          <a:xfrm>
            <a:off x="5110163" y="5070475"/>
            <a:ext cx="385762" cy="385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87</a:t>
            </a:r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A6776E99-7A5C-412F-84F4-E5E3BBCDE3BF}"/>
              </a:ext>
            </a:extLst>
          </p:cNvPr>
          <p:cNvSpPr/>
          <p:nvPr/>
        </p:nvSpPr>
        <p:spPr>
          <a:xfrm>
            <a:off x="5495925" y="5070475"/>
            <a:ext cx="385763" cy="385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88</a:t>
            </a:r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A2E6D81D-4E49-4C71-A0F8-CD7FBBF63B5F}"/>
              </a:ext>
            </a:extLst>
          </p:cNvPr>
          <p:cNvSpPr/>
          <p:nvPr/>
        </p:nvSpPr>
        <p:spPr>
          <a:xfrm>
            <a:off x="5881688" y="5070475"/>
            <a:ext cx="385762" cy="385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89</a:t>
            </a:r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6EE0440D-1E6B-4188-A32A-8C6351C2BD4B}"/>
              </a:ext>
            </a:extLst>
          </p:cNvPr>
          <p:cNvSpPr/>
          <p:nvPr/>
        </p:nvSpPr>
        <p:spPr>
          <a:xfrm>
            <a:off x="6267450" y="5070475"/>
            <a:ext cx="385763" cy="385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90</a:t>
            </a:r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293B37B1-0BB4-4F64-A046-C14B99EDBE00}"/>
              </a:ext>
            </a:extLst>
          </p:cNvPr>
          <p:cNvSpPr/>
          <p:nvPr/>
        </p:nvSpPr>
        <p:spPr>
          <a:xfrm>
            <a:off x="2792413" y="5456238"/>
            <a:ext cx="387350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91</a:t>
            </a:r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52579DC5-18CF-467B-80BE-D5066FCC3406}"/>
              </a:ext>
            </a:extLst>
          </p:cNvPr>
          <p:cNvSpPr/>
          <p:nvPr/>
        </p:nvSpPr>
        <p:spPr>
          <a:xfrm>
            <a:off x="3179763" y="5456238"/>
            <a:ext cx="384175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92</a:t>
            </a:r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7A0B40DD-076A-4124-83B1-7976A26DB947}"/>
              </a:ext>
            </a:extLst>
          </p:cNvPr>
          <p:cNvSpPr/>
          <p:nvPr/>
        </p:nvSpPr>
        <p:spPr>
          <a:xfrm>
            <a:off x="3563938" y="5456238"/>
            <a:ext cx="385762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93</a:t>
            </a:r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A66B36B5-90A5-4004-B27F-4C2164FC9893}"/>
              </a:ext>
            </a:extLst>
          </p:cNvPr>
          <p:cNvSpPr/>
          <p:nvPr/>
        </p:nvSpPr>
        <p:spPr>
          <a:xfrm>
            <a:off x="3949700" y="5456238"/>
            <a:ext cx="387350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94</a:t>
            </a:r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A82A4FCE-C2FF-4528-97BF-08B89333D9C1}"/>
              </a:ext>
            </a:extLst>
          </p:cNvPr>
          <p:cNvSpPr/>
          <p:nvPr/>
        </p:nvSpPr>
        <p:spPr>
          <a:xfrm>
            <a:off x="4337050" y="5456238"/>
            <a:ext cx="385763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95</a:t>
            </a:r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26CFA28E-6300-4200-8FF3-714DB239A3CB}"/>
              </a:ext>
            </a:extLst>
          </p:cNvPr>
          <p:cNvSpPr/>
          <p:nvPr/>
        </p:nvSpPr>
        <p:spPr>
          <a:xfrm>
            <a:off x="4722813" y="5456238"/>
            <a:ext cx="387350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96</a:t>
            </a:r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900A46F9-29A3-408C-A284-2E1F8891E1C9}"/>
              </a:ext>
            </a:extLst>
          </p:cNvPr>
          <p:cNvSpPr/>
          <p:nvPr/>
        </p:nvSpPr>
        <p:spPr>
          <a:xfrm>
            <a:off x="5110163" y="5456238"/>
            <a:ext cx="385762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97</a:t>
            </a:r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DA42827A-077E-43B4-9C75-2A9E023ACBB5}"/>
              </a:ext>
            </a:extLst>
          </p:cNvPr>
          <p:cNvSpPr/>
          <p:nvPr/>
        </p:nvSpPr>
        <p:spPr>
          <a:xfrm>
            <a:off x="5495925" y="5456238"/>
            <a:ext cx="385763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98</a:t>
            </a:r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7F1AAF36-40BC-449B-A0FC-F35D2F758EA4}"/>
              </a:ext>
            </a:extLst>
          </p:cNvPr>
          <p:cNvSpPr/>
          <p:nvPr/>
        </p:nvSpPr>
        <p:spPr>
          <a:xfrm>
            <a:off x="5881688" y="5456238"/>
            <a:ext cx="385762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99</a:t>
            </a:r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BC70679F-1C59-4511-B06D-D6E75A54DC29}"/>
              </a:ext>
            </a:extLst>
          </p:cNvPr>
          <p:cNvSpPr/>
          <p:nvPr/>
        </p:nvSpPr>
        <p:spPr>
          <a:xfrm>
            <a:off x="6267450" y="5456238"/>
            <a:ext cx="385763" cy="387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100</a:t>
            </a:r>
          </a:p>
        </p:txBody>
      </p:sp>
      <p:sp>
        <p:nvSpPr>
          <p:cNvPr id="104" name="Rounded Rectangle 111">
            <a:extLst>
              <a:ext uri="{FF2B5EF4-FFF2-40B4-BE49-F238E27FC236}">
                <a16:creationId xmlns:a16="http://schemas.microsoft.com/office/drawing/2014/main" id="{72EE8EB4-CBE1-472F-8D48-1CB3BCCE478F}"/>
              </a:ext>
            </a:extLst>
          </p:cNvPr>
          <p:cNvSpPr/>
          <p:nvPr/>
        </p:nvSpPr>
        <p:spPr>
          <a:xfrm>
            <a:off x="755650" y="5923181"/>
            <a:ext cx="7632700" cy="406400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What do you notice?</a:t>
            </a:r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69D6D7B8-10A7-4269-9DBE-8C160E5E269C}"/>
              </a:ext>
            </a:extLst>
          </p:cNvPr>
          <p:cNvSpPr/>
          <p:nvPr/>
        </p:nvSpPr>
        <p:spPr>
          <a:xfrm>
            <a:off x="688538" y="697080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Counting in Fives from Zero</a:t>
            </a:r>
          </a:p>
        </p:txBody>
      </p:sp>
      <p:sp>
        <p:nvSpPr>
          <p:cNvPr id="105" name="Oval Callout 104">
            <a:extLst>
              <a:ext uri="{FF2B5EF4-FFF2-40B4-BE49-F238E27FC236}">
                <a16:creationId xmlns:a16="http://schemas.microsoft.com/office/drawing/2014/main" id="{93FD444D-FCB0-AB4D-BC88-B00E82CAED82}"/>
              </a:ext>
            </a:extLst>
          </p:cNvPr>
          <p:cNvSpPr/>
          <p:nvPr/>
        </p:nvSpPr>
        <p:spPr>
          <a:xfrm>
            <a:off x="6770914" y="3140075"/>
            <a:ext cx="2177143" cy="2009993"/>
          </a:xfrm>
          <a:prstGeom prst="wedgeEllipseCallout">
            <a:avLst>
              <a:gd name="adj1" fmla="val -36833"/>
              <a:gd name="adj2" fmla="val 94453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</a:rPr>
              <a:t>They all end in a five or zero!</a:t>
            </a:r>
          </a:p>
        </p:txBody>
      </p:sp>
    </p:spTree>
    <p:extLst>
      <p:ext uri="{BB962C8B-B14F-4D97-AF65-F5344CB8AC3E}">
        <p14:creationId xmlns:p14="http://schemas.microsoft.com/office/powerpoint/2010/main" val="2206064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000"/>
                            </p:stCondLst>
                            <p:childTnLst>
                              <p:par>
                                <p:cTn id="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mph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0"/>
                            </p:stCondLst>
                            <p:childTnLst>
                              <p:par>
                                <p:cTn id="25" presetID="1" presetClass="emph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5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500"/>
                            </p:stCondLst>
                            <p:childTnLst>
                              <p:par>
                                <p:cTn id="3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500"/>
                            </p:stCondLst>
                            <p:childTnLst>
                              <p:par>
                                <p:cTn id="4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500"/>
                            </p:stCondLst>
                            <p:childTnLst>
                              <p:par>
                                <p:cTn id="45" presetID="1" presetClass="emph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mph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>
                                        <p:cTn id="5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4500"/>
                            </p:stCondLst>
                            <p:childTnLst>
                              <p:par>
                                <p:cTn id="55" presetID="1" presetClass="emph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6000"/>
                            </p:stCondLst>
                            <p:childTnLst>
                              <p:par>
                                <p:cTn id="60" presetID="1" presetClass="emph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>
                                        <p:cTn id="61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7500"/>
                            </p:stCondLst>
                            <p:childTnLst>
                              <p:par>
                                <p:cTn id="65" presetID="1" presetClass="emph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7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9000"/>
                            </p:stCondLst>
                            <p:childTnLst>
                              <p:par>
                                <p:cTn id="70" presetID="1" presetClass="emph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>
                                        <p:cTn id="71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2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500"/>
                            </p:stCondLst>
                            <p:childTnLst>
                              <p:par>
                                <p:cTn id="75" presetID="1" presetClass="emph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7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2000"/>
                            </p:stCondLst>
                            <p:childTnLst>
                              <p:par>
                                <p:cTn id="80" presetID="1" presetClass="emph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>
                                        <p:cTn id="81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2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3500"/>
                            </p:stCondLst>
                            <p:childTnLst>
                              <p:par>
                                <p:cTn id="85" presetID="1" presetClass="emph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7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5000"/>
                            </p:stCondLst>
                            <p:childTnLst>
                              <p:par>
                                <p:cTn id="90" presetID="1" presetClass="emph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>
                                        <p:cTn id="91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2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6500"/>
                            </p:stCondLst>
                            <p:childTnLst>
                              <p:par>
                                <p:cTn id="95" presetID="1" presetClass="emph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>
                                        <p:cTn id="96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7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8000"/>
                            </p:stCondLst>
                            <p:childTnLst>
                              <p:par>
                                <p:cTn id="100" presetID="1" presetClass="emph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2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0500"/>
                            </p:stCondLst>
                            <p:childTnLst>
                              <p:par>
                                <p:cTn id="10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" grpId="0" animBg="1"/>
      <p:bldP spid="10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F4A83F-303E-2341-BA86-153BDDD2B1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27733" y="-1472816"/>
            <a:ext cx="7488534" cy="2387600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  <a:latin typeface="Comic Sans MS" panose="030F0902030302020204" pitchFamily="66" charset="0"/>
              </a:rPr>
              <a:t>Let’s recap counting in 2’s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19AC27-BE29-9B48-884E-5A964CDE65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6817" y="2426381"/>
            <a:ext cx="6858000" cy="1655762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F79CBAB-7601-BF47-8DA0-1503F7F255B3}"/>
              </a:ext>
            </a:extLst>
          </p:cNvPr>
          <p:cNvSpPr txBox="1"/>
          <p:nvPr/>
        </p:nvSpPr>
        <p:spPr>
          <a:xfrm>
            <a:off x="8828314" y="6781800"/>
            <a:ext cx="184731" cy="369332"/>
          </a:xfrm>
          <a:prstGeom prst="rect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6" name="Online Media 5" descr="Count by 2 | Dancing 2's | Skip Counting by 2 | Count to 100 | Educational Songs | Jack Hartmann">
            <a:hlinkClick r:id="" action="ppaction://media"/>
            <a:extLst>
              <a:ext uri="{FF2B5EF4-FFF2-40B4-BE49-F238E27FC236}">
                <a16:creationId xmlns:a16="http://schemas.microsoft.com/office/drawing/2014/main" id="{B2A2E401-C46A-4347-B270-5444E993D3EA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156817" y="1081315"/>
            <a:ext cx="6858000" cy="5139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920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8">
            <a:extLst>
              <a:ext uri="{FF2B5EF4-FFF2-40B4-BE49-F238E27FC236}">
                <a16:creationId xmlns:a16="http://schemas.microsoft.com/office/drawing/2014/main" id="{B2B5985E-8787-442C-B2AA-79E831B2BBBE}"/>
              </a:ext>
            </a:extLst>
          </p:cNvPr>
          <p:cNvSpPr/>
          <p:nvPr/>
        </p:nvSpPr>
        <p:spPr>
          <a:xfrm>
            <a:off x="755650" y="1481138"/>
            <a:ext cx="7632700" cy="406400"/>
          </a:xfrm>
          <a:prstGeom prst="round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Let’s look at counting forwards in twos on a number line.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F42EC08F-A1BF-4F14-8765-3E06EF3DA52E}"/>
              </a:ext>
            </a:extLst>
          </p:cNvPr>
          <p:cNvCxnSpPr/>
          <p:nvPr/>
        </p:nvCxnSpPr>
        <p:spPr>
          <a:xfrm>
            <a:off x="847725" y="3048000"/>
            <a:ext cx="745648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BC26ABB-E4C7-4F51-BC42-D248697895D5}"/>
              </a:ext>
            </a:extLst>
          </p:cNvPr>
          <p:cNvCxnSpPr/>
          <p:nvPr/>
        </p:nvCxnSpPr>
        <p:spPr>
          <a:xfrm>
            <a:off x="847725" y="289877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5E3F720-AFFE-4B1F-8694-D080B94D4327}"/>
              </a:ext>
            </a:extLst>
          </p:cNvPr>
          <p:cNvCxnSpPr/>
          <p:nvPr/>
        </p:nvCxnSpPr>
        <p:spPr>
          <a:xfrm>
            <a:off x="1146175" y="289877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BB6FD09-70CF-421B-A435-BA6CB7402882}"/>
              </a:ext>
            </a:extLst>
          </p:cNvPr>
          <p:cNvCxnSpPr/>
          <p:nvPr/>
        </p:nvCxnSpPr>
        <p:spPr>
          <a:xfrm>
            <a:off x="1444625" y="289877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D028B5D-C516-429C-B4BA-E1EF4524E7D4}"/>
              </a:ext>
            </a:extLst>
          </p:cNvPr>
          <p:cNvCxnSpPr/>
          <p:nvPr/>
        </p:nvCxnSpPr>
        <p:spPr>
          <a:xfrm>
            <a:off x="1743075" y="289877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BB473F1-01CE-4E36-BE92-FC214B47282E}"/>
              </a:ext>
            </a:extLst>
          </p:cNvPr>
          <p:cNvCxnSpPr/>
          <p:nvPr/>
        </p:nvCxnSpPr>
        <p:spPr>
          <a:xfrm>
            <a:off x="2041525" y="289877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318B61E-3DBA-4AF1-B16E-3DF42767C2B8}"/>
              </a:ext>
            </a:extLst>
          </p:cNvPr>
          <p:cNvCxnSpPr/>
          <p:nvPr/>
        </p:nvCxnSpPr>
        <p:spPr>
          <a:xfrm>
            <a:off x="2339975" y="289877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698D81FF-9F77-4D4F-B301-B53E12BE82C4}"/>
              </a:ext>
            </a:extLst>
          </p:cNvPr>
          <p:cNvCxnSpPr/>
          <p:nvPr/>
        </p:nvCxnSpPr>
        <p:spPr>
          <a:xfrm>
            <a:off x="2638425" y="289877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FA2AFEB-4269-478F-90CB-EF52D4800A08}"/>
              </a:ext>
            </a:extLst>
          </p:cNvPr>
          <p:cNvCxnSpPr/>
          <p:nvPr/>
        </p:nvCxnSpPr>
        <p:spPr>
          <a:xfrm>
            <a:off x="2935288" y="289877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B48C6D6C-1A18-45CC-BD94-C5D036AFE074}"/>
              </a:ext>
            </a:extLst>
          </p:cNvPr>
          <p:cNvCxnSpPr/>
          <p:nvPr/>
        </p:nvCxnSpPr>
        <p:spPr>
          <a:xfrm>
            <a:off x="3233738" y="289877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9B17D82-52A7-4ABF-8B93-D37F06588CE0}"/>
              </a:ext>
            </a:extLst>
          </p:cNvPr>
          <p:cNvCxnSpPr/>
          <p:nvPr/>
        </p:nvCxnSpPr>
        <p:spPr>
          <a:xfrm>
            <a:off x="3532188" y="289877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F720A98-9E69-43E1-AA46-80086923604D}"/>
              </a:ext>
            </a:extLst>
          </p:cNvPr>
          <p:cNvCxnSpPr/>
          <p:nvPr/>
        </p:nvCxnSpPr>
        <p:spPr>
          <a:xfrm>
            <a:off x="3830638" y="289877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C3B38E8E-AC81-4AD1-8414-40B37711B9E7}"/>
              </a:ext>
            </a:extLst>
          </p:cNvPr>
          <p:cNvCxnSpPr/>
          <p:nvPr/>
        </p:nvCxnSpPr>
        <p:spPr>
          <a:xfrm>
            <a:off x="4129088" y="289877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845FEFBE-2AC7-40D7-A5C2-0E343CBD3DC9}"/>
              </a:ext>
            </a:extLst>
          </p:cNvPr>
          <p:cNvCxnSpPr/>
          <p:nvPr/>
        </p:nvCxnSpPr>
        <p:spPr>
          <a:xfrm>
            <a:off x="4427538" y="289877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7EE16D52-1EC6-481C-A2E4-27FE31463557}"/>
              </a:ext>
            </a:extLst>
          </p:cNvPr>
          <p:cNvCxnSpPr/>
          <p:nvPr/>
        </p:nvCxnSpPr>
        <p:spPr>
          <a:xfrm>
            <a:off x="4725988" y="289877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625517AB-72C7-4371-B054-380BEEA53D82}"/>
              </a:ext>
            </a:extLst>
          </p:cNvPr>
          <p:cNvCxnSpPr/>
          <p:nvPr/>
        </p:nvCxnSpPr>
        <p:spPr>
          <a:xfrm>
            <a:off x="5022850" y="289877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D749572-860E-40D9-9A38-66B5A13F091B}"/>
              </a:ext>
            </a:extLst>
          </p:cNvPr>
          <p:cNvCxnSpPr/>
          <p:nvPr/>
        </p:nvCxnSpPr>
        <p:spPr>
          <a:xfrm>
            <a:off x="5321300" y="289877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00B6B17-9C63-4621-9B66-7387DA986614}"/>
              </a:ext>
            </a:extLst>
          </p:cNvPr>
          <p:cNvCxnSpPr/>
          <p:nvPr/>
        </p:nvCxnSpPr>
        <p:spPr>
          <a:xfrm>
            <a:off x="5619750" y="289877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A6A8F201-44CE-4EDF-ADC8-1CB023143E8D}"/>
              </a:ext>
            </a:extLst>
          </p:cNvPr>
          <p:cNvCxnSpPr/>
          <p:nvPr/>
        </p:nvCxnSpPr>
        <p:spPr>
          <a:xfrm>
            <a:off x="5918200" y="289877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A94A12AC-1AA4-4B55-8440-8239EC36AE1B}"/>
              </a:ext>
            </a:extLst>
          </p:cNvPr>
          <p:cNvCxnSpPr/>
          <p:nvPr/>
        </p:nvCxnSpPr>
        <p:spPr>
          <a:xfrm>
            <a:off x="6216650" y="289877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7D66C499-851B-44E6-895E-0011511ADFAE}"/>
              </a:ext>
            </a:extLst>
          </p:cNvPr>
          <p:cNvCxnSpPr/>
          <p:nvPr/>
        </p:nvCxnSpPr>
        <p:spPr>
          <a:xfrm>
            <a:off x="6515100" y="289877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1E90F994-EBD2-4A7B-A604-5C8A510574FC}"/>
              </a:ext>
            </a:extLst>
          </p:cNvPr>
          <p:cNvCxnSpPr/>
          <p:nvPr/>
        </p:nvCxnSpPr>
        <p:spPr>
          <a:xfrm>
            <a:off x="6811963" y="289877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22AC0916-1167-4A5B-BF31-EEA920007C68}"/>
              </a:ext>
            </a:extLst>
          </p:cNvPr>
          <p:cNvCxnSpPr/>
          <p:nvPr/>
        </p:nvCxnSpPr>
        <p:spPr>
          <a:xfrm>
            <a:off x="7110413" y="289877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DE874AC1-19AF-47BA-A898-2ED55F33460F}"/>
              </a:ext>
            </a:extLst>
          </p:cNvPr>
          <p:cNvCxnSpPr/>
          <p:nvPr/>
        </p:nvCxnSpPr>
        <p:spPr>
          <a:xfrm>
            <a:off x="7408863" y="289877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2B6EE1A3-BED7-4FB8-B01E-28B6434ADFDD}"/>
              </a:ext>
            </a:extLst>
          </p:cNvPr>
          <p:cNvCxnSpPr/>
          <p:nvPr/>
        </p:nvCxnSpPr>
        <p:spPr>
          <a:xfrm>
            <a:off x="7707313" y="289877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A5FBE763-6B23-4843-AE69-DB20D932F25C}"/>
              </a:ext>
            </a:extLst>
          </p:cNvPr>
          <p:cNvCxnSpPr/>
          <p:nvPr/>
        </p:nvCxnSpPr>
        <p:spPr>
          <a:xfrm>
            <a:off x="8005763" y="289877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7EEC8646-C93C-4B9B-BD32-6C397F81E7D9}"/>
              </a:ext>
            </a:extLst>
          </p:cNvPr>
          <p:cNvCxnSpPr/>
          <p:nvPr/>
        </p:nvCxnSpPr>
        <p:spPr>
          <a:xfrm>
            <a:off x="8304213" y="289877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12">
            <a:extLst>
              <a:ext uri="{FF2B5EF4-FFF2-40B4-BE49-F238E27FC236}">
                <a16:creationId xmlns:a16="http://schemas.microsoft.com/office/drawing/2014/main" id="{676F0AC2-E56A-4EEB-B3A3-ACBCF8E33F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088" y="2593975"/>
            <a:ext cx="2968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0</a:t>
            </a:r>
          </a:p>
        </p:txBody>
      </p:sp>
      <p:sp>
        <p:nvSpPr>
          <p:cNvPr id="31" name="Rectangle 77">
            <a:extLst>
              <a:ext uri="{FF2B5EF4-FFF2-40B4-BE49-F238E27FC236}">
                <a16:creationId xmlns:a16="http://schemas.microsoft.com/office/drawing/2014/main" id="{79921E5E-8CA6-4537-AB18-C725CCAAA6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8538" y="2593975"/>
            <a:ext cx="254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32" name="Rectangle 78">
            <a:extLst>
              <a:ext uri="{FF2B5EF4-FFF2-40B4-BE49-F238E27FC236}">
                <a16:creationId xmlns:a16="http://schemas.microsoft.com/office/drawing/2014/main" id="{AD7278B5-6FF6-4D2F-B9FA-A8C9AE70E1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96988" y="2593975"/>
            <a:ext cx="2794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3" name="Rectangle 79">
            <a:extLst>
              <a:ext uri="{FF2B5EF4-FFF2-40B4-BE49-F238E27FC236}">
                <a16:creationId xmlns:a16="http://schemas.microsoft.com/office/drawing/2014/main" id="{6CEB5E18-F66A-40CB-8647-EAE629019D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3850" y="2593975"/>
            <a:ext cx="2746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34" name="Rectangle 80">
            <a:extLst>
              <a:ext uri="{FF2B5EF4-FFF2-40B4-BE49-F238E27FC236}">
                <a16:creationId xmlns:a16="http://schemas.microsoft.com/office/drawing/2014/main" id="{6F8723E7-58AC-4591-99EA-5868626FB1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2300" y="2593975"/>
            <a:ext cx="2968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35" name="Rectangle 81">
            <a:extLst>
              <a:ext uri="{FF2B5EF4-FFF2-40B4-BE49-F238E27FC236}">
                <a16:creationId xmlns:a16="http://schemas.microsoft.com/office/drawing/2014/main" id="{CC6D3D59-2637-44BC-A311-038F8F4371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0750" y="2593975"/>
            <a:ext cx="2794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36" name="Rectangle 82">
            <a:extLst>
              <a:ext uri="{FF2B5EF4-FFF2-40B4-BE49-F238E27FC236}">
                <a16:creationId xmlns:a16="http://schemas.microsoft.com/office/drawing/2014/main" id="{83AC2AAA-4DAB-4C0D-8860-5F4CF6C841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89200" y="2593975"/>
            <a:ext cx="2809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37" name="Rectangle 83">
            <a:extLst>
              <a:ext uri="{FF2B5EF4-FFF2-40B4-BE49-F238E27FC236}">
                <a16:creationId xmlns:a16="http://schemas.microsoft.com/office/drawing/2014/main" id="{50B8DD7A-76E6-4E7B-B161-B143FF8D05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87650" y="2593975"/>
            <a:ext cx="2714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38" name="Rectangle 84">
            <a:extLst>
              <a:ext uri="{FF2B5EF4-FFF2-40B4-BE49-F238E27FC236}">
                <a16:creationId xmlns:a16="http://schemas.microsoft.com/office/drawing/2014/main" id="{431E02A3-3B71-4DA6-A5A8-E0A2FB6879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86100" y="2593975"/>
            <a:ext cx="2968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39" name="Rectangle 85">
            <a:extLst>
              <a:ext uri="{FF2B5EF4-FFF2-40B4-BE49-F238E27FC236}">
                <a16:creationId xmlns:a16="http://schemas.microsoft.com/office/drawing/2014/main" id="{58DC8E99-7A32-48A6-AF94-A8FBC4C1C3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84550" y="2593975"/>
            <a:ext cx="2809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40" name="Rectangle 86">
            <a:extLst>
              <a:ext uri="{FF2B5EF4-FFF2-40B4-BE49-F238E27FC236}">
                <a16:creationId xmlns:a16="http://schemas.microsoft.com/office/drawing/2014/main" id="{BDCC4991-8C6B-4BD6-B8D3-21D7ACF1F6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81413" y="2593975"/>
            <a:ext cx="3667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41" name="Rectangle 87">
            <a:extLst>
              <a:ext uri="{FF2B5EF4-FFF2-40B4-BE49-F238E27FC236}">
                <a16:creationId xmlns:a16="http://schemas.microsoft.com/office/drawing/2014/main" id="{D6D702C3-F7B1-4D9D-9F37-F61A6611D0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9863" y="2593975"/>
            <a:ext cx="3222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11</a:t>
            </a:r>
          </a:p>
        </p:txBody>
      </p:sp>
      <p:sp>
        <p:nvSpPr>
          <p:cNvPr id="42" name="Rectangle 88">
            <a:extLst>
              <a:ext uri="{FF2B5EF4-FFF2-40B4-BE49-F238E27FC236}">
                <a16:creationId xmlns:a16="http://schemas.microsoft.com/office/drawing/2014/main" id="{624E6FBA-AA09-44ED-88A8-60DFB8B262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8313" y="2593975"/>
            <a:ext cx="3476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43" name="Rectangle 89">
            <a:extLst>
              <a:ext uri="{FF2B5EF4-FFF2-40B4-BE49-F238E27FC236}">
                <a16:creationId xmlns:a16="http://schemas.microsoft.com/office/drawing/2014/main" id="{8756A7CF-1889-4F23-8B4C-BAB0B1B639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6763" y="2593975"/>
            <a:ext cx="3429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13</a:t>
            </a:r>
          </a:p>
        </p:txBody>
      </p:sp>
      <p:sp>
        <p:nvSpPr>
          <p:cNvPr id="44" name="Rectangle 90">
            <a:extLst>
              <a:ext uri="{FF2B5EF4-FFF2-40B4-BE49-F238E27FC236}">
                <a16:creationId xmlns:a16="http://schemas.microsoft.com/office/drawing/2014/main" id="{B68A5F35-CD50-4CC5-A8BA-F813B65509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5213" y="2593975"/>
            <a:ext cx="3540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14</a:t>
            </a:r>
          </a:p>
        </p:txBody>
      </p:sp>
      <p:sp>
        <p:nvSpPr>
          <p:cNvPr id="45" name="Rectangle 91">
            <a:extLst>
              <a:ext uri="{FF2B5EF4-FFF2-40B4-BE49-F238E27FC236}">
                <a16:creationId xmlns:a16="http://schemas.microsoft.com/office/drawing/2014/main" id="{3ED16EDF-1856-4898-9280-C08172109D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73663" y="2593975"/>
            <a:ext cx="3476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15</a:t>
            </a:r>
          </a:p>
        </p:txBody>
      </p:sp>
      <p:sp>
        <p:nvSpPr>
          <p:cNvPr id="46" name="Rectangle 92">
            <a:extLst>
              <a:ext uri="{FF2B5EF4-FFF2-40B4-BE49-F238E27FC236}">
                <a16:creationId xmlns:a16="http://schemas.microsoft.com/office/drawing/2014/main" id="{5FC22C3F-225E-403A-BA15-538DE0CDC2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70525" y="2593975"/>
            <a:ext cx="3508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16</a:t>
            </a:r>
          </a:p>
        </p:txBody>
      </p:sp>
      <p:sp>
        <p:nvSpPr>
          <p:cNvPr id="47" name="Rectangle 93">
            <a:extLst>
              <a:ext uri="{FF2B5EF4-FFF2-40B4-BE49-F238E27FC236}">
                <a16:creationId xmlns:a16="http://schemas.microsoft.com/office/drawing/2014/main" id="{7A9F68C3-956D-45CB-AEC8-39B31E6205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68975" y="2593975"/>
            <a:ext cx="3413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17</a:t>
            </a:r>
          </a:p>
        </p:txBody>
      </p:sp>
      <p:sp>
        <p:nvSpPr>
          <p:cNvPr id="48" name="Rectangle 94">
            <a:extLst>
              <a:ext uri="{FF2B5EF4-FFF2-40B4-BE49-F238E27FC236}">
                <a16:creationId xmlns:a16="http://schemas.microsoft.com/office/drawing/2014/main" id="{AC75A2AE-2DB5-4182-9E43-720339182F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67425" y="2593975"/>
            <a:ext cx="3556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18</a:t>
            </a:r>
          </a:p>
        </p:txBody>
      </p:sp>
      <p:sp>
        <p:nvSpPr>
          <p:cNvPr id="49" name="Rectangle 95">
            <a:extLst>
              <a:ext uri="{FF2B5EF4-FFF2-40B4-BE49-F238E27FC236}">
                <a16:creationId xmlns:a16="http://schemas.microsoft.com/office/drawing/2014/main" id="{390DAED3-A17E-4E8F-9616-D0E46B330B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65875" y="2593975"/>
            <a:ext cx="3508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19</a:t>
            </a:r>
          </a:p>
        </p:txBody>
      </p:sp>
      <p:sp>
        <p:nvSpPr>
          <p:cNvPr id="50" name="Rectangle 96">
            <a:extLst>
              <a:ext uri="{FF2B5EF4-FFF2-40B4-BE49-F238E27FC236}">
                <a16:creationId xmlns:a16="http://schemas.microsoft.com/office/drawing/2014/main" id="{65E9007F-0489-47B5-976A-0307C7F217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64325" y="2593975"/>
            <a:ext cx="390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20</a:t>
            </a:r>
          </a:p>
        </p:txBody>
      </p:sp>
      <p:sp>
        <p:nvSpPr>
          <p:cNvPr id="51" name="Rectangle 97">
            <a:extLst>
              <a:ext uri="{FF2B5EF4-FFF2-40B4-BE49-F238E27FC236}">
                <a16:creationId xmlns:a16="http://schemas.microsoft.com/office/drawing/2014/main" id="{0F6C8822-4F41-495F-B75E-581527DCEA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62775" y="2593975"/>
            <a:ext cx="3476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21</a:t>
            </a:r>
          </a:p>
        </p:txBody>
      </p:sp>
      <p:sp>
        <p:nvSpPr>
          <p:cNvPr id="52" name="Rectangle 98">
            <a:extLst>
              <a:ext uri="{FF2B5EF4-FFF2-40B4-BE49-F238E27FC236}">
                <a16:creationId xmlns:a16="http://schemas.microsoft.com/office/drawing/2014/main" id="{A83A09B9-E61D-4956-9EE5-2866ECE079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59638" y="2593975"/>
            <a:ext cx="3746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22</a:t>
            </a:r>
          </a:p>
        </p:txBody>
      </p:sp>
      <p:sp>
        <p:nvSpPr>
          <p:cNvPr id="53" name="Rectangle 99">
            <a:extLst>
              <a:ext uri="{FF2B5EF4-FFF2-40B4-BE49-F238E27FC236}">
                <a16:creationId xmlns:a16="http://schemas.microsoft.com/office/drawing/2014/main" id="{CFB9354D-B606-456E-9D07-BAAB6B2CC6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8088" y="2593975"/>
            <a:ext cx="3698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23</a:t>
            </a:r>
          </a:p>
        </p:txBody>
      </p:sp>
      <p:sp>
        <p:nvSpPr>
          <p:cNvPr id="54" name="Rectangle 100">
            <a:extLst>
              <a:ext uri="{FF2B5EF4-FFF2-40B4-BE49-F238E27FC236}">
                <a16:creationId xmlns:a16="http://schemas.microsoft.com/office/drawing/2014/main" id="{BE96EDC8-AEF8-4F0E-99F5-78241B8F62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6538" y="2593975"/>
            <a:ext cx="381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24</a:t>
            </a:r>
          </a:p>
        </p:txBody>
      </p:sp>
      <p:sp>
        <p:nvSpPr>
          <p:cNvPr id="55" name="Rectangle 101">
            <a:extLst>
              <a:ext uri="{FF2B5EF4-FFF2-40B4-BE49-F238E27FC236}">
                <a16:creationId xmlns:a16="http://schemas.microsoft.com/office/drawing/2014/main" id="{D2102809-FE8C-401D-8571-6A1CB5A9F6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4988" y="2593975"/>
            <a:ext cx="3730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25</a:t>
            </a:r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id="{589CD8B7-6760-4E73-AF1B-B4DA20AC6D4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6025" y="3155950"/>
            <a:ext cx="149225" cy="110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7" name="Group 56">
            <a:extLst>
              <a:ext uri="{FF2B5EF4-FFF2-40B4-BE49-F238E27FC236}">
                <a16:creationId xmlns:a16="http://schemas.microsoft.com/office/drawing/2014/main" id="{DC1DCD3F-2720-421F-B22B-9C1386EBC1A9}"/>
              </a:ext>
            </a:extLst>
          </p:cNvPr>
          <p:cNvGrpSpPr>
            <a:grpSpLocks/>
          </p:cNvGrpSpPr>
          <p:nvPr/>
        </p:nvGrpSpPr>
        <p:grpSpPr bwMode="auto">
          <a:xfrm>
            <a:off x="6672263" y="3149600"/>
            <a:ext cx="317500" cy="1106488"/>
            <a:chOff x="6672149" y="3149455"/>
            <a:chExt cx="316980" cy="1106965"/>
          </a:xfrm>
        </p:grpSpPr>
        <p:pic>
          <p:nvPicPr>
            <p:cNvPr id="58" name="Picture 133">
              <a:extLst>
                <a:ext uri="{FF2B5EF4-FFF2-40B4-BE49-F238E27FC236}">
                  <a16:creationId xmlns:a16="http://schemas.microsoft.com/office/drawing/2014/main" id="{E22EB175-A129-4474-A715-7E3AC106FA3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72149" y="3155208"/>
              <a:ext cx="148556" cy="1101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" name="Picture 160">
              <a:extLst>
                <a:ext uri="{FF2B5EF4-FFF2-40B4-BE49-F238E27FC236}">
                  <a16:creationId xmlns:a16="http://schemas.microsoft.com/office/drawing/2014/main" id="{441D8628-E053-407E-A412-6FE798941F1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0573" y="3149455"/>
              <a:ext cx="148556" cy="1101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0" name="Rounded Rectangle 168">
            <a:extLst>
              <a:ext uri="{FF2B5EF4-FFF2-40B4-BE49-F238E27FC236}">
                <a16:creationId xmlns:a16="http://schemas.microsoft.com/office/drawing/2014/main" id="{2FE06A38-C16C-4DB1-BE5E-94196C7CA10E}"/>
              </a:ext>
            </a:extLst>
          </p:cNvPr>
          <p:cNvSpPr/>
          <p:nvPr/>
        </p:nvSpPr>
        <p:spPr>
          <a:xfrm>
            <a:off x="671837" y="5218627"/>
            <a:ext cx="7770149" cy="928943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When counting forwards in 2s, we count on 2 more at a time, so our number gets bigger by 2 each time. They are even numbers. These numbers are in the 2 times table, which means they are multiples of 2.</a:t>
            </a:r>
          </a:p>
        </p:txBody>
      </p:sp>
      <p:sp>
        <p:nvSpPr>
          <p:cNvPr id="61" name="Rounded Rectangle 169">
            <a:extLst>
              <a:ext uri="{FF2B5EF4-FFF2-40B4-BE49-F238E27FC236}">
                <a16:creationId xmlns:a16="http://schemas.microsoft.com/office/drawing/2014/main" id="{B2BCDEFB-2867-4615-B921-1A8A2F6020A2}"/>
              </a:ext>
            </a:extLst>
          </p:cNvPr>
          <p:cNvSpPr/>
          <p:nvPr/>
        </p:nvSpPr>
        <p:spPr>
          <a:xfrm>
            <a:off x="669585" y="4658445"/>
            <a:ext cx="7770147" cy="430212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What do you notice about the numbers?</a:t>
            </a:r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id="{359AD6E3-A496-4506-B31B-870468441012}"/>
              </a:ext>
            </a:extLst>
          </p:cNvPr>
          <p:cNvGrpSpPr>
            <a:grpSpLocks/>
          </p:cNvGrpSpPr>
          <p:nvPr/>
        </p:nvGrpSpPr>
        <p:grpSpPr bwMode="auto">
          <a:xfrm>
            <a:off x="758825" y="1971675"/>
            <a:ext cx="758825" cy="647700"/>
            <a:chOff x="759406" y="1971171"/>
            <a:chExt cx="757828" cy="647589"/>
          </a:xfrm>
        </p:grpSpPr>
        <p:sp>
          <p:nvSpPr>
            <p:cNvPr id="63" name="Curved Down Arrow 17">
              <a:extLst>
                <a:ext uri="{FF2B5EF4-FFF2-40B4-BE49-F238E27FC236}">
                  <a16:creationId xmlns:a16="http://schemas.microsoft.com/office/drawing/2014/main" id="{070C39A0-AF71-4700-9803-6172B6134BC5}"/>
                </a:ext>
              </a:extLst>
            </p:cNvPr>
            <p:cNvSpPr/>
            <p:nvPr/>
          </p:nvSpPr>
          <p:spPr>
            <a:xfrm>
              <a:off x="789529" y="2280681"/>
              <a:ext cx="727705" cy="338079"/>
            </a:xfrm>
            <a:prstGeom prst="curvedDownArrow">
              <a:avLst/>
            </a:prstGeom>
            <a:solidFill>
              <a:srgbClr val="2DB7B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64" name="Rectangle 170">
              <a:extLst>
                <a:ext uri="{FF2B5EF4-FFF2-40B4-BE49-F238E27FC236}">
                  <a16:creationId xmlns:a16="http://schemas.microsoft.com/office/drawing/2014/main" id="{E704E9C6-3176-45F2-9009-3CB482B881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9406" y="1971171"/>
              <a:ext cx="66396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 b="1">
                  <a:solidFill>
                    <a:schemeClr val="tx1"/>
                  </a:solidFill>
                </a:rPr>
                <a:t>2 more</a:t>
              </a:r>
            </a:p>
          </p:txBody>
        </p: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C83E47B5-F713-49B0-BC1B-AB22EBADF322}"/>
              </a:ext>
            </a:extLst>
          </p:cNvPr>
          <p:cNvGrpSpPr>
            <a:grpSpLocks/>
          </p:cNvGrpSpPr>
          <p:nvPr/>
        </p:nvGrpSpPr>
        <p:grpSpPr bwMode="auto">
          <a:xfrm>
            <a:off x="1381125" y="1984375"/>
            <a:ext cx="757238" cy="647700"/>
            <a:chOff x="759406" y="1971171"/>
            <a:chExt cx="757828" cy="647589"/>
          </a:xfrm>
        </p:grpSpPr>
        <p:sp>
          <p:nvSpPr>
            <p:cNvPr id="66" name="Curved Down Arrow 172">
              <a:extLst>
                <a:ext uri="{FF2B5EF4-FFF2-40B4-BE49-F238E27FC236}">
                  <a16:creationId xmlns:a16="http://schemas.microsoft.com/office/drawing/2014/main" id="{F45D0657-BAC8-42FA-895E-02A8E00801FA}"/>
                </a:ext>
              </a:extLst>
            </p:cNvPr>
            <p:cNvSpPr/>
            <p:nvPr/>
          </p:nvSpPr>
          <p:spPr>
            <a:xfrm>
              <a:off x="789593" y="2280681"/>
              <a:ext cx="727641" cy="338079"/>
            </a:xfrm>
            <a:prstGeom prst="curvedDownArrow">
              <a:avLst/>
            </a:prstGeom>
            <a:solidFill>
              <a:srgbClr val="2DB7B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67" name="Rectangle 173">
              <a:extLst>
                <a:ext uri="{FF2B5EF4-FFF2-40B4-BE49-F238E27FC236}">
                  <a16:creationId xmlns:a16="http://schemas.microsoft.com/office/drawing/2014/main" id="{A6431E87-B5B5-4E21-8459-1CB51475E1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9406" y="1971171"/>
              <a:ext cx="66396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 b="1">
                  <a:solidFill>
                    <a:schemeClr val="tx1"/>
                  </a:solidFill>
                </a:rPr>
                <a:t>2 more</a:t>
              </a:r>
            </a:p>
          </p:txBody>
        </p:sp>
      </p:grpSp>
      <p:grpSp>
        <p:nvGrpSpPr>
          <p:cNvPr id="68" name="Group 67">
            <a:extLst>
              <a:ext uri="{FF2B5EF4-FFF2-40B4-BE49-F238E27FC236}">
                <a16:creationId xmlns:a16="http://schemas.microsoft.com/office/drawing/2014/main" id="{7F593F6E-DAF4-40D6-B68F-53E0065A2DF0}"/>
              </a:ext>
            </a:extLst>
          </p:cNvPr>
          <p:cNvGrpSpPr>
            <a:grpSpLocks/>
          </p:cNvGrpSpPr>
          <p:nvPr/>
        </p:nvGrpSpPr>
        <p:grpSpPr bwMode="auto">
          <a:xfrm>
            <a:off x="1985963" y="1995488"/>
            <a:ext cx="758825" cy="647700"/>
            <a:chOff x="759406" y="1971171"/>
            <a:chExt cx="757828" cy="647589"/>
          </a:xfrm>
        </p:grpSpPr>
        <p:sp>
          <p:nvSpPr>
            <p:cNvPr id="69" name="Curved Down Arrow 175">
              <a:extLst>
                <a:ext uri="{FF2B5EF4-FFF2-40B4-BE49-F238E27FC236}">
                  <a16:creationId xmlns:a16="http://schemas.microsoft.com/office/drawing/2014/main" id="{3493EC68-3A40-4CA7-973F-2034D7B5AD61}"/>
                </a:ext>
              </a:extLst>
            </p:cNvPr>
            <p:cNvSpPr/>
            <p:nvPr/>
          </p:nvSpPr>
          <p:spPr>
            <a:xfrm>
              <a:off x="789528" y="2280680"/>
              <a:ext cx="727706" cy="338080"/>
            </a:xfrm>
            <a:prstGeom prst="curvedDownArrow">
              <a:avLst/>
            </a:prstGeom>
            <a:solidFill>
              <a:srgbClr val="2DB7B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70" name="Rectangle 176">
              <a:extLst>
                <a:ext uri="{FF2B5EF4-FFF2-40B4-BE49-F238E27FC236}">
                  <a16:creationId xmlns:a16="http://schemas.microsoft.com/office/drawing/2014/main" id="{C7705463-AE02-409E-B512-CF99B630B4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9406" y="1971171"/>
              <a:ext cx="66396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 b="1">
                  <a:solidFill>
                    <a:schemeClr val="tx1"/>
                  </a:solidFill>
                </a:rPr>
                <a:t>2 more</a:t>
              </a:r>
            </a:p>
          </p:txBody>
        </p:sp>
      </p:grpSp>
      <p:grpSp>
        <p:nvGrpSpPr>
          <p:cNvPr id="71" name="Group 70">
            <a:extLst>
              <a:ext uri="{FF2B5EF4-FFF2-40B4-BE49-F238E27FC236}">
                <a16:creationId xmlns:a16="http://schemas.microsoft.com/office/drawing/2014/main" id="{50188F22-E54F-411A-BD2C-0B9879E145E2}"/>
              </a:ext>
            </a:extLst>
          </p:cNvPr>
          <p:cNvGrpSpPr>
            <a:grpSpLocks/>
          </p:cNvGrpSpPr>
          <p:nvPr/>
        </p:nvGrpSpPr>
        <p:grpSpPr bwMode="auto">
          <a:xfrm>
            <a:off x="2574925" y="2008188"/>
            <a:ext cx="758825" cy="647700"/>
            <a:chOff x="759406" y="1971171"/>
            <a:chExt cx="757828" cy="647589"/>
          </a:xfrm>
        </p:grpSpPr>
        <p:sp>
          <p:nvSpPr>
            <p:cNvPr id="72" name="Curved Down Arrow 178">
              <a:extLst>
                <a:ext uri="{FF2B5EF4-FFF2-40B4-BE49-F238E27FC236}">
                  <a16:creationId xmlns:a16="http://schemas.microsoft.com/office/drawing/2014/main" id="{BF1CE21D-8F63-4C63-BE80-AC31808DE58A}"/>
                </a:ext>
              </a:extLst>
            </p:cNvPr>
            <p:cNvSpPr/>
            <p:nvPr/>
          </p:nvSpPr>
          <p:spPr>
            <a:xfrm>
              <a:off x="789529" y="2280680"/>
              <a:ext cx="727705" cy="338080"/>
            </a:xfrm>
            <a:prstGeom prst="curvedDownArrow">
              <a:avLst/>
            </a:prstGeom>
            <a:solidFill>
              <a:srgbClr val="2DB7B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73" name="Rectangle 179">
              <a:extLst>
                <a:ext uri="{FF2B5EF4-FFF2-40B4-BE49-F238E27FC236}">
                  <a16:creationId xmlns:a16="http://schemas.microsoft.com/office/drawing/2014/main" id="{B5CCDB3E-7D78-436E-8410-E04006571A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9406" y="1971171"/>
              <a:ext cx="66396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 b="1">
                  <a:solidFill>
                    <a:schemeClr val="tx1"/>
                  </a:solidFill>
                </a:rPr>
                <a:t>2 more</a:t>
              </a:r>
            </a:p>
          </p:txBody>
        </p:sp>
      </p:grpSp>
      <p:grpSp>
        <p:nvGrpSpPr>
          <p:cNvPr id="74" name="Group 73">
            <a:extLst>
              <a:ext uri="{FF2B5EF4-FFF2-40B4-BE49-F238E27FC236}">
                <a16:creationId xmlns:a16="http://schemas.microsoft.com/office/drawing/2014/main" id="{4D804684-F615-4DD7-AD05-F6F584BC00ED}"/>
              </a:ext>
            </a:extLst>
          </p:cNvPr>
          <p:cNvGrpSpPr>
            <a:grpSpLocks/>
          </p:cNvGrpSpPr>
          <p:nvPr/>
        </p:nvGrpSpPr>
        <p:grpSpPr bwMode="auto">
          <a:xfrm>
            <a:off x="3173413" y="2012950"/>
            <a:ext cx="757237" cy="647700"/>
            <a:chOff x="759406" y="1971171"/>
            <a:chExt cx="757828" cy="647589"/>
          </a:xfrm>
        </p:grpSpPr>
        <p:sp>
          <p:nvSpPr>
            <p:cNvPr id="75" name="Curved Down Arrow 181">
              <a:extLst>
                <a:ext uri="{FF2B5EF4-FFF2-40B4-BE49-F238E27FC236}">
                  <a16:creationId xmlns:a16="http://schemas.microsoft.com/office/drawing/2014/main" id="{B4584F1F-9E76-43EB-9102-27ED1BA5F693}"/>
                </a:ext>
              </a:extLst>
            </p:cNvPr>
            <p:cNvSpPr/>
            <p:nvPr/>
          </p:nvSpPr>
          <p:spPr>
            <a:xfrm>
              <a:off x="789592" y="2280681"/>
              <a:ext cx="727642" cy="338079"/>
            </a:xfrm>
            <a:prstGeom prst="curvedDownArrow">
              <a:avLst/>
            </a:prstGeom>
            <a:solidFill>
              <a:srgbClr val="2DB7B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76" name="Rectangle 182">
              <a:extLst>
                <a:ext uri="{FF2B5EF4-FFF2-40B4-BE49-F238E27FC236}">
                  <a16:creationId xmlns:a16="http://schemas.microsoft.com/office/drawing/2014/main" id="{D1B1EA42-73E9-4946-8640-435FB93748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9406" y="1971171"/>
              <a:ext cx="66396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 b="1">
                  <a:solidFill>
                    <a:schemeClr val="tx1"/>
                  </a:solidFill>
                </a:rPr>
                <a:t>2 more</a:t>
              </a:r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509FD9B9-671C-4080-8B86-71D22FF5975D}"/>
              </a:ext>
            </a:extLst>
          </p:cNvPr>
          <p:cNvGrpSpPr>
            <a:grpSpLocks/>
          </p:cNvGrpSpPr>
          <p:nvPr/>
        </p:nvGrpSpPr>
        <p:grpSpPr bwMode="auto">
          <a:xfrm>
            <a:off x="3770313" y="2009775"/>
            <a:ext cx="757237" cy="647700"/>
            <a:chOff x="759406" y="1971171"/>
            <a:chExt cx="757828" cy="647589"/>
          </a:xfrm>
        </p:grpSpPr>
        <p:sp>
          <p:nvSpPr>
            <p:cNvPr id="78" name="Curved Down Arrow 184">
              <a:extLst>
                <a:ext uri="{FF2B5EF4-FFF2-40B4-BE49-F238E27FC236}">
                  <a16:creationId xmlns:a16="http://schemas.microsoft.com/office/drawing/2014/main" id="{4B4C243D-BC6C-4CBD-B5CB-18094813F71F}"/>
                </a:ext>
              </a:extLst>
            </p:cNvPr>
            <p:cNvSpPr/>
            <p:nvPr/>
          </p:nvSpPr>
          <p:spPr>
            <a:xfrm>
              <a:off x="789592" y="2280681"/>
              <a:ext cx="727642" cy="338079"/>
            </a:xfrm>
            <a:prstGeom prst="curvedDownArrow">
              <a:avLst/>
            </a:prstGeom>
            <a:solidFill>
              <a:srgbClr val="2DB7B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79" name="Rectangle 185">
              <a:extLst>
                <a:ext uri="{FF2B5EF4-FFF2-40B4-BE49-F238E27FC236}">
                  <a16:creationId xmlns:a16="http://schemas.microsoft.com/office/drawing/2014/main" id="{FBFD8AA5-36B9-4A1E-8777-006B8EC91B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9406" y="1971171"/>
              <a:ext cx="66396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 b="1">
                  <a:solidFill>
                    <a:schemeClr val="tx1"/>
                  </a:solidFill>
                </a:rPr>
                <a:t>2 more</a:t>
              </a:r>
            </a:p>
          </p:txBody>
        </p:sp>
      </p:grpSp>
      <p:grpSp>
        <p:nvGrpSpPr>
          <p:cNvPr id="80" name="Group 79">
            <a:extLst>
              <a:ext uri="{FF2B5EF4-FFF2-40B4-BE49-F238E27FC236}">
                <a16:creationId xmlns:a16="http://schemas.microsoft.com/office/drawing/2014/main" id="{458FEF36-F337-4EB8-AA89-2E7FA5BFD393}"/>
              </a:ext>
            </a:extLst>
          </p:cNvPr>
          <p:cNvGrpSpPr>
            <a:grpSpLocks/>
          </p:cNvGrpSpPr>
          <p:nvPr/>
        </p:nvGrpSpPr>
        <p:grpSpPr bwMode="auto">
          <a:xfrm>
            <a:off x="4367213" y="2012950"/>
            <a:ext cx="757237" cy="647700"/>
            <a:chOff x="759406" y="1971171"/>
            <a:chExt cx="757828" cy="647589"/>
          </a:xfrm>
        </p:grpSpPr>
        <p:sp>
          <p:nvSpPr>
            <p:cNvPr id="81" name="Curved Down Arrow 187">
              <a:extLst>
                <a:ext uri="{FF2B5EF4-FFF2-40B4-BE49-F238E27FC236}">
                  <a16:creationId xmlns:a16="http://schemas.microsoft.com/office/drawing/2014/main" id="{A35DEDD9-78D8-4FD1-B70B-5E06794BAE83}"/>
                </a:ext>
              </a:extLst>
            </p:cNvPr>
            <p:cNvSpPr/>
            <p:nvPr/>
          </p:nvSpPr>
          <p:spPr>
            <a:xfrm>
              <a:off x="789592" y="2280681"/>
              <a:ext cx="727642" cy="338079"/>
            </a:xfrm>
            <a:prstGeom prst="curvedDownArrow">
              <a:avLst/>
            </a:prstGeom>
            <a:solidFill>
              <a:srgbClr val="2DB7B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82" name="Rectangle 188">
              <a:extLst>
                <a:ext uri="{FF2B5EF4-FFF2-40B4-BE49-F238E27FC236}">
                  <a16:creationId xmlns:a16="http://schemas.microsoft.com/office/drawing/2014/main" id="{690FC08F-8ADC-479F-B9E3-8790DBD3C1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9406" y="1971171"/>
              <a:ext cx="66396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 b="1">
                  <a:solidFill>
                    <a:schemeClr val="tx1"/>
                  </a:solidFill>
                </a:rPr>
                <a:t>2 more</a:t>
              </a:r>
            </a:p>
          </p:txBody>
        </p:sp>
      </p:grpSp>
      <p:grpSp>
        <p:nvGrpSpPr>
          <p:cNvPr id="83" name="Group 82">
            <a:extLst>
              <a:ext uri="{FF2B5EF4-FFF2-40B4-BE49-F238E27FC236}">
                <a16:creationId xmlns:a16="http://schemas.microsoft.com/office/drawing/2014/main" id="{20F1AAB1-D921-4E3E-A20E-46D1112B9806}"/>
              </a:ext>
            </a:extLst>
          </p:cNvPr>
          <p:cNvGrpSpPr>
            <a:grpSpLocks/>
          </p:cNvGrpSpPr>
          <p:nvPr/>
        </p:nvGrpSpPr>
        <p:grpSpPr bwMode="auto">
          <a:xfrm>
            <a:off x="4964113" y="2017713"/>
            <a:ext cx="758825" cy="647700"/>
            <a:chOff x="759406" y="1971171"/>
            <a:chExt cx="757828" cy="647589"/>
          </a:xfrm>
        </p:grpSpPr>
        <p:sp>
          <p:nvSpPr>
            <p:cNvPr id="84" name="Curved Down Arrow 190">
              <a:extLst>
                <a:ext uri="{FF2B5EF4-FFF2-40B4-BE49-F238E27FC236}">
                  <a16:creationId xmlns:a16="http://schemas.microsoft.com/office/drawing/2014/main" id="{535F2D5F-EE05-45B8-A2D8-5AFEBE763379}"/>
                </a:ext>
              </a:extLst>
            </p:cNvPr>
            <p:cNvSpPr/>
            <p:nvPr/>
          </p:nvSpPr>
          <p:spPr>
            <a:xfrm>
              <a:off x="789528" y="2280680"/>
              <a:ext cx="727706" cy="338080"/>
            </a:xfrm>
            <a:prstGeom prst="curvedDownArrow">
              <a:avLst/>
            </a:prstGeom>
            <a:solidFill>
              <a:srgbClr val="2DB7B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85" name="Rectangle 191">
              <a:extLst>
                <a:ext uri="{FF2B5EF4-FFF2-40B4-BE49-F238E27FC236}">
                  <a16:creationId xmlns:a16="http://schemas.microsoft.com/office/drawing/2014/main" id="{D3CE86D4-1749-4B93-B04C-181355DF6B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9406" y="1971171"/>
              <a:ext cx="66396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 b="1">
                  <a:solidFill>
                    <a:schemeClr val="tx1"/>
                  </a:solidFill>
                </a:rPr>
                <a:t>2 more</a:t>
              </a:r>
            </a:p>
          </p:txBody>
        </p:sp>
      </p:grpSp>
      <p:grpSp>
        <p:nvGrpSpPr>
          <p:cNvPr id="86" name="Group 85">
            <a:extLst>
              <a:ext uri="{FF2B5EF4-FFF2-40B4-BE49-F238E27FC236}">
                <a16:creationId xmlns:a16="http://schemas.microsoft.com/office/drawing/2014/main" id="{D5269EB9-4CF5-4A81-BE77-72988DAF7DF5}"/>
              </a:ext>
            </a:extLst>
          </p:cNvPr>
          <p:cNvGrpSpPr>
            <a:grpSpLocks/>
          </p:cNvGrpSpPr>
          <p:nvPr/>
        </p:nvGrpSpPr>
        <p:grpSpPr bwMode="auto">
          <a:xfrm>
            <a:off x="5561013" y="2022475"/>
            <a:ext cx="758825" cy="647700"/>
            <a:chOff x="759406" y="1971171"/>
            <a:chExt cx="757828" cy="647589"/>
          </a:xfrm>
        </p:grpSpPr>
        <p:sp>
          <p:nvSpPr>
            <p:cNvPr id="87" name="Curved Down Arrow 193">
              <a:extLst>
                <a:ext uri="{FF2B5EF4-FFF2-40B4-BE49-F238E27FC236}">
                  <a16:creationId xmlns:a16="http://schemas.microsoft.com/office/drawing/2014/main" id="{9E262154-1239-4878-B6F9-57CA446719B5}"/>
                </a:ext>
              </a:extLst>
            </p:cNvPr>
            <p:cNvSpPr/>
            <p:nvPr/>
          </p:nvSpPr>
          <p:spPr>
            <a:xfrm>
              <a:off x="789528" y="2280681"/>
              <a:ext cx="727706" cy="338079"/>
            </a:xfrm>
            <a:prstGeom prst="curvedDownArrow">
              <a:avLst/>
            </a:prstGeom>
            <a:solidFill>
              <a:srgbClr val="2DB7B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88" name="Rectangle 194">
              <a:extLst>
                <a:ext uri="{FF2B5EF4-FFF2-40B4-BE49-F238E27FC236}">
                  <a16:creationId xmlns:a16="http://schemas.microsoft.com/office/drawing/2014/main" id="{FD1C6796-18BF-419E-830F-497A2E0D29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9406" y="1971171"/>
              <a:ext cx="66396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 b="1">
                  <a:solidFill>
                    <a:schemeClr val="tx1"/>
                  </a:solidFill>
                </a:rPr>
                <a:t>2 more</a:t>
              </a:r>
            </a:p>
          </p:txBody>
        </p:sp>
      </p:grpSp>
      <p:grpSp>
        <p:nvGrpSpPr>
          <p:cNvPr id="89" name="Group 88">
            <a:extLst>
              <a:ext uri="{FF2B5EF4-FFF2-40B4-BE49-F238E27FC236}">
                <a16:creationId xmlns:a16="http://schemas.microsoft.com/office/drawing/2014/main" id="{B4DA79A3-21EE-4988-A608-B5D2EEF8CC1B}"/>
              </a:ext>
            </a:extLst>
          </p:cNvPr>
          <p:cNvGrpSpPr>
            <a:grpSpLocks/>
          </p:cNvGrpSpPr>
          <p:nvPr/>
        </p:nvGrpSpPr>
        <p:grpSpPr bwMode="auto">
          <a:xfrm>
            <a:off x="6159500" y="2017713"/>
            <a:ext cx="757238" cy="647700"/>
            <a:chOff x="759406" y="1971171"/>
            <a:chExt cx="757828" cy="647589"/>
          </a:xfrm>
        </p:grpSpPr>
        <p:sp>
          <p:nvSpPr>
            <p:cNvPr id="90" name="Curved Down Arrow 196">
              <a:extLst>
                <a:ext uri="{FF2B5EF4-FFF2-40B4-BE49-F238E27FC236}">
                  <a16:creationId xmlns:a16="http://schemas.microsoft.com/office/drawing/2014/main" id="{2B0B6BE3-6906-4DE9-96FF-6298889E0685}"/>
                </a:ext>
              </a:extLst>
            </p:cNvPr>
            <p:cNvSpPr/>
            <p:nvPr/>
          </p:nvSpPr>
          <p:spPr>
            <a:xfrm>
              <a:off x="789593" y="2280680"/>
              <a:ext cx="727641" cy="338080"/>
            </a:xfrm>
            <a:prstGeom prst="curvedDownArrow">
              <a:avLst/>
            </a:prstGeom>
            <a:solidFill>
              <a:srgbClr val="2DB7B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91" name="Rectangle 197">
              <a:extLst>
                <a:ext uri="{FF2B5EF4-FFF2-40B4-BE49-F238E27FC236}">
                  <a16:creationId xmlns:a16="http://schemas.microsoft.com/office/drawing/2014/main" id="{ECCCFFF8-27F3-47E5-8B9B-775E2B46AC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9406" y="1971171"/>
              <a:ext cx="66396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 b="1">
                  <a:solidFill>
                    <a:schemeClr val="tx1"/>
                  </a:solidFill>
                </a:rPr>
                <a:t>2 more</a:t>
              </a:r>
            </a:p>
          </p:txBody>
        </p:sp>
      </p:grpSp>
      <p:grpSp>
        <p:nvGrpSpPr>
          <p:cNvPr id="92" name="Group 91">
            <a:extLst>
              <a:ext uri="{FF2B5EF4-FFF2-40B4-BE49-F238E27FC236}">
                <a16:creationId xmlns:a16="http://schemas.microsoft.com/office/drawing/2014/main" id="{5B062CA7-26BC-4A2F-9007-C3FB5F58B7C4}"/>
              </a:ext>
            </a:extLst>
          </p:cNvPr>
          <p:cNvGrpSpPr>
            <a:grpSpLocks/>
          </p:cNvGrpSpPr>
          <p:nvPr/>
        </p:nvGrpSpPr>
        <p:grpSpPr bwMode="auto">
          <a:xfrm>
            <a:off x="6756400" y="2022475"/>
            <a:ext cx="757238" cy="647700"/>
            <a:chOff x="759406" y="1971171"/>
            <a:chExt cx="757828" cy="647589"/>
          </a:xfrm>
        </p:grpSpPr>
        <p:sp>
          <p:nvSpPr>
            <p:cNvPr id="93" name="Curved Down Arrow 199">
              <a:extLst>
                <a:ext uri="{FF2B5EF4-FFF2-40B4-BE49-F238E27FC236}">
                  <a16:creationId xmlns:a16="http://schemas.microsoft.com/office/drawing/2014/main" id="{7D204426-B892-4F2B-974A-9A792742C0ED}"/>
                </a:ext>
              </a:extLst>
            </p:cNvPr>
            <p:cNvSpPr/>
            <p:nvPr/>
          </p:nvSpPr>
          <p:spPr>
            <a:xfrm>
              <a:off x="789593" y="2280681"/>
              <a:ext cx="727641" cy="338079"/>
            </a:xfrm>
            <a:prstGeom prst="curvedDownArrow">
              <a:avLst/>
            </a:prstGeom>
            <a:solidFill>
              <a:srgbClr val="2DB7B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94" name="Rectangle 200">
              <a:extLst>
                <a:ext uri="{FF2B5EF4-FFF2-40B4-BE49-F238E27FC236}">
                  <a16:creationId xmlns:a16="http://schemas.microsoft.com/office/drawing/2014/main" id="{F2802CBD-48BA-4836-867C-7E1B7DD268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9406" y="1971171"/>
              <a:ext cx="66396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 b="1">
                  <a:solidFill>
                    <a:schemeClr val="tx1"/>
                  </a:solidFill>
                </a:rPr>
                <a:t>2 more</a:t>
              </a:r>
            </a:p>
          </p:txBody>
        </p:sp>
      </p:grpSp>
      <p:grpSp>
        <p:nvGrpSpPr>
          <p:cNvPr id="95" name="Group 94">
            <a:extLst>
              <a:ext uri="{FF2B5EF4-FFF2-40B4-BE49-F238E27FC236}">
                <a16:creationId xmlns:a16="http://schemas.microsoft.com/office/drawing/2014/main" id="{DA682BF7-DF92-4C70-9D73-DE351FB60C73}"/>
              </a:ext>
            </a:extLst>
          </p:cNvPr>
          <p:cNvGrpSpPr>
            <a:grpSpLocks/>
          </p:cNvGrpSpPr>
          <p:nvPr/>
        </p:nvGrpSpPr>
        <p:grpSpPr bwMode="auto">
          <a:xfrm>
            <a:off x="7353300" y="2019300"/>
            <a:ext cx="757238" cy="647700"/>
            <a:chOff x="759406" y="1971171"/>
            <a:chExt cx="757828" cy="647589"/>
          </a:xfrm>
        </p:grpSpPr>
        <p:sp>
          <p:nvSpPr>
            <p:cNvPr id="96" name="Curved Down Arrow 202">
              <a:extLst>
                <a:ext uri="{FF2B5EF4-FFF2-40B4-BE49-F238E27FC236}">
                  <a16:creationId xmlns:a16="http://schemas.microsoft.com/office/drawing/2014/main" id="{80693085-4A3C-41D6-8AC0-9168650EF7AB}"/>
                </a:ext>
              </a:extLst>
            </p:cNvPr>
            <p:cNvSpPr/>
            <p:nvPr/>
          </p:nvSpPr>
          <p:spPr>
            <a:xfrm>
              <a:off x="789593" y="2280681"/>
              <a:ext cx="727641" cy="338079"/>
            </a:xfrm>
            <a:prstGeom prst="curvedDownArrow">
              <a:avLst/>
            </a:prstGeom>
            <a:solidFill>
              <a:srgbClr val="2DB7B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97" name="Rectangle 203">
              <a:extLst>
                <a:ext uri="{FF2B5EF4-FFF2-40B4-BE49-F238E27FC236}">
                  <a16:creationId xmlns:a16="http://schemas.microsoft.com/office/drawing/2014/main" id="{0AFE43E4-4CD9-41F5-B01A-1B6232807D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9406" y="1971171"/>
              <a:ext cx="66396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 b="1">
                  <a:solidFill>
                    <a:schemeClr val="tx1"/>
                  </a:solidFill>
                </a:rPr>
                <a:t>2 more</a:t>
              </a:r>
            </a:p>
          </p:txBody>
        </p:sp>
      </p:grpSp>
      <p:pic>
        <p:nvPicPr>
          <p:cNvPr id="98" name="Whole Class">
            <a:extLst>
              <a:ext uri="{FF2B5EF4-FFF2-40B4-BE49-F238E27FC236}">
                <a16:creationId xmlns:a16="http://schemas.microsoft.com/office/drawing/2014/main" id="{5B0D6C5A-C49E-496D-8B01-045460BFAD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9" name="Group 98">
            <a:extLst>
              <a:ext uri="{FF2B5EF4-FFF2-40B4-BE49-F238E27FC236}">
                <a16:creationId xmlns:a16="http://schemas.microsoft.com/office/drawing/2014/main" id="{319369E1-3F71-4C4F-9A7A-6DC77887419D}"/>
              </a:ext>
            </a:extLst>
          </p:cNvPr>
          <p:cNvGrpSpPr/>
          <p:nvPr/>
        </p:nvGrpSpPr>
        <p:grpSpPr>
          <a:xfrm>
            <a:off x="1357213" y="3101826"/>
            <a:ext cx="173886" cy="319464"/>
            <a:chOff x="1357213" y="3101826"/>
            <a:chExt cx="173886" cy="319464"/>
          </a:xfrm>
        </p:grpSpPr>
        <p:pic>
          <p:nvPicPr>
            <p:cNvPr id="100" name="Picture 113">
              <a:extLst>
                <a:ext uri="{FF2B5EF4-FFF2-40B4-BE49-F238E27FC236}">
                  <a16:creationId xmlns:a16="http://schemas.microsoft.com/office/drawing/2014/main" id="{79663B34-4A71-4DC9-B808-E7C2D752D07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1357213" y="3202556"/>
              <a:ext cx="173886" cy="2187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1" name="Picture 113">
              <a:extLst>
                <a:ext uri="{FF2B5EF4-FFF2-40B4-BE49-F238E27FC236}">
                  <a16:creationId xmlns:a16="http://schemas.microsoft.com/office/drawing/2014/main" id="{4AD290B5-CB33-4E71-A7A5-748D917C8CF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1357213" y="3101826"/>
              <a:ext cx="173886" cy="2187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2" name="Group 101">
            <a:extLst>
              <a:ext uri="{FF2B5EF4-FFF2-40B4-BE49-F238E27FC236}">
                <a16:creationId xmlns:a16="http://schemas.microsoft.com/office/drawing/2014/main" id="{0D3FF665-DC78-4359-B9E1-06A39A3653DB}"/>
              </a:ext>
            </a:extLst>
          </p:cNvPr>
          <p:cNvGrpSpPr/>
          <p:nvPr/>
        </p:nvGrpSpPr>
        <p:grpSpPr>
          <a:xfrm>
            <a:off x="1958952" y="3095261"/>
            <a:ext cx="173886" cy="520573"/>
            <a:chOff x="1958952" y="3095261"/>
            <a:chExt cx="173886" cy="520573"/>
          </a:xfrm>
        </p:grpSpPr>
        <p:pic>
          <p:nvPicPr>
            <p:cNvPr id="103" name="Picture 113">
              <a:extLst>
                <a:ext uri="{FF2B5EF4-FFF2-40B4-BE49-F238E27FC236}">
                  <a16:creationId xmlns:a16="http://schemas.microsoft.com/office/drawing/2014/main" id="{ABCD21B8-1C15-4AA0-B79E-E27E19B5B0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1958952" y="3397100"/>
              <a:ext cx="173886" cy="2187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4" name="Picture 113">
              <a:extLst>
                <a:ext uri="{FF2B5EF4-FFF2-40B4-BE49-F238E27FC236}">
                  <a16:creationId xmlns:a16="http://schemas.microsoft.com/office/drawing/2014/main" id="{3B60372D-95E6-45A9-BCFA-76F219AABBD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1958952" y="3296370"/>
              <a:ext cx="173886" cy="2187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5" name="Picture 113">
              <a:extLst>
                <a:ext uri="{FF2B5EF4-FFF2-40B4-BE49-F238E27FC236}">
                  <a16:creationId xmlns:a16="http://schemas.microsoft.com/office/drawing/2014/main" id="{C604C097-408A-40BC-BEC5-DF63D18B812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1958952" y="3195991"/>
              <a:ext cx="173886" cy="2187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6" name="Picture 113">
              <a:extLst>
                <a:ext uri="{FF2B5EF4-FFF2-40B4-BE49-F238E27FC236}">
                  <a16:creationId xmlns:a16="http://schemas.microsoft.com/office/drawing/2014/main" id="{4A7B3A2E-2C0F-49C4-A4AC-25C0A55CB03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1958952" y="3095261"/>
              <a:ext cx="173886" cy="2187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7" name="Group 106">
            <a:extLst>
              <a:ext uri="{FF2B5EF4-FFF2-40B4-BE49-F238E27FC236}">
                <a16:creationId xmlns:a16="http://schemas.microsoft.com/office/drawing/2014/main" id="{D36A58CB-9A87-482F-B898-81580987F2E8}"/>
              </a:ext>
            </a:extLst>
          </p:cNvPr>
          <p:cNvGrpSpPr/>
          <p:nvPr/>
        </p:nvGrpSpPr>
        <p:grpSpPr>
          <a:xfrm>
            <a:off x="2545381" y="3105397"/>
            <a:ext cx="173886" cy="717753"/>
            <a:chOff x="2545381" y="3105397"/>
            <a:chExt cx="173886" cy="717753"/>
          </a:xfrm>
        </p:grpSpPr>
        <p:pic>
          <p:nvPicPr>
            <p:cNvPr id="108" name="Picture 113">
              <a:extLst>
                <a:ext uri="{FF2B5EF4-FFF2-40B4-BE49-F238E27FC236}">
                  <a16:creationId xmlns:a16="http://schemas.microsoft.com/office/drawing/2014/main" id="{6DE73857-E53E-460F-8013-8CCB564270F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2545381" y="3604416"/>
              <a:ext cx="173886" cy="2187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9" name="Picture 113">
              <a:extLst>
                <a:ext uri="{FF2B5EF4-FFF2-40B4-BE49-F238E27FC236}">
                  <a16:creationId xmlns:a16="http://schemas.microsoft.com/office/drawing/2014/main" id="{B78512C1-5114-4E4F-92CE-14E64E22A7C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2545381" y="3506067"/>
              <a:ext cx="173886" cy="2187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0" name="Picture 113">
              <a:extLst>
                <a:ext uri="{FF2B5EF4-FFF2-40B4-BE49-F238E27FC236}">
                  <a16:creationId xmlns:a16="http://schemas.microsoft.com/office/drawing/2014/main" id="{C705390B-DE67-4EE7-83CA-5358533538B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2545381" y="3405688"/>
              <a:ext cx="173886" cy="2187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1" name="Picture 113">
              <a:extLst>
                <a:ext uri="{FF2B5EF4-FFF2-40B4-BE49-F238E27FC236}">
                  <a16:creationId xmlns:a16="http://schemas.microsoft.com/office/drawing/2014/main" id="{D7063075-8EBD-4B5A-A449-92E9E8E749C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2545381" y="3304958"/>
              <a:ext cx="173886" cy="2187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" name="Picture 113">
              <a:extLst>
                <a:ext uri="{FF2B5EF4-FFF2-40B4-BE49-F238E27FC236}">
                  <a16:creationId xmlns:a16="http://schemas.microsoft.com/office/drawing/2014/main" id="{40FE80BE-7ECF-473B-B2CC-2782A47DFDF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2545381" y="3206127"/>
              <a:ext cx="173886" cy="2187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3" name="Picture 113">
              <a:extLst>
                <a:ext uri="{FF2B5EF4-FFF2-40B4-BE49-F238E27FC236}">
                  <a16:creationId xmlns:a16="http://schemas.microsoft.com/office/drawing/2014/main" id="{FC690B20-E290-4914-856B-846C1385042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2545381" y="3105397"/>
              <a:ext cx="173886" cy="2187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4" name="Group 113">
            <a:extLst>
              <a:ext uri="{FF2B5EF4-FFF2-40B4-BE49-F238E27FC236}">
                <a16:creationId xmlns:a16="http://schemas.microsoft.com/office/drawing/2014/main" id="{04795936-762E-4BD9-A26D-52AD3A74913D}"/>
              </a:ext>
            </a:extLst>
          </p:cNvPr>
          <p:cNvGrpSpPr/>
          <p:nvPr/>
        </p:nvGrpSpPr>
        <p:grpSpPr>
          <a:xfrm>
            <a:off x="3151931" y="3107351"/>
            <a:ext cx="173886" cy="917071"/>
            <a:chOff x="3173033" y="3107351"/>
            <a:chExt cx="173886" cy="917071"/>
          </a:xfrm>
        </p:grpSpPr>
        <p:grpSp>
          <p:nvGrpSpPr>
            <p:cNvPr id="115" name="Group 114">
              <a:extLst>
                <a:ext uri="{FF2B5EF4-FFF2-40B4-BE49-F238E27FC236}">
                  <a16:creationId xmlns:a16="http://schemas.microsoft.com/office/drawing/2014/main" id="{FAA17725-4FA6-49B2-AFCF-1E8DB22B1BF8}"/>
                </a:ext>
              </a:extLst>
            </p:cNvPr>
            <p:cNvGrpSpPr/>
            <p:nvPr/>
          </p:nvGrpSpPr>
          <p:grpSpPr>
            <a:xfrm>
              <a:off x="3173033" y="3306669"/>
              <a:ext cx="173886" cy="717753"/>
              <a:chOff x="2545381" y="3105397"/>
              <a:chExt cx="173886" cy="717753"/>
            </a:xfrm>
          </p:grpSpPr>
          <p:pic>
            <p:nvPicPr>
              <p:cNvPr id="118" name="Picture 113">
                <a:extLst>
                  <a:ext uri="{FF2B5EF4-FFF2-40B4-BE49-F238E27FC236}">
                    <a16:creationId xmlns:a16="http://schemas.microsoft.com/office/drawing/2014/main" id="{318C0F00-728E-4D88-AC31-476B06A748B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2545381" y="3604416"/>
                <a:ext cx="173886" cy="2187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9" name="Picture 113">
                <a:extLst>
                  <a:ext uri="{FF2B5EF4-FFF2-40B4-BE49-F238E27FC236}">
                    <a16:creationId xmlns:a16="http://schemas.microsoft.com/office/drawing/2014/main" id="{0BEF9447-C45E-4254-A0CC-E83BC9062BA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2545381" y="3506067"/>
                <a:ext cx="173886" cy="2187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0" name="Picture 113">
                <a:extLst>
                  <a:ext uri="{FF2B5EF4-FFF2-40B4-BE49-F238E27FC236}">
                    <a16:creationId xmlns:a16="http://schemas.microsoft.com/office/drawing/2014/main" id="{F0A7AF2B-1F4D-46F7-A380-0898A83EE3C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2545381" y="3405688"/>
                <a:ext cx="173886" cy="2187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1" name="Picture 113">
                <a:extLst>
                  <a:ext uri="{FF2B5EF4-FFF2-40B4-BE49-F238E27FC236}">
                    <a16:creationId xmlns:a16="http://schemas.microsoft.com/office/drawing/2014/main" id="{EABF836D-5B06-4A53-99F6-B99F79827E0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2545381" y="3304958"/>
                <a:ext cx="173886" cy="2187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2" name="Picture 113">
                <a:extLst>
                  <a:ext uri="{FF2B5EF4-FFF2-40B4-BE49-F238E27FC236}">
                    <a16:creationId xmlns:a16="http://schemas.microsoft.com/office/drawing/2014/main" id="{056D9D61-0866-4AAE-AFBB-6EE1B3C3AA6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2545381" y="3206127"/>
                <a:ext cx="173886" cy="2187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" name="Picture 113">
                <a:extLst>
                  <a:ext uri="{FF2B5EF4-FFF2-40B4-BE49-F238E27FC236}">
                    <a16:creationId xmlns:a16="http://schemas.microsoft.com/office/drawing/2014/main" id="{1F72F5B7-3522-4674-9CF4-BED26CB7EC8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2545381" y="3105397"/>
                <a:ext cx="173886" cy="2187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16" name="Picture 113">
              <a:extLst>
                <a:ext uri="{FF2B5EF4-FFF2-40B4-BE49-F238E27FC236}">
                  <a16:creationId xmlns:a16="http://schemas.microsoft.com/office/drawing/2014/main" id="{161102FC-AD70-49E7-9242-EB9D153D08E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3173033" y="3208081"/>
              <a:ext cx="173886" cy="2187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7" name="Picture 113">
              <a:extLst>
                <a:ext uri="{FF2B5EF4-FFF2-40B4-BE49-F238E27FC236}">
                  <a16:creationId xmlns:a16="http://schemas.microsoft.com/office/drawing/2014/main" id="{2367508B-6186-4581-B1CD-76AB93BAD21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3173033" y="3107351"/>
              <a:ext cx="173886" cy="2187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4" name="Group 123">
            <a:extLst>
              <a:ext uri="{FF2B5EF4-FFF2-40B4-BE49-F238E27FC236}">
                <a16:creationId xmlns:a16="http://schemas.microsoft.com/office/drawing/2014/main" id="{4B1D82BD-588F-4B94-8B61-3BF7BDEC5C20}"/>
              </a:ext>
            </a:extLst>
          </p:cNvPr>
          <p:cNvGrpSpPr/>
          <p:nvPr/>
        </p:nvGrpSpPr>
        <p:grpSpPr>
          <a:xfrm>
            <a:off x="4330691" y="3155950"/>
            <a:ext cx="367938" cy="1138636"/>
            <a:chOff x="4330691" y="3155950"/>
            <a:chExt cx="367938" cy="1138636"/>
          </a:xfrm>
        </p:grpSpPr>
        <p:pic>
          <p:nvPicPr>
            <p:cNvPr id="125" name="Picture 108">
              <a:extLst>
                <a:ext uri="{FF2B5EF4-FFF2-40B4-BE49-F238E27FC236}">
                  <a16:creationId xmlns:a16="http://schemas.microsoft.com/office/drawing/2014/main" id="{A5835FE9-00EE-404E-8F67-84986D31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30691" y="3155950"/>
              <a:ext cx="148275" cy="1100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26" name="Group 125">
              <a:extLst>
                <a:ext uri="{FF2B5EF4-FFF2-40B4-BE49-F238E27FC236}">
                  <a16:creationId xmlns:a16="http://schemas.microsoft.com/office/drawing/2014/main" id="{7AB524C1-7A48-44EB-A5CE-D26C7F87FB38}"/>
                </a:ext>
              </a:extLst>
            </p:cNvPr>
            <p:cNvGrpSpPr/>
            <p:nvPr/>
          </p:nvGrpSpPr>
          <p:grpSpPr>
            <a:xfrm>
              <a:off x="4524743" y="3978089"/>
              <a:ext cx="173886" cy="316497"/>
              <a:chOff x="4524743" y="3978089"/>
              <a:chExt cx="173886" cy="316497"/>
            </a:xfrm>
          </p:grpSpPr>
          <p:pic>
            <p:nvPicPr>
              <p:cNvPr id="127" name="Picture 113">
                <a:extLst>
                  <a:ext uri="{FF2B5EF4-FFF2-40B4-BE49-F238E27FC236}">
                    <a16:creationId xmlns:a16="http://schemas.microsoft.com/office/drawing/2014/main" id="{B17CC9FF-8D4B-476F-A0CD-D30580B480A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4524743" y="4075852"/>
                <a:ext cx="173886" cy="2187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8" name="Picture 113">
                <a:extLst>
                  <a:ext uri="{FF2B5EF4-FFF2-40B4-BE49-F238E27FC236}">
                    <a16:creationId xmlns:a16="http://schemas.microsoft.com/office/drawing/2014/main" id="{A5AE8248-53E6-4132-8DB4-F6799E3C914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4524743" y="3978089"/>
                <a:ext cx="173886" cy="2187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129" name="Group 128">
            <a:extLst>
              <a:ext uri="{FF2B5EF4-FFF2-40B4-BE49-F238E27FC236}">
                <a16:creationId xmlns:a16="http://schemas.microsoft.com/office/drawing/2014/main" id="{76C3DC92-0442-4903-9CE0-73C8F88F8560}"/>
              </a:ext>
            </a:extLst>
          </p:cNvPr>
          <p:cNvGrpSpPr/>
          <p:nvPr/>
        </p:nvGrpSpPr>
        <p:grpSpPr>
          <a:xfrm>
            <a:off x="4949810" y="3155951"/>
            <a:ext cx="377217" cy="1145154"/>
            <a:chOff x="4949810" y="3155951"/>
            <a:chExt cx="377217" cy="1145154"/>
          </a:xfrm>
        </p:grpSpPr>
        <p:pic>
          <p:nvPicPr>
            <p:cNvPr id="130" name="Picture 130">
              <a:extLst>
                <a:ext uri="{FF2B5EF4-FFF2-40B4-BE49-F238E27FC236}">
                  <a16:creationId xmlns:a16="http://schemas.microsoft.com/office/drawing/2014/main" id="{1767D9CA-6699-4F69-9EDC-4BD94AA4DE5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49810" y="3155951"/>
              <a:ext cx="148319" cy="11005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31" name="Group 130">
              <a:extLst>
                <a:ext uri="{FF2B5EF4-FFF2-40B4-BE49-F238E27FC236}">
                  <a16:creationId xmlns:a16="http://schemas.microsoft.com/office/drawing/2014/main" id="{5FF2C973-1C9F-4EEB-9E78-81C8E25AC948}"/>
                </a:ext>
              </a:extLst>
            </p:cNvPr>
            <p:cNvGrpSpPr/>
            <p:nvPr/>
          </p:nvGrpSpPr>
          <p:grpSpPr>
            <a:xfrm>
              <a:off x="5153141" y="3780532"/>
              <a:ext cx="173886" cy="520573"/>
              <a:chOff x="1958952" y="3095261"/>
              <a:chExt cx="173886" cy="520573"/>
            </a:xfrm>
          </p:grpSpPr>
          <p:pic>
            <p:nvPicPr>
              <p:cNvPr id="132" name="Picture 113">
                <a:extLst>
                  <a:ext uri="{FF2B5EF4-FFF2-40B4-BE49-F238E27FC236}">
                    <a16:creationId xmlns:a16="http://schemas.microsoft.com/office/drawing/2014/main" id="{F7DA0871-88C8-4599-A9D5-F8FB3DE625E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1958952" y="3397100"/>
                <a:ext cx="173886" cy="2187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" name="Picture 113">
                <a:extLst>
                  <a:ext uri="{FF2B5EF4-FFF2-40B4-BE49-F238E27FC236}">
                    <a16:creationId xmlns:a16="http://schemas.microsoft.com/office/drawing/2014/main" id="{237A0074-62CA-48AB-BD50-490793E23F2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1958952" y="3296370"/>
                <a:ext cx="173886" cy="2187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4" name="Picture 113">
                <a:extLst>
                  <a:ext uri="{FF2B5EF4-FFF2-40B4-BE49-F238E27FC236}">
                    <a16:creationId xmlns:a16="http://schemas.microsoft.com/office/drawing/2014/main" id="{8C619F9B-96BE-4A57-BB0A-BCD8C277169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1958952" y="3195991"/>
                <a:ext cx="173886" cy="2187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5" name="Picture 113">
                <a:extLst>
                  <a:ext uri="{FF2B5EF4-FFF2-40B4-BE49-F238E27FC236}">
                    <a16:creationId xmlns:a16="http://schemas.microsoft.com/office/drawing/2014/main" id="{17194CF1-13DB-4A36-8E8B-F484DFFEEDE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1958952" y="3095261"/>
                <a:ext cx="173886" cy="2187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136" name="Group 135">
            <a:extLst>
              <a:ext uri="{FF2B5EF4-FFF2-40B4-BE49-F238E27FC236}">
                <a16:creationId xmlns:a16="http://schemas.microsoft.com/office/drawing/2014/main" id="{1BAECB7F-CDBD-4D07-A0E9-AFBF3B0B9049}"/>
              </a:ext>
            </a:extLst>
          </p:cNvPr>
          <p:cNvGrpSpPr/>
          <p:nvPr/>
        </p:nvGrpSpPr>
        <p:grpSpPr>
          <a:xfrm>
            <a:off x="5568949" y="3155950"/>
            <a:ext cx="352219" cy="1143568"/>
            <a:chOff x="5568949" y="3155950"/>
            <a:chExt cx="352219" cy="1143568"/>
          </a:xfrm>
        </p:grpSpPr>
        <p:pic>
          <p:nvPicPr>
            <p:cNvPr id="137" name="Picture 131">
              <a:extLst>
                <a:ext uri="{FF2B5EF4-FFF2-40B4-BE49-F238E27FC236}">
                  <a16:creationId xmlns:a16="http://schemas.microsoft.com/office/drawing/2014/main" id="{272C9B81-0F9E-4389-B62E-EBDEBB72ABB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68949" y="3155950"/>
              <a:ext cx="148814" cy="11010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38" name="Group 137">
              <a:extLst>
                <a:ext uri="{FF2B5EF4-FFF2-40B4-BE49-F238E27FC236}">
                  <a16:creationId xmlns:a16="http://schemas.microsoft.com/office/drawing/2014/main" id="{DA08472F-87DF-4854-B63A-429B22715F05}"/>
                </a:ext>
              </a:extLst>
            </p:cNvPr>
            <p:cNvGrpSpPr/>
            <p:nvPr/>
          </p:nvGrpSpPr>
          <p:grpSpPr>
            <a:xfrm>
              <a:off x="5747282" y="3581765"/>
              <a:ext cx="173886" cy="717753"/>
              <a:chOff x="2545381" y="3105397"/>
              <a:chExt cx="173886" cy="717753"/>
            </a:xfrm>
          </p:grpSpPr>
          <p:pic>
            <p:nvPicPr>
              <p:cNvPr id="139" name="Picture 113">
                <a:extLst>
                  <a:ext uri="{FF2B5EF4-FFF2-40B4-BE49-F238E27FC236}">
                    <a16:creationId xmlns:a16="http://schemas.microsoft.com/office/drawing/2014/main" id="{0B17979B-A25C-4684-ACAA-8ED2A31AAD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2545381" y="3604416"/>
                <a:ext cx="173886" cy="2187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0" name="Picture 113">
                <a:extLst>
                  <a:ext uri="{FF2B5EF4-FFF2-40B4-BE49-F238E27FC236}">
                    <a16:creationId xmlns:a16="http://schemas.microsoft.com/office/drawing/2014/main" id="{1783D0C6-5E8E-4490-B3C9-479C0CD01C5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2545381" y="3506067"/>
                <a:ext cx="173886" cy="2187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1" name="Picture 113">
                <a:extLst>
                  <a:ext uri="{FF2B5EF4-FFF2-40B4-BE49-F238E27FC236}">
                    <a16:creationId xmlns:a16="http://schemas.microsoft.com/office/drawing/2014/main" id="{2A4E3DB0-EE7F-48E5-BA39-33D89FC2853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2545381" y="3405688"/>
                <a:ext cx="173886" cy="2187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2" name="Picture 113">
                <a:extLst>
                  <a:ext uri="{FF2B5EF4-FFF2-40B4-BE49-F238E27FC236}">
                    <a16:creationId xmlns:a16="http://schemas.microsoft.com/office/drawing/2014/main" id="{EC3F0C3D-F1C9-4163-AACF-41D1CDC7D5B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2545381" y="3304958"/>
                <a:ext cx="173886" cy="2187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3" name="Picture 113">
                <a:extLst>
                  <a:ext uri="{FF2B5EF4-FFF2-40B4-BE49-F238E27FC236}">
                    <a16:creationId xmlns:a16="http://schemas.microsoft.com/office/drawing/2014/main" id="{AC1FE095-56D3-45BA-9E82-5993FBFAA68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2545381" y="3206127"/>
                <a:ext cx="173886" cy="2187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4" name="Picture 113">
                <a:extLst>
                  <a:ext uri="{FF2B5EF4-FFF2-40B4-BE49-F238E27FC236}">
                    <a16:creationId xmlns:a16="http://schemas.microsoft.com/office/drawing/2014/main" id="{2E767B4E-4138-4A95-B934-E693833CDF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2545381" y="3105397"/>
                <a:ext cx="173886" cy="2187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145" name="Group 144">
            <a:extLst>
              <a:ext uri="{FF2B5EF4-FFF2-40B4-BE49-F238E27FC236}">
                <a16:creationId xmlns:a16="http://schemas.microsoft.com/office/drawing/2014/main" id="{7D4F1463-0EEC-4531-9316-33CB04CCCB08}"/>
              </a:ext>
            </a:extLst>
          </p:cNvPr>
          <p:cNvGrpSpPr/>
          <p:nvPr/>
        </p:nvGrpSpPr>
        <p:grpSpPr>
          <a:xfrm>
            <a:off x="6143620" y="3155975"/>
            <a:ext cx="347394" cy="1143543"/>
            <a:chOff x="6143620" y="3155975"/>
            <a:chExt cx="347394" cy="1143543"/>
          </a:xfrm>
        </p:grpSpPr>
        <p:pic>
          <p:nvPicPr>
            <p:cNvPr id="146" name="Picture 132">
              <a:extLst>
                <a:ext uri="{FF2B5EF4-FFF2-40B4-BE49-F238E27FC236}">
                  <a16:creationId xmlns:a16="http://schemas.microsoft.com/office/drawing/2014/main" id="{433CA985-65A3-4F55-810B-7E2196E8E01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43620" y="3155975"/>
              <a:ext cx="148733" cy="1100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47" name="Group 146">
              <a:extLst>
                <a:ext uri="{FF2B5EF4-FFF2-40B4-BE49-F238E27FC236}">
                  <a16:creationId xmlns:a16="http://schemas.microsoft.com/office/drawing/2014/main" id="{BADD2E42-2760-4905-9126-087A2A649AA2}"/>
                </a:ext>
              </a:extLst>
            </p:cNvPr>
            <p:cNvGrpSpPr/>
            <p:nvPr/>
          </p:nvGrpSpPr>
          <p:grpSpPr>
            <a:xfrm>
              <a:off x="6317128" y="3379594"/>
              <a:ext cx="173886" cy="919924"/>
              <a:chOff x="6317128" y="3379594"/>
              <a:chExt cx="173886" cy="919924"/>
            </a:xfrm>
          </p:grpSpPr>
          <p:pic>
            <p:nvPicPr>
              <p:cNvPr id="148" name="Picture 113">
                <a:extLst>
                  <a:ext uri="{FF2B5EF4-FFF2-40B4-BE49-F238E27FC236}">
                    <a16:creationId xmlns:a16="http://schemas.microsoft.com/office/drawing/2014/main" id="{5F916042-667B-467A-8242-D021A2FF30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6317128" y="4080784"/>
                <a:ext cx="173886" cy="2187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9" name="Picture 113">
                <a:extLst>
                  <a:ext uri="{FF2B5EF4-FFF2-40B4-BE49-F238E27FC236}">
                    <a16:creationId xmlns:a16="http://schemas.microsoft.com/office/drawing/2014/main" id="{2AD04CCA-DD1F-45C2-9D8C-872E75930E8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6317128" y="3982435"/>
                <a:ext cx="173886" cy="2187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0" name="Picture 113">
                <a:extLst>
                  <a:ext uri="{FF2B5EF4-FFF2-40B4-BE49-F238E27FC236}">
                    <a16:creationId xmlns:a16="http://schemas.microsoft.com/office/drawing/2014/main" id="{E3E48333-96B3-47E5-8CCE-895228A899F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6317128" y="3882056"/>
                <a:ext cx="173886" cy="2187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1" name="Picture 113">
                <a:extLst>
                  <a:ext uri="{FF2B5EF4-FFF2-40B4-BE49-F238E27FC236}">
                    <a16:creationId xmlns:a16="http://schemas.microsoft.com/office/drawing/2014/main" id="{AFB61790-2692-4CEE-B2DB-7CFD2255F68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6317128" y="3781326"/>
                <a:ext cx="173886" cy="2187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2" name="Picture 113">
                <a:extLst>
                  <a:ext uri="{FF2B5EF4-FFF2-40B4-BE49-F238E27FC236}">
                    <a16:creationId xmlns:a16="http://schemas.microsoft.com/office/drawing/2014/main" id="{0042E0A6-0115-45AE-A4A4-71814214691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6317128" y="3682495"/>
                <a:ext cx="173886" cy="2187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3" name="Picture 113">
                <a:extLst>
                  <a:ext uri="{FF2B5EF4-FFF2-40B4-BE49-F238E27FC236}">
                    <a16:creationId xmlns:a16="http://schemas.microsoft.com/office/drawing/2014/main" id="{FCB885C3-BF68-4D28-9125-93E25B808E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6317128" y="3581765"/>
                <a:ext cx="173886" cy="2187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4" name="Picture 113">
                <a:extLst>
                  <a:ext uri="{FF2B5EF4-FFF2-40B4-BE49-F238E27FC236}">
                    <a16:creationId xmlns:a16="http://schemas.microsoft.com/office/drawing/2014/main" id="{FDB134AF-F18D-4BF1-BAC8-B1AE89582C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6317128" y="3480324"/>
                <a:ext cx="173886" cy="2187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5" name="Picture 113">
                <a:extLst>
                  <a:ext uri="{FF2B5EF4-FFF2-40B4-BE49-F238E27FC236}">
                    <a16:creationId xmlns:a16="http://schemas.microsoft.com/office/drawing/2014/main" id="{6BD03F62-3000-4DCE-B417-E61705B59D2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6317128" y="3379594"/>
                <a:ext cx="173886" cy="2187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156" name="Group 155">
            <a:extLst>
              <a:ext uri="{FF2B5EF4-FFF2-40B4-BE49-F238E27FC236}">
                <a16:creationId xmlns:a16="http://schemas.microsoft.com/office/drawing/2014/main" id="{CACF9145-5E05-463F-9FFF-4CD31A5E7938}"/>
              </a:ext>
            </a:extLst>
          </p:cNvPr>
          <p:cNvGrpSpPr/>
          <p:nvPr/>
        </p:nvGrpSpPr>
        <p:grpSpPr>
          <a:xfrm>
            <a:off x="7208849" y="3155950"/>
            <a:ext cx="521280" cy="1139221"/>
            <a:chOff x="7208849" y="3155950"/>
            <a:chExt cx="521280" cy="1139221"/>
          </a:xfrm>
        </p:grpSpPr>
        <p:grpSp>
          <p:nvGrpSpPr>
            <p:cNvPr id="157" name="Group 156">
              <a:extLst>
                <a:ext uri="{FF2B5EF4-FFF2-40B4-BE49-F238E27FC236}">
                  <a16:creationId xmlns:a16="http://schemas.microsoft.com/office/drawing/2014/main" id="{5C4DEE39-B472-4CEF-BBA5-4FBE464E8E2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208849" y="3155950"/>
              <a:ext cx="324458" cy="1111250"/>
              <a:chOff x="7208180" y="3155208"/>
              <a:chExt cx="324633" cy="1111898"/>
            </a:xfrm>
          </p:grpSpPr>
          <p:pic>
            <p:nvPicPr>
              <p:cNvPr id="161" name="Picture 134">
                <a:extLst>
                  <a:ext uri="{FF2B5EF4-FFF2-40B4-BE49-F238E27FC236}">
                    <a16:creationId xmlns:a16="http://schemas.microsoft.com/office/drawing/2014/main" id="{7BDD1F8A-9C77-4FC9-A0B2-7745D097E6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84257" y="3155208"/>
                <a:ext cx="148556" cy="11012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2" name="Picture 161">
                <a:extLst>
                  <a:ext uri="{FF2B5EF4-FFF2-40B4-BE49-F238E27FC236}">
                    <a16:creationId xmlns:a16="http://schemas.microsoft.com/office/drawing/2014/main" id="{B9BB3927-1DD7-4339-A9BA-42A1F17F5F3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08180" y="3165894"/>
                <a:ext cx="148556" cy="11012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58" name="Group 157">
              <a:extLst>
                <a:ext uri="{FF2B5EF4-FFF2-40B4-BE49-F238E27FC236}">
                  <a16:creationId xmlns:a16="http://schemas.microsoft.com/office/drawing/2014/main" id="{D555B168-AF8A-4ABB-9ADB-0648BE11DC19}"/>
                </a:ext>
              </a:extLst>
            </p:cNvPr>
            <p:cNvGrpSpPr/>
            <p:nvPr/>
          </p:nvGrpSpPr>
          <p:grpSpPr>
            <a:xfrm>
              <a:off x="7556243" y="3975707"/>
              <a:ext cx="173886" cy="319464"/>
              <a:chOff x="7556243" y="3975707"/>
              <a:chExt cx="173886" cy="319464"/>
            </a:xfrm>
          </p:grpSpPr>
          <p:pic>
            <p:nvPicPr>
              <p:cNvPr id="159" name="Picture 113">
                <a:extLst>
                  <a:ext uri="{FF2B5EF4-FFF2-40B4-BE49-F238E27FC236}">
                    <a16:creationId xmlns:a16="http://schemas.microsoft.com/office/drawing/2014/main" id="{57F5A93A-B5C3-423F-87BF-A23816EA41E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7556243" y="4076437"/>
                <a:ext cx="173886" cy="2187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0" name="Picture 113">
                <a:extLst>
                  <a:ext uri="{FF2B5EF4-FFF2-40B4-BE49-F238E27FC236}">
                    <a16:creationId xmlns:a16="http://schemas.microsoft.com/office/drawing/2014/main" id="{5CC48AE2-032F-43DE-86D3-A6BD0E4C9E8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7556243" y="3975707"/>
                <a:ext cx="173886" cy="2187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163" name="Group 162">
            <a:extLst>
              <a:ext uri="{FF2B5EF4-FFF2-40B4-BE49-F238E27FC236}">
                <a16:creationId xmlns:a16="http://schemas.microsoft.com/office/drawing/2014/main" id="{38A95B01-221A-498F-9AD0-02AD25A3312E}"/>
              </a:ext>
            </a:extLst>
          </p:cNvPr>
          <p:cNvGrpSpPr/>
          <p:nvPr/>
        </p:nvGrpSpPr>
        <p:grpSpPr>
          <a:xfrm>
            <a:off x="7853370" y="3155950"/>
            <a:ext cx="542933" cy="1139221"/>
            <a:chOff x="7853370" y="3155950"/>
            <a:chExt cx="542933" cy="1139221"/>
          </a:xfrm>
        </p:grpSpPr>
        <p:grpSp>
          <p:nvGrpSpPr>
            <p:cNvPr id="164" name="Group 163">
              <a:extLst>
                <a:ext uri="{FF2B5EF4-FFF2-40B4-BE49-F238E27FC236}">
                  <a16:creationId xmlns:a16="http://schemas.microsoft.com/office/drawing/2014/main" id="{7281FCDC-E277-41E6-83D3-0C7D2470E1E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853370" y="3155950"/>
              <a:ext cx="320867" cy="1104900"/>
              <a:chOff x="7854093" y="3155208"/>
              <a:chExt cx="319985" cy="1105340"/>
            </a:xfrm>
          </p:grpSpPr>
          <p:pic>
            <p:nvPicPr>
              <p:cNvPr id="169" name="Picture 135">
                <a:extLst>
                  <a:ext uri="{FF2B5EF4-FFF2-40B4-BE49-F238E27FC236}">
                    <a16:creationId xmlns:a16="http://schemas.microsoft.com/office/drawing/2014/main" id="{520B31B8-22A4-4406-92D1-8439294C999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54093" y="3155208"/>
                <a:ext cx="148556" cy="11012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0" name="Picture 162">
                <a:extLst>
                  <a:ext uri="{FF2B5EF4-FFF2-40B4-BE49-F238E27FC236}">
                    <a16:creationId xmlns:a16="http://schemas.microsoft.com/office/drawing/2014/main" id="{52F4D0FD-20B3-45FD-9260-7EBF697FB5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025522" y="3159336"/>
                <a:ext cx="148556" cy="11012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65" name="Picture 113">
              <a:extLst>
                <a:ext uri="{FF2B5EF4-FFF2-40B4-BE49-F238E27FC236}">
                  <a16:creationId xmlns:a16="http://schemas.microsoft.com/office/drawing/2014/main" id="{06AE909E-98B3-4539-81C3-6C14A6165EF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8222417" y="4076437"/>
              <a:ext cx="173886" cy="2187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6" name="Picture 113">
              <a:extLst>
                <a:ext uri="{FF2B5EF4-FFF2-40B4-BE49-F238E27FC236}">
                  <a16:creationId xmlns:a16="http://schemas.microsoft.com/office/drawing/2014/main" id="{4FD4C464-AE8F-44A9-8B02-521934C56B0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8222417" y="3975707"/>
              <a:ext cx="173886" cy="2187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7" name="Picture 113">
              <a:extLst>
                <a:ext uri="{FF2B5EF4-FFF2-40B4-BE49-F238E27FC236}">
                  <a16:creationId xmlns:a16="http://schemas.microsoft.com/office/drawing/2014/main" id="{C1EA7E13-A5DC-44EB-BB5D-1C6B78AC3C5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8222417" y="3875328"/>
              <a:ext cx="173886" cy="2187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8" name="Picture 113">
              <a:extLst>
                <a:ext uri="{FF2B5EF4-FFF2-40B4-BE49-F238E27FC236}">
                  <a16:creationId xmlns:a16="http://schemas.microsoft.com/office/drawing/2014/main" id="{10E508D9-8B91-4B40-AFBB-D590360F018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8222417" y="3774598"/>
              <a:ext cx="173886" cy="2187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1" name="Rectangle 170">
            <a:extLst>
              <a:ext uri="{FF2B5EF4-FFF2-40B4-BE49-F238E27FC236}">
                <a16:creationId xmlns:a16="http://schemas.microsoft.com/office/drawing/2014/main" id="{007B4ACE-58C1-4AB6-B661-300F5C41D546}"/>
              </a:ext>
            </a:extLst>
          </p:cNvPr>
          <p:cNvSpPr/>
          <p:nvPr/>
        </p:nvSpPr>
        <p:spPr>
          <a:xfrm>
            <a:off x="755650" y="698063"/>
            <a:ext cx="76326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>
                <a:latin typeface="+mj-lt"/>
              </a:rPr>
              <a:t>Counting in Twos</a:t>
            </a:r>
          </a:p>
        </p:txBody>
      </p:sp>
    </p:spTree>
    <p:extLst>
      <p:ext uri="{BB962C8B-B14F-4D97-AF65-F5344CB8AC3E}">
        <p14:creationId xmlns:p14="http://schemas.microsoft.com/office/powerpoint/2010/main" val="3339356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  <p:bldP spid="6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8">
            <a:extLst>
              <a:ext uri="{FF2B5EF4-FFF2-40B4-BE49-F238E27FC236}">
                <a16:creationId xmlns:a16="http://schemas.microsoft.com/office/drawing/2014/main" id="{9CFEB5E9-CF73-4112-BE79-AF7B2E3FE9A9}"/>
              </a:ext>
            </a:extLst>
          </p:cNvPr>
          <p:cNvSpPr/>
          <p:nvPr/>
        </p:nvSpPr>
        <p:spPr>
          <a:xfrm>
            <a:off x="755650" y="1481138"/>
            <a:ext cx="7632700" cy="406400"/>
          </a:xfrm>
          <a:prstGeom prst="round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Let’s look at counting backwards in twos on a number line.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EC0D5028-7E29-4F93-AE80-AC7D2FA5EE89}"/>
              </a:ext>
            </a:extLst>
          </p:cNvPr>
          <p:cNvCxnSpPr/>
          <p:nvPr/>
        </p:nvCxnSpPr>
        <p:spPr>
          <a:xfrm>
            <a:off x="847725" y="2965450"/>
            <a:ext cx="745648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49B1CD0-E4FC-4545-9061-D27DA6040D16}"/>
              </a:ext>
            </a:extLst>
          </p:cNvPr>
          <p:cNvCxnSpPr/>
          <p:nvPr/>
        </p:nvCxnSpPr>
        <p:spPr>
          <a:xfrm>
            <a:off x="847725" y="281622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088448D9-21CB-4ACA-8E0B-20E745BACCF4}"/>
              </a:ext>
            </a:extLst>
          </p:cNvPr>
          <p:cNvCxnSpPr/>
          <p:nvPr/>
        </p:nvCxnSpPr>
        <p:spPr>
          <a:xfrm>
            <a:off x="1146175" y="281622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C297D89-539A-4AC7-B48F-9CC5BDD27225}"/>
              </a:ext>
            </a:extLst>
          </p:cNvPr>
          <p:cNvCxnSpPr/>
          <p:nvPr/>
        </p:nvCxnSpPr>
        <p:spPr>
          <a:xfrm>
            <a:off x="1444625" y="281622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9CEFA3F-9A4E-4743-8E08-BDF238FB4553}"/>
              </a:ext>
            </a:extLst>
          </p:cNvPr>
          <p:cNvCxnSpPr/>
          <p:nvPr/>
        </p:nvCxnSpPr>
        <p:spPr>
          <a:xfrm>
            <a:off x="1743075" y="281622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5115392-F8C1-4A25-AAB1-D88D6B2EDAD4}"/>
              </a:ext>
            </a:extLst>
          </p:cNvPr>
          <p:cNvCxnSpPr/>
          <p:nvPr/>
        </p:nvCxnSpPr>
        <p:spPr>
          <a:xfrm>
            <a:off x="2041525" y="281622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24565E0-536A-49B6-8238-1D54ED300F34}"/>
              </a:ext>
            </a:extLst>
          </p:cNvPr>
          <p:cNvCxnSpPr/>
          <p:nvPr/>
        </p:nvCxnSpPr>
        <p:spPr>
          <a:xfrm>
            <a:off x="2339975" y="281622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83C800F-6810-4A70-8D3E-CFDD61A2B23B}"/>
              </a:ext>
            </a:extLst>
          </p:cNvPr>
          <p:cNvCxnSpPr/>
          <p:nvPr/>
        </p:nvCxnSpPr>
        <p:spPr>
          <a:xfrm>
            <a:off x="2638425" y="281622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0DCD512-D52F-4838-9747-B93D3A01EA90}"/>
              </a:ext>
            </a:extLst>
          </p:cNvPr>
          <p:cNvCxnSpPr/>
          <p:nvPr/>
        </p:nvCxnSpPr>
        <p:spPr>
          <a:xfrm>
            <a:off x="2935288" y="281622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BBC7D367-375C-4578-802F-A76662881B2D}"/>
              </a:ext>
            </a:extLst>
          </p:cNvPr>
          <p:cNvCxnSpPr/>
          <p:nvPr/>
        </p:nvCxnSpPr>
        <p:spPr>
          <a:xfrm>
            <a:off x="3233738" y="281622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AB9AD51-F533-43D4-88C7-2EE4AE783125}"/>
              </a:ext>
            </a:extLst>
          </p:cNvPr>
          <p:cNvCxnSpPr/>
          <p:nvPr/>
        </p:nvCxnSpPr>
        <p:spPr>
          <a:xfrm>
            <a:off x="3532188" y="281622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008DD98-3392-45FC-8051-90036E55F285}"/>
              </a:ext>
            </a:extLst>
          </p:cNvPr>
          <p:cNvCxnSpPr/>
          <p:nvPr/>
        </p:nvCxnSpPr>
        <p:spPr>
          <a:xfrm>
            <a:off x="3830638" y="281622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DB741D0-B33A-4675-9736-D72B4131B407}"/>
              </a:ext>
            </a:extLst>
          </p:cNvPr>
          <p:cNvCxnSpPr/>
          <p:nvPr/>
        </p:nvCxnSpPr>
        <p:spPr>
          <a:xfrm>
            <a:off x="4129088" y="281622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0627CF38-2A94-4AAB-A88C-C9802E2808A8}"/>
              </a:ext>
            </a:extLst>
          </p:cNvPr>
          <p:cNvCxnSpPr/>
          <p:nvPr/>
        </p:nvCxnSpPr>
        <p:spPr>
          <a:xfrm>
            <a:off x="4427538" y="281622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9A70992-C897-4EDC-82B7-7D317259FCEA}"/>
              </a:ext>
            </a:extLst>
          </p:cNvPr>
          <p:cNvCxnSpPr/>
          <p:nvPr/>
        </p:nvCxnSpPr>
        <p:spPr>
          <a:xfrm>
            <a:off x="4725988" y="281622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32D11540-AFC7-4F80-B3F2-C9DF426AFDB2}"/>
              </a:ext>
            </a:extLst>
          </p:cNvPr>
          <p:cNvCxnSpPr/>
          <p:nvPr/>
        </p:nvCxnSpPr>
        <p:spPr>
          <a:xfrm>
            <a:off x="5022850" y="281622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13D74CE1-33DF-417B-BF17-3CB60885E23F}"/>
              </a:ext>
            </a:extLst>
          </p:cNvPr>
          <p:cNvCxnSpPr/>
          <p:nvPr/>
        </p:nvCxnSpPr>
        <p:spPr>
          <a:xfrm>
            <a:off x="5321300" y="281622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4D9D9685-89E8-4907-AD0C-0196F70BE1E8}"/>
              </a:ext>
            </a:extLst>
          </p:cNvPr>
          <p:cNvCxnSpPr/>
          <p:nvPr/>
        </p:nvCxnSpPr>
        <p:spPr>
          <a:xfrm>
            <a:off x="5619750" y="281622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C32BC369-C310-4C54-AD5C-0C10FBF349AA}"/>
              </a:ext>
            </a:extLst>
          </p:cNvPr>
          <p:cNvCxnSpPr/>
          <p:nvPr/>
        </p:nvCxnSpPr>
        <p:spPr>
          <a:xfrm>
            <a:off x="5918200" y="281622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EE5B6B92-4890-4648-9281-9F9886C07CB8}"/>
              </a:ext>
            </a:extLst>
          </p:cNvPr>
          <p:cNvCxnSpPr/>
          <p:nvPr/>
        </p:nvCxnSpPr>
        <p:spPr>
          <a:xfrm>
            <a:off x="6216650" y="281622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CCCA0AA4-7383-4117-AE7A-473C04443865}"/>
              </a:ext>
            </a:extLst>
          </p:cNvPr>
          <p:cNvCxnSpPr/>
          <p:nvPr/>
        </p:nvCxnSpPr>
        <p:spPr>
          <a:xfrm>
            <a:off x="6515100" y="281622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AD520AA-64F5-489C-97D1-748A970CF643}"/>
              </a:ext>
            </a:extLst>
          </p:cNvPr>
          <p:cNvCxnSpPr/>
          <p:nvPr/>
        </p:nvCxnSpPr>
        <p:spPr>
          <a:xfrm>
            <a:off x="6811963" y="281622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B5E20B53-ACED-4FCA-9F9F-071CA830AEE5}"/>
              </a:ext>
            </a:extLst>
          </p:cNvPr>
          <p:cNvCxnSpPr/>
          <p:nvPr/>
        </p:nvCxnSpPr>
        <p:spPr>
          <a:xfrm>
            <a:off x="7110413" y="281622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25014C71-0451-4F35-B949-389CB7155FFA}"/>
              </a:ext>
            </a:extLst>
          </p:cNvPr>
          <p:cNvCxnSpPr/>
          <p:nvPr/>
        </p:nvCxnSpPr>
        <p:spPr>
          <a:xfrm>
            <a:off x="7408863" y="281622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B1F2341A-B109-41A1-B079-92C277E70382}"/>
              </a:ext>
            </a:extLst>
          </p:cNvPr>
          <p:cNvCxnSpPr/>
          <p:nvPr/>
        </p:nvCxnSpPr>
        <p:spPr>
          <a:xfrm>
            <a:off x="7707313" y="281622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6D54CD0A-C4BB-4DDD-8E43-6C20E8D85931}"/>
              </a:ext>
            </a:extLst>
          </p:cNvPr>
          <p:cNvCxnSpPr/>
          <p:nvPr/>
        </p:nvCxnSpPr>
        <p:spPr>
          <a:xfrm>
            <a:off x="8005763" y="281622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B2B5E897-2C77-4CEF-9BA1-A3038ECA190F}"/>
              </a:ext>
            </a:extLst>
          </p:cNvPr>
          <p:cNvCxnSpPr/>
          <p:nvPr/>
        </p:nvCxnSpPr>
        <p:spPr>
          <a:xfrm>
            <a:off x="8304213" y="2816225"/>
            <a:ext cx="0" cy="1492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12">
            <a:extLst>
              <a:ext uri="{FF2B5EF4-FFF2-40B4-BE49-F238E27FC236}">
                <a16:creationId xmlns:a16="http://schemas.microsoft.com/office/drawing/2014/main" id="{2FBE5E47-1C2D-4E49-967F-90E9BEC5CC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088" y="2511425"/>
            <a:ext cx="2968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0</a:t>
            </a:r>
          </a:p>
        </p:txBody>
      </p:sp>
      <p:sp>
        <p:nvSpPr>
          <p:cNvPr id="31" name="Rectangle 77">
            <a:extLst>
              <a:ext uri="{FF2B5EF4-FFF2-40B4-BE49-F238E27FC236}">
                <a16:creationId xmlns:a16="http://schemas.microsoft.com/office/drawing/2014/main" id="{C14E84F8-9884-4F1B-9AF2-548F0E16DB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8538" y="2511425"/>
            <a:ext cx="254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32" name="Rectangle 78">
            <a:extLst>
              <a:ext uri="{FF2B5EF4-FFF2-40B4-BE49-F238E27FC236}">
                <a16:creationId xmlns:a16="http://schemas.microsoft.com/office/drawing/2014/main" id="{EA27FC9E-4294-4AB9-8171-C5ED47720E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96988" y="2511425"/>
            <a:ext cx="2794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3" name="Rectangle 79">
            <a:extLst>
              <a:ext uri="{FF2B5EF4-FFF2-40B4-BE49-F238E27FC236}">
                <a16:creationId xmlns:a16="http://schemas.microsoft.com/office/drawing/2014/main" id="{911CDA9F-D903-47F2-A03F-FB85078EC7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3850" y="2511425"/>
            <a:ext cx="2746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34" name="Rectangle 80">
            <a:extLst>
              <a:ext uri="{FF2B5EF4-FFF2-40B4-BE49-F238E27FC236}">
                <a16:creationId xmlns:a16="http://schemas.microsoft.com/office/drawing/2014/main" id="{4B2ABF62-A453-4632-BDC1-B9F9D83C9A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2300" y="2511425"/>
            <a:ext cx="2968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35" name="Rectangle 81">
            <a:extLst>
              <a:ext uri="{FF2B5EF4-FFF2-40B4-BE49-F238E27FC236}">
                <a16:creationId xmlns:a16="http://schemas.microsoft.com/office/drawing/2014/main" id="{AEAB9AB0-B055-4D4B-825A-60DB63A851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0750" y="2511425"/>
            <a:ext cx="2794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36" name="Rectangle 82">
            <a:extLst>
              <a:ext uri="{FF2B5EF4-FFF2-40B4-BE49-F238E27FC236}">
                <a16:creationId xmlns:a16="http://schemas.microsoft.com/office/drawing/2014/main" id="{9CABCD4D-532E-4E50-AEBF-EBD1B28EBD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89200" y="2511425"/>
            <a:ext cx="2809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37" name="Rectangle 83">
            <a:extLst>
              <a:ext uri="{FF2B5EF4-FFF2-40B4-BE49-F238E27FC236}">
                <a16:creationId xmlns:a16="http://schemas.microsoft.com/office/drawing/2014/main" id="{C5796819-7EDF-444F-B974-FF53FCDA17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87650" y="2511425"/>
            <a:ext cx="2714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38" name="Rectangle 84">
            <a:extLst>
              <a:ext uri="{FF2B5EF4-FFF2-40B4-BE49-F238E27FC236}">
                <a16:creationId xmlns:a16="http://schemas.microsoft.com/office/drawing/2014/main" id="{BC301573-9C90-48AF-A70F-833C07E17A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86100" y="2511425"/>
            <a:ext cx="2968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39" name="Rectangle 85">
            <a:extLst>
              <a:ext uri="{FF2B5EF4-FFF2-40B4-BE49-F238E27FC236}">
                <a16:creationId xmlns:a16="http://schemas.microsoft.com/office/drawing/2014/main" id="{FC93CF37-DCF9-416A-80E1-E099AC2560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84550" y="2511425"/>
            <a:ext cx="2809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40" name="Rectangle 86">
            <a:extLst>
              <a:ext uri="{FF2B5EF4-FFF2-40B4-BE49-F238E27FC236}">
                <a16:creationId xmlns:a16="http://schemas.microsoft.com/office/drawing/2014/main" id="{09962177-D7DF-43C5-BEE4-8128950E57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81413" y="2511425"/>
            <a:ext cx="3667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41" name="Rectangle 87">
            <a:extLst>
              <a:ext uri="{FF2B5EF4-FFF2-40B4-BE49-F238E27FC236}">
                <a16:creationId xmlns:a16="http://schemas.microsoft.com/office/drawing/2014/main" id="{9F1B82A6-792C-48BC-9D3C-99528844A0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9863" y="2511425"/>
            <a:ext cx="3222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11</a:t>
            </a:r>
          </a:p>
        </p:txBody>
      </p:sp>
      <p:sp>
        <p:nvSpPr>
          <p:cNvPr id="42" name="Rectangle 88">
            <a:extLst>
              <a:ext uri="{FF2B5EF4-FFF2-40B4-BE49-F238E27FC236}">
                <a16:creationId xmlns:a16="http://schemas.microsoft.com/office/drawing/2014/main" id="{AD14EBCB-CEF7-455E-B9E1-A3B5BDFFD2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8313" y="2511425"/>
            <a:ext cx="3476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43" name="Rectangle 89">
            <a:extLst>
              <a:ext uri="{FF2B5EF4-FFF2-40B4-BE49-F238E27FC236}">
                <a16:creationId xmlns:a16="http://schemas.microsoft.com/office/drawing/2014/main" id="{ED52609D-3982-44B6-843A-08AC39CD56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6763" y="2511425"/>
            <a:ext cx="3429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13</a:t>
            </a:r>
          </a:p>
        </p:txBody>
      </p:sp>
      <p:sp>
        <p:nvSpPr>
          <p:cNvPr id="44" name="Rectangle 90">
            <a:extLst>
              <a:ext uri="{FF2B5EF4-FFF2-40B4-BE49-F238E27FC236}">
                <a16:creationId xmlns:a16="http://schemas.microsoft.com/office/drawing/2014/main" id="{D77658FE-2E5B-4A41-8048-12448FB0DE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5213" y="2511425"/>
            <a:ext cx="3540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14</a:t>
            </a:r>
          </a:p>
        </p:txBody>
      </p:sp>
      <p:sp>
        <p:nvSpPr>
          <p:cNvPr id="45" name="Rectangle 91">
            <a:extLst>
              <a:ext uri="{FF2B5EF4-FFF2-40B4-BE49-F238E27FC236}">
                <a16:creationId xmlns:a16="http://schemas.microsoft.com/office/drawing/2014/main" id="{8E6896F9-2B5D-45EF-B1A9-CAB9437039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73663" y="2511425"/>
            <a:ext cx="3476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15</a:t>
            </a:r>
          </a:p>
        </p:txBody>
      </p:sp>
      <p:sp>
        <p:nvSpPr>
          <p:cNvPr id="46" name="Rectangle 92">
            <a:extLst>
              <a:ext uri="{FF2B5EF4-FFF2-40B4-BE49-F238E27FC236}">
                <a16:creationId xmlns:a16="http://schemas.microsoft.com/office/drawing/2014/main" id="{F5C62058-DCD0-42DA-8200-ED2EDC2D01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70525" y="2511425"/>
            <a:ext cx="3508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16</a:t>
            </a:r>
          </a:p>
        </p:txBody>
      </p:sp>
      <p:sp>
        <p:nvSpPr>
          <p:cNvPr id="47" name="Rectangle 93">
            <a:extLst>
              <a:ext uri="{FF2B5EF4-FFF2-40B4-BE49-F238E27FC236}">
                <a16:creationId xmlns:a16="http://schemas.microsoft.com/office/drawing/2014/main" id="{D1C2347E-F348-46BB-B54E-27CFC2B10E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68975" y="2511425"/>
            <a:ext cx="3413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17</a:t>
            </a:r>
          </a:p>
        </p:txBody>
      </p:sp>
      <p:sp>
        <p:nvSpPr>
          <p:cNvPr id="48" name="Rectangle 94">
            <a:extLst>
              <a:ext uri="{FF2B5EF4-FFF2-40B4-BE49-F238E27FC236}">
                <a16:creationId xmlns:a16="http://schemas.microsoft.com/office/drawing/2014/main" id="{5AC258D9-92B1-4456-9065-DB3BF35977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67425" y="2511425"/>
            <a:ext cx="3556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18</a:t>
            </a:r>
          </a:p>
        </p:txBody>
      </p:sp>
      <p:sp>
        <p:nvSpPr>
          <p:cNvPr id="49" name="Rectangle 95">
            <a:extLst>
              <a:ext uri="{FF2B5EF4-FFF2-40B4-BE49-F238E27FC236}">
                <a16:creationId xmlns:a16="http://schemas.microsoft.com/office/drawing/2014/main" id="{F3632133-26BB-4C87-8602-AEE8961D82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65875" y="2511425"/>
            <a:ext cx="3508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19</a:t>
            </a:r>
          </a:p>
        </p:txBody>
      </p:sp>
      <p:sp>
        <p:nvSpPr>
          <p:cNvPr id="50" name="Rectangle 96">
            <a:extLst>
              <a:ext uri="{FF2B5EF4-FFF2-40B4-BE49-F238E27FC236}">
                <a16:creationId xmlns:a16="http://schemas.microsoft.com/office/drawing/2014/main" id="{B13E08A9-4131-4F51-ADC0-D6CD8F2BD5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64325" y="2511425"/>
            <a:ext cx="390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20</a:t>
            </a:r>
          </a:p>
        </p:txBody>
      </p:sp>
      <p:sp>
        <p:nvSpPr>
          <p:cNvPr id="51" name="Rectangle 97">
            <a:extLst>
              <a:ext uri="{FF2B5EF4-FFF2-40B4-BE49-F238E27FC236}">
                <a16:creationId xmlns:a16="http://schemas.microsoft.com/office/drawing/2014/main" id="{38B7FE0D-EBEA-4719-B8E8-8DEB2F35FC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62775" y="2511425"/>
            <a:ext cx="3476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21</a:t>
            </a:r>
          </a:p>
        </p:txBody>
      </p:sp>
      <p:sp>
        <p:nvSpPr>
          <p:cNvPr id="52" name="Rectangle 98">
            <a:extLst>
              <a:ext uri="{FF2B5EF4-FFF2-40B4-BE49-F238E27FC236}">
                <a16:creationId xmlns:a16="http://schemas.microsoft.com/office/drawing/2014/main" id="{07B458F0-F631-4256-830B-A7F4F2ABF1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59638" y="2511425"/>
            <a:ext cx="3746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22</a:t>
            </a:r>
          </a:p>
        </p:txBody>
      </p:sp>
      <p:sp>
        <p:nvSpPr>
          <p:cNvPr id="53" name="Rectangle 99">
            <a:extLst>
              <a:ext uri="{FF2B5EF4-FFF2-40B4-BE49-F238E27FC236}">
                <a16:creationId xmlns:a16="http://schemas.microsoft.com/office/drawing/2014/main" id="{2F734FAE-F448-4F3B-8E2B-658074C384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8088" y="2511425"/>
            <a:ext cx="3698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23</a:t>
            </a:r>
          </a:p>
        </p:txBody>
      </p:sp>
      <p:sp>
        <p:nvSpPr>
          <p:cNvPr id="54" name="Rectangle 100">
            <a:extLst>
              <a:ext uri="{FF2B5EF4-FFF2-40B4-BE49-F238E27FC236}">
                <a16:creationId xmlns:a16="http://schemas.microsoft.com/office/drawing/2014/main" id="{6FF02827-1577-4C81-ADD6-49FC9BF433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6538" y="2511425"/>
            <a:ext cx="381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24</a:t>
            </a:r>
          </a:p>
        </p:txBody>
      </p:sp>
      <p:sp>
        <p:nvSpPr>
          <p:cNvPr id="55" name="Rectangle 101">
            <a:extLst>
              <a:ext uri="{FF2B5EF4-FFF2-40B4-BE49-F238E27FC236}">
                <a16:creationId xmlns:a16="http://schemas.microsoft.com/office/drawing/2014/main" id="{E21EFB50-AC15-4803-8946-1FAB63764E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4988" y="2511425"/>
            <a:ext cx="3730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25</a:t>
            </a:r>
          </a:p>
        </p:txBody>
      </p:sp>
      <p:grpSp>
        <p:nvGrpSpPr>
          <p:cNvPr id="56" name="Group 55">
            <a:extLst>
              <a:ext uri="{FF2B5EF4-FFF2-40B4-BE49-F238E27FC236}">
                <a16:creationId xmlns:a16="http://schemas.microsoft.com/office/drawing/2014/main" id="{DF8D2421-54EF-4D49-8F7A-B85DCEB05779}"/>
              </a:ext>
            </a:extLst>
          </p:cNvPr>
          <p:cNvGrpSpPr>
            <a:grpSpLocks/>
          </p:cNvGrpSpPr>
          <p:nvPr/>
        </p:nvGrpSpPr>
        <p:grpSpPr bwMode="auto">
          <a:xfrm>
            <a:off x="7359650" y="1919288"/>
            <a:ext cx="727075" cy="647700"/>
            <a:chOff x="790040" y="1971171"/>
            <a:chExt cx="727194" cy="647589"/>
          </a:xfrm>
        </p:grpSpPr>
        <p:sp>
          <p:nvSpPr>
            <p:cNvPr id="57" name="Curved Down Arrow 202">
              <a:extLst>
                <a:ext uri="{FF2B5EF4-FFF2-40B4-BE49-F238E27FC236}">
                  <a16:creationId xmlns:a16="http://schemas.microsoft.com/office/drawing/2014/main" id="{90AE7AED-7254-479C-8B06-2ED8FFED0B22}"/>
                </a:ext>
              </a:extLst>
            </p:cNvPr>
            <p:cNvSpPr/>
            <p:nvPr/>
          </p:nvSpPr>
          <p:spPr>
            <a:xfrm flipH="1">
              <a:off x="790040" y="2280680"/>
              <a:ext cx="727194" cy="338080"/>
            </a:xfrm>
            <a:prstGeom prst="curvedDownArrow">
              <a:avLst/>
            </a:prstGeom>
            <a:solidFill>
              <a:srgbClr val="2DB7B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8" name="Rectangle 203">
              <a:extLst>
                <a:ext uri="{FF2B5EF4-FFF2-40B4-BE49-F238E27FC236}">
                  <a16:creationId xmlns:a16="http://schemas.microsoft.com/office/drawing/2014/main" id="{079DFEB0-9607-4908-85AD-5C3B02889E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3673" y="1971171"/>
              <a:ext cx="57099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 b="1">
                  <a:solidFill>
                    <a:schemeClr val="tx1"/>
                  </a:solidFill>
                </a:rPr>
                <a:t>2 less</a:t>
              </a:r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540E723C-9AAC-42A2-834D-5AD13DFE1429}"/>
              </a:ext>
            </a:extLst>
          </p:cNvPr>
          <p:cNvGrpSpPr>
            <a:grpSpLocks/>
          </p:cNvGrpSpPr>
          <p:nvPr/>
        </p:nvGrpSpPr>
        <p:grpSpPr bwMode="auto">
          <a:xfrm>
            <a:off x="6746875" y="1922463"/>
            <a:ext cx="727075" cy="646112"/>
            <a:chOff x="790040" y="1971171"/>
            <a:chExt cx="727194" cy="647589"/>
          </a:xfrm>
        </p:grpSpPr>
        <p:sp>
          <p:nvSpPr>
            <p:cNvPr id="60" name="Curved Down Arrow 207">
              <a:extLst>
                <a:ext uri="{FF2B5EF4-FFF2-40B4-BE49-F238E27FC236}">
                  <a16:creationId xmlns:a16="http://schemas.microsoft.com/office/drawing/2014/main" id="{00E98AFC-D1D1-40A5-90EA-F86A76C4E261}"/>
                </a:ext>
              </a:extLst>
            </p:cNvPr>
            <p:cNvSpPr/>
            <p:nvPr/>
          </p:nvSpPr>
          <p:spPr>
            <a:xfrm flipH="1">
              <a:off x="790040" y="2281441"/>
              <a:ext cx="727194" cy="337319"/>
            </a:xfrm>
            <a:prstGeom prst="curvedDownArrow">
              <a:avLst/>
            </a:prstGeom>
            <a:solidFill>
              <a:srgbClr val="2DB7B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61" name="Rectangle 208">
              <a:extLst>
                <a:ext uri="{FF2B5EF4-FFF2-40B4-BE49-F238E27FC236}">
                  <a16:creationId xmlns:a16="http://schemas.microsoft.com/office/drawing/2014/main" id="{217DB77E-C8F0-4519-A847-07F62FCAC3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3673" y="1971171"/>
              <a:ext cx="57099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 b="1">
                  <a:solidFill>
                    <a:schemeClr val="tx1"/>
                  </a:solidFill>
                </a:rPr>
                <a:t>2 less</a:t>
              </a:r>
            </a:p>
          </p:txBody>
        </p:sp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EE08947E-D076-453D-AC4E-AB4DA3E0E3DD}"/>
              </a:ext>
            </a:extLst>
          </p:cNvPr>
          <p:cNvGrpSpPr>
            <a:grpSpLocks/>
          </p:cNvGrpSpPr>
          <p:nvPr/>
        </p:nvGrpSpPr>
        <p:grpSpPr bwMode="auto">
          <a:xfrm>
            <a:off x="6134100" y="1924050"/>
            <a:ext cx="728663" cy="647700"/>
            <a:chOff x="790040" y="1971171"/>
            <a:chExt cx="727194" cy="647589"/>
          </a:xfrm>
        </p:grpSpPr>
        <p:sp>
          <p:nvSpPr>
            <p:cNvPr id="63" name="Curved Down Arrow 210">
              <a:extLst>
                <a:ext uri="{FF2B5EF4-FFF2-40B4-BE49-F238E27FC236}">
                  <a16:creationId xmlns:a16="http://schemas.microsoft.com/office/drawing/2014/main" id="{D8D744CC-0252-4CFD-BFFA-CEC809614AB6}"/>
                </a:ext>
              </a:extLst>
            </p:cNvPr>
            <p:cNvSpPr/>
            <p:nvPr/>
          </p:nvSpPr>
          <p:spPr>
            <a:xfrm flipH="1">
              <a:off x="790040" y="2280681"/>
              <a:ext cx="727194" cy="338079"/>
            </a:xfrm>
            <a:prstGeom prst="curvedDownArrow">
              <a:avLst/>
            </a:prstGeom>
            <a:solidFill>
              <a:srgbClr val="2DB7B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64" name="Rectangle 211">
              <a:extLst>
                <a:ext uri="{FF2B5EF4-FFF2-40B4-BE49-F238E27FC236}">
                  <a16:creationId xmlns:a16="http://schemas.microsoft.com/office/drawing/2014/main" id="{3023E3E5-8932-4F62-894E-593F55D038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3673" y="1971171"/>
              <a:ext cx="57099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 b="1">
                  <a:solidFill>
                    <a:schemeClr val="tx1"/>
                  </a:solidFill>
                </a:rPr>
                <a:t>2 less</a:t>
              </a:r>
            </a:p>
          </p:txBody>
        </p: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139BB23F-E3F5-4AB5-BFB7-2B2080D42546}"/>
              </a:ext>
            </a:extLst>
          </p:cNvPr>
          <p:cNvGrpSpPr>
            <a:grpSpLocks/>
          </p:cNvGrpSpPr>
          <p:nvPr/>
        </p:nvGrpSpPr>
        <p:grpSpPr bwMode="auto">
          <a:xfrm>
            <a:off x="5522913" y="1925638"/>
            <a:ext cx="727075" cy="647700"/>
            <a:chOff x="790040" y="1971171"/>
            <a:chExt cx="727194" cy="647589"/>
          </a:xfrm>
        </p:grpSpPr>
        <p:sp>
          <p:nvSpPr>
            <p:cNvPr id="66" name="Curved Down Arrow 213">
              <a:extLst>
                <a:ext uri="{FF2B5EF4-FFF2-40B4-BE49-F238E27FC236}">
                  <a16:creationId xmlns:a16="http://schemas.microsoft.com/office/drawing/2014/main" id="{826AAAC0-DCC3-43CE-9AB8-71F79E622E2A}"/>
                </a:ext>
              </a:extLst>
            </p:cNvPr>
            <p:cNvSpPr/>
            <p:nvPr/>
          </p:nvSpPr>
          <p:spPr>
            <a:xfrm flipH="1">
              <a:off x="790040" y="2280680"/>
              <a:ext cx="727194" cy="338080"/>
            </a:xfrm>
            <a:prstGeom prst="curvedDownArrow">
              <a:avLst/>
            </a:prstGeom>
            <a:solidFill>
              <a:srgbClr val="2DB7B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67" name="Rectangle 214">
              <a:extLst>
                <a:ext uri="{FF2B5EF4-FFF2-40B4-BE49-F238E27FC236}">
                  <a16:creationId xmlns:a16="http://schemas.microsoft.com/office/drawing/2014/main" id="{9B6C9E0B-40AF-4FC2-847E-E9221782EE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3673" y="1971171"/>
              <a:ext cx="57099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 b="1">
                  <a:solidFill>
                    <a:schemeClr val="tx1"/>
                  </a:solidFill>
                </a:rPr>
                <a:t>2 less</a:t>
              </a:r>
            </a:p>
          </p:txBody>
        </p:sp>
      </p:grpSp>
      <p:grpSp>
        <p:nvGrpSpPr>
          <p:cNvPr id="68" name="Group 67">
            <a:extLst>
              <a:ext uri="{FF2B5EF4-FFF2-40B4-BE49-F238E27FC236}">
                <a16:creationId xmlns:a16="http://schemas.microsoft.com/office/drawing/2014/main" id="{921ABED7-8EDE-4A8D-9E7D-A1B465E0AFB7}"/>
              </a:ext>
            </a:extLst>
          </p:cNvPr>
          <p:cNvGrpSpPr>
            <a:grpSpLocks/>
          </p:cNvGrpSpPr>
          <p:nvPr/>
        </p:nvGrpSpPr>
        <p:grpSpPr bwMode="auto">
          <a:xfrm>
            <a:off x="4941888" y="1927225"/>
            <a:ext cx="727075" cy="647700"/>
            <a:chOff x="790040" y="1971171"/>
            <a:chExt cx="727194" cy="647589"/>
          </a:xfrm>
        </p:grpSpPr>
        <p:sp>
          <p:nvSpPr>
            <p:cNvPr id="69" name="Curved Down Arrow 216">
              <a:extLst>
                <a:ext uri="{FF2B5EF4-FFF2-40B4-BE49-F238E27FC236}">
                  <a16:creationId xmlns:a16="http://schemas.microsoft.com/office/drawing/2014/main" id="{B61525DF-B8BF-43AF-9A97-8190225CA8C5}"/>
                </a:ext>
              </a:extLst>
            </p:cNvPr>
            <p:cNvSpPr/>
            <p:nvPr/>
          </p:nvSpPr>
          <p:spPr>
            <a:xfrm flipH="1">
              <a:off x="790040" y="2280681"/>
              <a:ext cx="727194" cy="338079"/>
            </a:xfrm>
            <a:prstGeom prst="curvedDownArrow">
              <a:avLst/>
            </a:prstGeom>
            <a:solidFill>
              <a:srgbClr val="2DB7B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70" name="Rectangle 217">
              <a:extLst>
                <a:ext uri="{FF2B5EF4-FFF2-40B4-BE49-F238E27FC236}">
                  <a16:creationId xmlns:a16="http://schemas.microsoft.com/office/drawing/2014/main" id="{C7C6C276-26DB-40F8-86A5-1F010056EF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3673" y="1971171"/>
              <a:ext cx="57099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 b="1">
                  <a:solidFill>
                    <a:schemeClr val="tx1"/>
                  </a:solidFill>
                </a:rPr>
                <a:t>2 less</a:t>
              </a:r>
            </a:p>
          </p:txBody>
        </p:sp>
      </p:grpSp>
      <p:grpSp>
        <p:nvGrpSpPr>
          <p:cNvPr id="71" name="Group 70">
            <a:extLst>
              <a:ext uri="{FF2B5EF4-FFF2-40B4-BE49-F238E27FC236}">
                <a16:creationId xmlns:a16="http://schemas.microsoft.com/office/drawing/2014/main" id="{B0A119FD-0D34-4083-A683-AB188A0D4A81}"/>
              </a:ext>
            </a:extLst>
          </p:cNvPr>
          <p:cNvGrpSpPr>
            <a:grpSpLocks/>
          </p:cNvGrpSpPr>
          <p:nvPr/>
        </p:nvGrpSpPr>
        <p:grpSpPr bwMode="auto">
          <a:xfrm>
            <a:off x="4362450" y="1928813"/>
            <a:ext cx="727075" cy="647700"/>
            <a:chOff x="790040" y="1971171"/>
            <a:chExt cx="727194" cy="647589"/>
          </a:xfrm>
        </p:grpSpPr>
        <p:sp>
          <p:nvSpPr>
            <p:cNvPr id="72" name="Curved Down Arrow 219">
              <a:extLst>
                <a:ext uri="{FF2B5EF4-FFF2-40B4-BE49-F238E27FC236}">
                  <a16:creationId xmlns:a16="http://schemas.microsoft.com/office/drawing/2014/main" id="{A6F1416E-C606-4B8A-ABD9-942F777DBF37}"/>
                </a:ext>
              </a:extLst>
            </p:cNvPr>
            <p:cNvSpPr/>
            <p:nvPr/>
          </p:nvSpPr>
          <p:spPr>
            <a:xfrm flipH="1">
              <a:off x="790040" y="2280680"/>
              <a:ext cx="727194" cy="338080"/>
            </a:xfrm>
            <a:prstGeom prst="curvedDownArrow">
              <a:avLst/>
            </a:prstGeom>
            <a:solidFill>
              <a:srgbClr val="2DB7B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73" name="Rectangle 220">
              <a:extLst>
                <a:ext uri="{FF2B5EF4-FFF2-40B4-BE49-F238E27FC236}">
                  <a16:creationId xmlns:a16="http://schemas.microsoft.com/office/drawing/2014/main" id="{9BE4A961-B359-4A50-A168-CFCA00A9F3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3673" y="1971171"/>
              <a:ext cx="57099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 b="1">
                  <a:solidFill>
                    <a:schemeClr val="tx1"/>
                  </a:solidFill>
                </a:rPr>
                <a:t>2 less</a:t>
              </a:r>
            </a:p>
          </p:txBody>
        </p:sp>
      </p:grpSp>
      <p:grpSp>
        <p:nvGrpSpPr>
          <p:cNvPr id="74" name="Group 73">
            <a:extLst>
              <a:ext uri="{FF2B5EF4-FFF2-40B4-BE49-F238E27FC236}">
                <a16:creationId xmlns:a16="http://schemas.microsoft.com/office/drawing/2014/main" id="{281393B0-0021-4509-A321-CC8E3F287553}"/>
              </a:ext>
            </a:extLst>
          </p:cNvPr>
          <p:cNvGrpSpPr>
            <a:grpSpLocks/>
          </p:cNvGrpSpPr>
          <p:nvPr/>
        </p:nvGrpSpPr>
        <p:grpSpPr bwMode="auto">
          <a:xfrm>
            <a:off x="3783013" y="1930400"/>
            <a:ext cx="727075" cy="647700"/>
            <a:chOff x="790040" y="1971171"/>
            <a:chExt cx="727194" cy="647589"/>
          </a:xfrm>
        </p:grpSpPr>
        <p:sp>
          <p:nvSpPr>
            <p:cNvPr id="75" name="Curved Down Arrow 222">
              <a:extLst>
                <a:ext uri="{FF2B5EF4-FFF2-40B4-BE49-F238E27FC236}">
                  <a16:creationId xmlns:a16="http://schemas.microsoft.com/office/drawing/2014/main" id="{48F832F5-D27F-4022-8068-9AB4281E8150}"/>
                </a:ext>
              </a:extLst>
            </p:cNvPr>
            <p:cNvSpPr/>
            <p:nvPr/>
          </p:nvSpPr>
          <p:spPr>
            <a:xfrm flipH="1">
              <a:off x="790040" y="2280681"/>
              <a:ext cx="727194" cy="338079"/>
            </a:xfrm>
            <a:prstGeom prst="curvedDownArrow">
              <a:avLst/>
            </a:prstGeom>
            <a:solidFill>
              <a:srgbClr val="2DB7B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76" name="Rectangle 223">
              <a:extLst>
                <a:ext uri="{FF2B5EF4-FFF2-40B4-BE49-F238E27FC236}">
                  <a16:creationId xmlns:a16="http://schemas.microsoft.com/office/drawing/2014/main" id="{0C6BC801-28ED-409C-A294-1A18BF3C3A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3673" y="1971171"/>
              <a:ext cx="57099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 b="1">
                  <a:solidFill>
                    <a:schemeClr val="tx1"/>
                  </a:solidFill>
                </a:rPr>
                <a:t>2 less</a:t>
              </a:r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FCA6E-EE56-4C14-A7A4-E39328E1145E}"/>
              </a:ext>
            </a:extLst>
          </p:cNvPr>
          <p:cNvGrpSpPr>
            <a:grpSpLocks/>
          </p:cNvGrpSpPr>
          <p:nvPr/>
        </p:nvGrpSpPr>
        <p:grpSpPr bwMode="auto">
          <a:xfrm>
            <a:off x="3154363" y="1933575"/>
            <a:ext cx="727075" cy="647700"/>
            <a:chOff x="790040" y="1971171"/>
            <a:chExt cx="727194" cy="647589"/>
          </a:xfrm>
        </p:grpSpPr>
        <p:sp>
          <p:nvSpPr>
            <p:cNvPr id="78" name="Curved Down Arrow 225">
              <a:extLst>
                <a:ext uri="{FF2B5EF4-FFF2-40B4-BE49-F238E27FC236}">
                  <a16:creationId xmlns:a16="http://schemas.microsoft.com/office/drawing/2014/main" id="{7012C2C5-B2C2-4CF8-81F5-8E9479E8F223}"/>
                </a:ext>
              </a:extLst>
            </p:cNvPr>
            <p:cNvSpPr/>
            <p:nvPr/>
          </p:nvSpPr>
          <p:spPr>
            <a:xfrm flipH="1">
              <a:off x="790040" y="2280681"/>
              <a:ext cx="727194" cy="338079"/>
            </a:xfrm>
            <a:prstGeom prst="curvedDownArrow">
              <a:avLst/>
            </a:prstGeom>
            <a:solidFill>
              <a:srgbClr val="2DB7B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79" name="Rectangle 226">
              <a:extLst>
                <a:ext uri="{FF2B5EF4-FFF2-40B4-BE49-F238E27FC236}">
                  <a16:creationId xmlns:a16="http://schemas.microsoft.com/office/drawing/2014/main" id="{BFBD500E-20AD-460D-8466-50EBB9EB8E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3673" y="1971171"/>
              <a:ext cx="57099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 b="1">
                  <a:solidFill>
                    <a:schemeClr val="tx1"/>
                  </a:solidFill>
                </a:rPr>
                <a:t>2 less</a:t>
              </a:r>
            </a:p>
          </p:txBody>
        </p:sp>
      </p:grpSp>
      <p:grpSp>
        <p:nvGrpSpPr>
          <p:cNvPr id="80" name="Group 79">
            <a:extLst>
              <a:ext uri="{FF2B5EF4-FFF2-40B4-BE49-F238E27FC236}">
                <a16:creationId xmlns:a16="http://schemas.microsoft.com/office/drawing/2014/main" id="{DA1EC3D7-4555-4302-9E26-1DF7FB51E1EC}"/>
              </a:ext>
            </a:extLst>
          </p:cNvPr>
          <p:cNvGrpSpPr>
            <a:grpSpLocks/>
          </p:cNvGrpSpPr>
          <p:nvPr/>
        </p:nvGrpSpPr>
        <p:grpSpPr bwMode="auto">
          <a:xfrm>
            <a:off x="2549525" y="1935163"/>
            <a:ext cx="727075" cy="647700"/>
            <a:chOff x="790040" y="1971171"/>
            <a:chExt cx="727194" cy="647589"/>
          </a:xfrm>
        </p:grpSpPr>
        <p:sp>
          <p:nvSpPr>
            <p:cNvPr id="81" name="Curved Down Arrow 228">
              <a:extLst>
                <a:ext uri="{FF2B5EF4-FFF2-40B4-BE49-F238E27FC236}">
                  <a16:creationId xmlns:a16="http://schemas.microsoft.com/office/drawing/2014/main" id="{CCBED5BD-163F-4C27-83AE-8C7C46510B86}"/>
                </a:ext>
              </a:extLst>
            </p:cNvPr>
            <p:cNvSpPr/>
            <p:nvPr/>
          </p:nvSpPr>
          <p:spPr>
            <a:xfrm flipH="1">
              <a:off x="790040" y="2280680"/>
              <a:ext cx="727194" cy="338080"/>
            </a:xfrm>
            <a:prstGeom prst="curvedDownArrow">
              <a:avLst/>
            </a:prstGeom>
            <a:solidFill>
              <a:srgbClr val="2DB7B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82" name="Rectangle 229">
              <a:extLst>
                <a:ext uri="{FF2B5EF4-FFF2-40B4-BE49-F238E27FC236}">
                  <a16:creationId xmlns:a16="http://schemas.microsoft.com/office/drawing/2014/main" id="{CD1497F3-BE33-46B7-97C0-FAD6577A2C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3673" y="1971171"/>
              <a:ext cx="57099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 b="1">
                  <a:solidFill>
                    <a:schemeClr val="tx1"/>
                  </a:solidFill>
                </a:rPr>
                <a:t>2 less</a:t>
              </a:r>
            </a:p>
          </p:txBody>
        </p:sp>
      </p:grpSp>
      <p:grpSp>
        <p:nvGrpSpPr>
          <p:cNvPr id="83" name="Group 82">
            <a:extLst>
              <a:ext uri="{FF2B5EF4-FFF2-40B4-BE49-F238E27FC236}">
                <a16:creationId xmlns:a16="http://schemas.microsoft.com/office/drawing/2014/main" id="{35F9EC80-4159-4B0E-9E7A-C7B42A4A6920}"/>
              </a:ext>
            </a:extLst>
          </p:cNvPr>
          <p:cNvGrpSpPr>
            <a:grpSpLocks/>
          </p:cNvGrpSpPr>
          <p:nvPr/>
        </p:nvGrpSpPr>
        <p:grpSpPr bwMode="auto">
          <a:xfrm>
            <a:off x="1944688" y="1936750"/>
            <a:ext cx="727075" cy="647700"/>
            <a:chOff x="790040" y="1971171"/>
            <a:chExt cx="727194" cy="647589"/>
          </a:xfrm>
        </p:grpSpPr>
        <p:sp>
          <p:nvSpPr>
            <p:cNvPr id="84" name="Curved Down Arrow 231">
              <a:extLst>
                <a:ext uri="{FF2B5EF4-FFF2-40B4-BE49-F238E27FC236}">
                  <a16:creationId xmlns:a16="http://schemas.microsoft.com/office/drawing/2014/main" id="{A2FCEDDC-5AD9-4827-8F5A-17FDAA5EDCFA}"/>
                </a:ext>
              </a:extLst>
            </p:cNvPr>
            <p:cNvSpPr/>
            <p:nvPr/>
          </p:nvSpPr>
          <p:spPr>
            <a:xfrm flipH="1">
              <a:off x="790040" y="2280681"/>
              <a:ext cx="727194" cy="338079"/>
            </a:xfrm>
            <a:prstGeom prst="curvedDownArrow">
              <a:avLst/>
            </a:prstGeom>
            <a:solidFill>
              <a:srgbClr val="2DB7B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85" name="Rectangle 232">
              <a:extLst>
                <a:ext uri="{FF2B5EF4-FFF2-40B4-BE49-F238E27FC236}">
                  <a16:creationId xmlns:a16="http://schemas.microsoft.com/office/drawing/2014/main" id="{858F273B-D629-4DB9-A7E6-E2DB7C696E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3673" y="1971171"/>
              <a:ext cx="57099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 b="1">
                  <a:solidFill>
                    <a:schemeClr val="tx1"/>
                  </a:solidFill>
                </a:rPr>
                <a:t>2 less</a:t>
              </a:r>
            </a:p>
          </p:txBody>
        </p:sp>
      </p:grpSp>
      <p:grpSp>
        <p:nvGrpSpPr>
          <p:cNvPr id="86" name="Group 85">
            <a:extLst>
              <a:ext uri="{FF2B5EF4-FFF2-40B4-BE49-F238E27FC236}">
                <a16:creationId xmlns:a16="http://schemas.microsoft.com/office/drawing/2014/main" id="{BEAEADFF-4C40-4807-B1B9-99E5ED2BD3B8}"/>
              </a:ext>
            </a:extLst>
          </p:cNvPr>
          <p:cNvGrpSpPr>
            <a:grpSpLocks/>
          </p:cNvGrpSpPr>
          <p:nvPr/>
        </p:nvGrpSpPr>
        <p:grpSpPr bwMode="auto">
          <a:xfrm>
            <a:off x="1339850" y="1938338"/>
            <a:ext cx="727075" cy="647700"/>
            <a:chOff x="790040" y="1971171"/>
            <a:chExt cx="727194" cy="647589"/>
          </a:xfrm>
        </p:grpSpPr>
        <p:sp>
          <p:nvSpPr>
            <p:cNvPr id="87" name="Curved Down Arrow 234">
              <a:extLst>
                <a:ext uri="{FF2B5EF4-FFF2-40B4-BE49-F238E27FC236}">
                  <a16:creationId xmlns:a16="http://schemas.microsoft.com/office/drawing/2014/main" id="{789F040C-ED9A-4DF3-94D2-A6BF9EE1C37D}"/>
                </a:ext>
              </a:extLst>
            </p:cNvPr>
            <p:cNvSpPr/>
            <p:nvPr/>
          </p:nvSpPr>
          <p:spPr>
            <a:xfrm flipH="1">
              <a:off x="790040" y="2280680"/>
              <a:ext cx="727194" cy="338080"/>
            </a:xfrm>
            <a:prstGeom prst="curvedDownArrow">
              <a:avLst/>
            </a:prstGeom>
            <a:solidFill>
              <a:srgbClr val="2DB7B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88" name="Rectangle 235">
              <a:extLst>
                <a:ext uri="{FF2B5EF4-FFF2-40B4-BE49-F238E27FC236}">
                  <a16:creationId xmlns:a16="http://schemas.microsoft.com/office/drawing/2014/main" id="{5FFF3451-4D56-44CC-9273-B9F13DF90B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3673" y="1971171"/>
              <a:ext cx="57099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 b="1">
                  <a:solidFill>
                    <a:schemeClr val="tx1"/>
                  </a:solidFill>
                </a:rPr>
                <a:t>2 less</a:t>
              </a:r>
            </a:p>
          </p:txBody>
        </p:sp>
      </p:grpSp>
      <p:grpSp>
        <p:nvGrpSpPr>
          <p:cNvPr id="89" name="Group 88">
            <a:extLst>
              <a:ext uri="{FF2B5EF4-FFF2-40B4-BE49-F238E27FC236}">
                <a16:creationId xmlns:a16="http://schemas.microsoft.com/office/drawing/2014/main" id="{73DFB6B6-F391-448C-9D54-50A114D79134}"/>
              </a:ext>
            </a:extLst>
          </p:cNvPr>
          <p:cNvGrpSpPr>
            <a:grpSpLocks/>
          </p:cNvGrpSpPr>
          <p:nvPr/>
        </p:nvGrpSpPr>
        <p:grpSpPr bwMode="auto">
          <a:xfrm>
            <a:off x="736600" y="1939925"/>
            <a:ext cx="727075" cy="647700"/>
            <a:chOff x="790040" y="1971171"/>
            <a:chExt cx="727194" cy="647589"/>
          </a:xfrm>
        </p:grpSpPr>
        <p:sp>
          <p:nvSpPr>
            <p:cNvPr id="90" name="Curved Down Arrow 237">
              <a:extLst>
                <a:ext uri="{FF2B5EF4-FFF2-40B4-BE49-F238E27FC236}">
                  <a16:creationId xmlns:a16="http://schemas.microsoft.com/office/drawing/2014/main" id="{889040AB-1FA2-4566-84FC-8B9D6CA51C04}"/>
                </a:ext>
              </a:extLst>
            </p:cNvPr>
            <p:cNvSpPr/>
            <p:nvPr/>
          </p:nvSpPr>
          <p:spPr>
            <a:xfrm flipH="1">
              <a:off x="790040" y="2280681"/>
              <a:ext cx="727194" cy="338079"/>
            </a:xfrm>
            <a:prstGeom prst="curvedDownArrow">
              <a:avLst/>
            </a:prstGeom>
            <a:solidFill>
              <a:srgbClr val="2DB7B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91" name="Rectangle 238">
              <a:extLst>
                <a:ext uri="{FF2B5EF4-FFF2-40B4-BE49-F238E27FC236}">
                  <a16:creationId xmlns:a16="http://schemas.microsoft.com/office/drawing/2014/main" id="{8E341EEE-86DA-4077-B32E-F07DB4E886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3673" y="1971171"/>
              <a:ext cx="57099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 b="1">
                  <a:solidFill>
                    <a:schemeClr val="tx1"/>
                  </a:solidFill>
                </a:rPr>
                <a:t>2 less</a:t>
              </a:r>
            </a:p>
          </p:txBody>
        </p:sp>
      </p:grpSp>
      <p:grpSp>
        <p:nvGrpSpPr>
          <p:cNvPr id="92" name="Group 27">
            <a:extLst>
              <a:ext uri="{FF2B5EF4-FFF2-40B4-BE49-F238E27FC236}">
                <a16:creationId xmlns:a16="http://schemas.microsoft.com/office/drawing/2014/main" id="{9DF43A4C-E062-48D6-BCBB-F50BF67581A5}"/>
              </a:ext>
            </a:extLst>
          </p:cNvPr>
          <p:cNvGrpSpPr>
            <a:grpSpLocks/>
          </p:cNvGrpSpPr>
          <p:nvPr/>
        </p:nvGrpSpPr>
        <p:grpSpPr bwMode="auto">
          <a:xfrm>
            <a:off x="7877175" y="3005138"/>
            <a:ext cx="285750" cy="1752600"/>
            <a:chOff x="7877055" y="3004697"/>
            <a:chExt cx="285495" cy="1752379"/>
          </a:xfrm>
        </p:grpSpPr>
        <p:pic>
          <p:nvPicPr>
            <p:cNvPr id="93" name="Picture 1">
              <a:extLst>
                <a:ext uri="{FF2B5EF4-FFF2-40B4-BE49-F238E27FC236}">
                  <a16:creationId xmlns:a16="http://schemas.microsoft.com/office/drawing/2014/main" id="{7660CFB1-44B2-47F6-A56E-C3DE0E17C0B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77055" y="3004697"/>
              <a:ext cx="277856" cy="6918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4" name="Picture 239">
              <a:extLst>
                <a:ext uri="{FF2B5EF4-FFF2-40B4-BE49-F238E27FC236}">
                  <a16:creationId xmlns:a16="http://schemas.microsoft.com/office/drawing/2014/main" id="{52C96016-D5FA-45D8-B90E-3A10207B25D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84694" y="3733777"/>
              <a:ext cx="277856" cy="6918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5" name="Picture 8">
              <a:extLst>
                <a:ext uri="{FF2B5EF4-FFF2-40B4-BE49-F238E27FC236}">
                  <a16:creationId xmlns:a16="http://schemas.microsoft.com/office/drawing/2014/main" id="{2D081975-D8C3-4A7A-8B61-0D0E30BE33D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83097" y="4462857"/>
              <a:ext cx="277792" cy="2942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6" name="Group 95">
            <a:extLst>
              <a:ext uri="{FF2B5EF4-FFF2-40B4-BE49-F238E27FC236}">
                <a16:creationId xmlns:a16="http://schemas.microsoft.com/office/drawing/2014/main" id="{191D9264-28F8-4599-BF82-4F04E0A850AD}"/>
              </a:ext>
            </a:extLst>
          </p:cNvPr>
          <p:cNvGrpSpPr>
            <a:grpSpLocks/>
          </p:cNvGrpSpPr>
          <p:nvPr/>
        </p:nvGrpSpPr>
        <p:grpSpPr bwMode="auto">
          <a:xfrm>
            <a:off x="7308850" y="3011488"/>
            <a:ext cx="285750" cy="1604962"/>
            <a:chOff x="7308595" y="3011768"/>
            <a:chExt cx="286657" cy="1604497"/>
          </a:xfrm>
        </p:grpSpPr>
        <p:pic>
          <p:nvPicPr>
            <p:cNvPr id="97" name="Picture 240">
              <a:extLst>
                <a:ext uri="{FF2B5EF4-FFF2-40B4-BE49-F238E27FC236}">
                  <a16:creationId xmlns:a16="http://schemas.microsoft.com/office/drawing/2014/main" id="{FE71B513-7233-40F5-A7C5-95F97311DBD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09757" y="3011768"/>
              <a:ext cx="277856" cy="6918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8" name="Picture 241">
              <a:extLst>
                <a:ext uri="{FF2B5EF4-FFF2-40B4-BE49-F238E27FC236}">
                  <a16:creationId xmlns:a16="http://schemas.microsoft.com/office/drawing/2014/main" id="{B9565D2C-89D5-45D2-9A57-C7D00EAF35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17396" y="3740848"/>
              <a:ext cx="277856" cy="6918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9" name="Picture 9">
              <a:extLst>
                <a:ext uri="{FF2B5EF4-FFF2-40B4-BE49-F238E27FC236}">
                  <a16:creationId xmlns:a16="http://schemas.microsoft.com/office/drawing/2014/main" id="{7D49C6AF-48A9-4B9E-B6A6-A40643FD3FF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08595" y="4462857"/>
              <a:ext cx="286657" cy="1534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7DDBEE3B-6036-40DA-AD19-4F2C411AA623}"/>
              </a:ext>
            </a:extLst>
          </p:cNvPr>
          <p:cNvGrpSpPr>
            <a:grpSpLocks/>
          </p:cNvGrpSpPr>
          <p:nvPr/>
        </p:nvGrpSpPr>
        <p:grpSpPr bwMode="auto">
          <a:xfrm>
            <a:off x="6677025" y="3005138"/>
            <a:ext cx="285750" cy="1420812"/>
            <a:chOff x="6676638" y="3004697"/>
            <a:chExt cx="285495" cy="1420971"/>
          </a:xfrm>
        </p:grpSpPr>
        <p:pic>
          <p:nvPicPr>
            <p:cNvPr id="101" name="Picture 242">
              <a:extLst>
                <a:ext uri="{FF2B5EF4-FFF2-40B4-BE49-F238E27FC236}">
                  <a16:creationId xmlns:a16="http://schemas.microsoft.com/office/drawing/2014/main" id="{832F7558-5D7F-4DA0-AA5B-ED5D8F49283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76638" y="3004697"/>
              <a:ext cx="277856" cy="6918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" name="Picture 243">
              <a:extLst>
                <a:ext uri="{FF2B5EF4-FFF2-40B4-BE49-F238E27FC236}">
                  <a16:creationId xmlns:a16="http://schemas.microsoft.com/office/drawing/2014/main" id="{E84643FC-AC07-4241-AC5D-0C38E1A8057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84277" y="3733777"/>
              <a:ext cx="277856" cy="6918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3" name="Group 102">
            <a:extLst>
              <a:ext uri="{FF2B5EF4-FFF2-40B4-BE49-F238E27FC236}">
                <a16:creationId xmlns:a16="http://schemas.microsoft.com/office/drawing/2014/main" id="{7BB03FB8-6B9F-483D-BF86-2717A0A15678}"/>
              </a:ext>
            </a:extLst>
          </p:cNvPr>
          <p:cNvGrpSpPr>
            <a:grpSpLocks/>
          </p:cNvGrpSpPr>
          <p:nvPr/>
        </p:nvGrpSpPr>
        <p:grpSpPr bwMode="auto">
          <a:xfrm>
            <a:off x="6107113" y="3009900"/>
            <a:ext cx="284162" cy="1300163"/>
            <a:chOff x="6106638" y="3009838"/>
            <a:chExt cx="284618" cy="1300735"/>
          </a:xfrm>
        </p:grpSpPr>
        <p:pic>
          <p:nvPicPr>
            <p:cNvPr id="104" name="Picture 244">
              <a:extLst>
                <a:ext uri="{FF2B5EF4-FFF2-40B4-BE49-F238E27FC236}">
                  <a16:creationId xmlns:a16="http://schemas.microsoft.com/office/drawing/2014/main" id="{B9301C1E-2623-425F-815A-8A87AE34ACC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06717" y="3009838"/>
              <a:ext cx="277856" cy="6918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5" name="Picture 11">
              <a:extLst>
                <a:ext uri="{FF2B5EF4-FFF2-40B4-BE49-F238E27FC236}">
                  <a16:creationId xmlns:a16="http://schemas.microsoft.com/office/drawing/2014/main" id="{70E7E88A-3902-4979-8497-1E8B763E17B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06638" y="3740848"/>
              <a:ext cx="284618" cy="569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6" name="Group 105">
            <a:extLst>
              <a:ext uri="{FF2B5EF4-FFF2-40B4-BE49-F238E27FC236}">
                <a16:creationId xmlns:a16="http://schemas.microsoft.com/office/drawing/2014/main" id="{8FB59F62-8FB4-413D-B546-B1F3DE8C73A5}"/>
              </a:ext>
            </a:extLst>
          </p:cNvPr>
          <p:cNvGrpSpPr>
            <a:grpSpLocks/>
          </p:cNvGrpSpPr>
          <p:nvPr/>
        </p:nvGrpSpPr>
        <p:grpSpPr bwMode="auto">
          <a:xfrm>
            <a:off x="5507038" y="3005138"/>
            <a:ext cx="285750" cy="1200150"/>
            <a:chOff x="5507552" y="3004697"/>
            <a:chExt cx="285173" cy="1200477"/>
          </a:xfrm>
        </p:grpSpPr>
        <p:pic>
          <p:nvPicPr>
            <p:cNvPr id="107" name="Picture 245">
              <a:extLst>
                <a:ext uri="{FF2B5EF4-FFF2-40B4-BE49-F238E27FC236}">
                  <a16:creationId xmlns:a16="http://schemas.microsoft.com/office/drawing/2014/main" id="{9E5B5B85-CDFA-4629-BC63-011DABAEAA9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7552" y="3004697"/>
              <a:ext cx="277856" cy="6918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8" name="Picture 26">
              <a:extLst>
                <a:ext uri="{FF2B5EF4-FFF2-40B4-BE49-F238E27FC236}">
                  <a16:creationId xmlns:a16="http://schemas.microsoft.com/office/drawing/2014/main" id="{94BD7F31-6144-4294-A9E3-05B47E0E35C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7552" y="3737060"/>
              <a:ext cx="285173" cy="4681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9" name="Group 108">
            <a:extLst>
              <a:ext uri="{FF2B5EF4-FFF2-40B4-BE49-F238E27FC236}">
                <a16:creationId xmlns:a16="http://schemas.microsoft.com/office/drawing/2014/main" id="{6C2B139F-2083-41A3-B592-A92D34999531}"/>
              </a:ext>
            </a:extLst>
          </p:cNvPr>
          <p:cNvGrpSpPr>
            <a:grpSpLocks/>
          </p:cNvGrpSpPr>
          <p:nvPr/>
        </p:nvGrpSpPr>
        <p:grpSpPr bwMode="auto">
          <a:xfrm>
            <a:off x="4895850" y="3009900"/>
            <a:ext cx="277813" cy="1017588"/>
            <a:chOff x="4895113" y="3009316"/>
            <a:chExt cx="277953" cy="1018680"/>
          </a:xfrm>
        </p:grpSpPr>
        <p:pic>
          <p:nvPicPr>
            <p:cNvPr id="110" name="Picture 246">
              <a:extLst>
                <a:ext uri="{FF2B5EF4-FFF2-40B4-BE49-F238E27FC236}">
                  <a16:creationId xmlns:a16="http://schemas.microsoft.com/office/drawing/2014/main" id="{65AD2F95-B26C-47FC-A5FC-43D6820D2A3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95113" y="3009316"/>
              <a:ext cx="277856" cy="6918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1" name="Picture 247">
              <a:extLst>
                <a:ext uri="{FF2B5EF4-FFF2-40B4-BE49-F238E27FC236}">
                  <a16:creationId xmlns:a16="http://schemas.microsoft.com/office/drawing/2014/main" id="{CE4B167A-96BB-47F9-BB90-AE2974B9450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95165" y="3733777"/>
              <a:ext cx="277901" cy="2942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7E625F1B-0766-49C0-8382-A8AA8AF90988}"/>
              </a:ext>
            </a:extLst>
          </p:cNvPr>
          <p:cNvGrpSpPr>
            <a:grpSpLocks/>
          </p:cNvGrpSpPr>
          <p:nvPr/>
        </p:nvGrpSpPr>
        <p:grpSpPr bwMode="auto">
          <a:xfrm>
            <a:off x="4298950" y="2997200"/>
            <a:ext cx="287338" cy="881063"/>
            <a:chOff x="4298959" y="2997137"/>
            <a:chExt cx="286657" cy="881244"/>
          </a:xfrm>
        </p:grpSpPr>
        <p:pic>
          <p:nvPicPr>
            <p:cNvPr id="113" name="Picture 248">
              <a:extLst>
                <a:ext uri="{FF2B5EF4-FFF2-40B4-BE49-F238E27FC236}">
                  <a16:creationId xmlns:a16="http://schemas.microsoft.com/office/drawing/2014/main" id="{4BCD7246-15DA-464A-9028-24B207C41F5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07048" y="2997137"/>
              <a:ext cx="277856" cy="6918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4" name="Picture 249">
              <a:extLst>
                <a:ext uri="{FF2B5EF4-FFF2-40B4-BE49-F238E27FC236}">
                  <a16:creationId xmlns:a16="http://schemas.microsoft.com/office/drawing/2014/main" id="{E0EE38EA-B361-4F30-BDC0-55D6189BDD1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98959" y="3724973"/>
              <a:ext cx="286657" cy="1534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5" name="Picture 114">
            <a:extLst>
              <a:ext uri="{FF2B5EF4-FFF2-40B4-BE49-F238E27FC236}">
                <a16:creationId xmlns:a16="http://schemas.microsoft.com/office/drawing/2014/main" id="{FD99127C-81C5-4751-9644-D2B36861B5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0463" y="3001963"/>
            <a:ext cx="2794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068D9865-B7C3-46F3-9BCC-5FB791AFB0E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625" y="3005138"/>
            <a:ext cx="284163" cy="569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849449BB-3934-4C74-BC87-5174878C197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9200" y="3009900"/>
            <a:ext cx="284163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" name="Picture 117">
            <a:extLst>
              <a:ext uri="{FF2B5EF4-FFF2-40B4-BE49-F238E27FC236}">
                <a16:creationId xmlns:a16="http://schemas.microsoft.com/office/drawing/2014/main" id="{12759337-3CFC-438C-B939-52DECEC26E1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0238" y="3005138"/>
            <a:ext cx="277812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9" name="Picture 118">
            <a:extLst>
              <a:ext uri="{FF2B5EF4-FFF2-40B4-BE49-F238E27FC236}">
                <a16:creationId xmlns:a16="http://schemas.microsoft.com/office/drawing/2014/main" id="{D933DFC7-19C4-46D1-97FA-FEAB4C8B5D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8575" y="2998788"/>
            <a:ext cx="287338" cy="15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0" name="Whole Class">
            <a:extLst>
              <a:ext uri="{FF2B5EF4-FFF2-40B4-BE49-F238E27FC236}">
                <a16:creationId xmlns:a16="http://schemas.microsoft.com/office/drawing/2014/main" id="{7F040E3B-49DE-4636-A942-E1F7932A979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1" name="Rounded Rectangle 168">
            <a:extLst>
              <a:ext uri="{FF2B5EF4-FFF2-40B4-BE49-F238E27FC236}">
                <a16:creationId xmlns:a16="http://schemas.microsoft.com/office/drawing/2014/main" id="{41CA3EF2-93D0-438E-9A70-F6549C348260}"/>
              </a:ext>
            </a:extLst>
          </p:cNvPr>
          <p:cNvSpPr/>
          <p:nvPr/>
        </p:nvSpPr>
        <p:spPr>
          <a:xfrm>
            <a:off x="671837" y="5304691"/>
            <a:ext cx="7770149" cy="928943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When counting backwards in 2s, there is 2 less at a time, so our number gets smaller by 2 each time. They are even numbers. These numbers are in the 2 times table, which means they are multiples of 2.</a:t>
            </a:r>
          </a:p>
        </p:txBody>
      </p:sp>
      <p:sp>
        <p:nvSpPr>
          <p:cNvPr id="122" name="Rounded Rectangle 169">
            <a:extLst>
              <a:ext uri="{FF2B5EF4-FFF2-40B4-BE49-F238E27FC236}">
                <a16:creationId xmlns:a16="http://schemas.microsoft.com/office/drawing/2014/main" id="{68FCA8B8-476B-4585-B9E4-53158CA7DB28}"/>
              </a:ext>
            </a:extLst>
          </p:cNvPr>
          <p:cNvSpPr/>
          <p:nvPr/>
        </p:nvSpPr>
        <p:spPr>
          <a:xfrm>
            <a:off x="700088" y="4843003"/>
            <a:ext cx="7739644" cy="374453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What do you notice about the numbers?</a:t>
            </a:r>
          </a:p>
        </p:txBody>
      </p:sp>
      <p:sp>
        <p:nvSpPr>
          <p:cNvPr id="123" name="Rectangle 122">
            <a:extLst>
              <a:ext uri="{FF2B5EF4-FFF2-40B4-BE49-F238E27FC236}">
                <a16:creationId xmlns:a16="http://schemas.microsoft.com/office/drawing/2014/main" id="{850BAB30-0C89-494E-AB3B-C3553E28CBEB}"/>
              </a:ext>
            </a:extLst>
          </p:cNvPr>
          <p:cNvSpPr/>
          <p:nvPr/>
        </p:nvSpPr>
        <p:spPr>
          <a:xfrm>
            <a:off x="755650" y="698063"/>
            <a:ext cx="76326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>
                <a:latin typeface="+mj-lt"/>
              </a:rPr>
              <a:t>Counting in Twos</a:t>
            </a:r>
          </a:p>
        </p:txBody>
      </p:sp>
    </p:spTree>
    <p:extLst>
      <p:ext uri="{BB962C8B-B14F-4D97-AF65-F5344CB8AC3E}">
        <p14:creationId xmlns:p14="http://schemas.microsoft.com/office/powerpoint/2010/main" val="1568691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6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 animBg="1"/>
      <p:bldP spid="12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>
                <a:solidFill>
                  <a:srgbClr val="00B050"/>
                </a:solidFill>
              </a:rPr>
              <a:t>Can you remember the value of these coins?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950" y="2545369"/>
            <a:ext cx="1788078" cy="178763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3331" y="3101878"/>
            <a:ext cx="1231733" cy="123113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2441" y="2730869"/>
            <a:ext cx="1605587" cy="160306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94584" y="4603173"/>
            <a:ext cx="4468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2p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341028" y="4603173"/>
            <a:ext cx="4524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5p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52842" y="4603173"/>
            <a:ext cx="549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10p</a:t>
            </a:r>
          </a:p>
        </p:txBody>
      </p:sp>
    </p:spTree>
    <p:extLst>
      <p:ext uri="{BB962C8B-B14F-4D97-AF65-F5344CB8AC3E}">
        <p14:creationId xmlns:p14="http://schemas.microsoft.com/office/powerpoint/2010/main" val="838970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14" grpId="0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4p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7682" y="3218290"/>
            <a:ext cx="809599" cy="80939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7682" y="4181652"/>
            <a:ext cx="809599" cy="809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895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1795" y="2966844"/>
            <a:ext cx="813312" cy="81311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164" y="2966844"/>
            <a:ext cx="809599" cy="8093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8534" y="2960633"/>
            <a:ext cx="809599" cy="80939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1794" y="3834539"/>
            <a:ext cx="809599" cy="8093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164" y="3834539"/>
            <a:ext cx="809599" cy="80939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8534" y="3834539"/>
            <a:ext cx="809599" cy="80939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164" y="4714657"/>
            <a:ext cx="809599" cy="809399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14p</a:t>
            </a:r>
          </a:p>
        </p:txBody>
      </p:sp>
    </p:spTree>
    <p:extLst>
      <p:ext uri="{BB962C8B-B14F-4D97-AF65-F5344CB8AC3E}">
        <p14:creationId xmlns:p14="http://schemas.microsoft.com/office/powerpoint/2010/main" val="2648722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490" y="3272463"/>
            <a:ext cx="535542" cy="53528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604" y="3807743"/>
            <a:ext cx="535542" cy="5352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2718" y="4343023"/>
            <a:ext cx="535542" cy="53528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15p</a:t>
            </a:r>
          </a:p>
        </p:txBody>
      </p:sp>
    </p:spTree>
    <p:extLst>
      <p:ext uri="{BB962C8B-B14F-4D97-AF65-F5344CB8AC3E}">
        <p14:creationId xmlns:p14="http://schemas.microsoft.com/office/powerpoint/2010/main" val="726368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490" y="3272463"/>
            <a:ext cx="535542" cy="53528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711" y="3272463"/>
            <a:ext cx="535542" cy="5352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685" y="3272463"/>
            <a:ext cx="535542" cy="53528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490" y="3911543"/>
            <a:ext cx="535542" cy="53528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711" y="3911543"/>
            <a:ext cx="535542" cy="53528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685" y="3911543"/>
            <a:ext cx="535542" cy="53528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9710" y="4550623"/>
            <a:ext cx="535542" cy="53528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711" y="4551468"/>
            <a:ext cx="535542" cy="53528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685" y="4550623"/>
            <a:ext cx="535542" cy="535280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45p</a:t>
            </a:r>
          </a:p>
        </p:txBody>
      </p:sp>
    </p:spTree>
    <p:extLst>
      <p:ext uri="{BB962C8B-B14F-4D97-AF65-F5344CB8AC3E}">
        <p14:creationId xmlns:p14="http://schemas.microsoft.com/office/powerpoint/2010/main" val="10470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9" y="2897407"/>
            <a:ext cx="751291" cy="75011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53" y="2897406"/>
            <a:ext cx="751291" cy="7501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9" y="3912251"/>
            <a:ext cx="751291" cy="7501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53" y="3912251"/>
            <a:ext cx="751291" cy="7501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8" y="4927981"/>
            <a:ext cx="751291" cy="7501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53" y="4927096"/>
            <a:ext cx="751291" cy="75011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60p</a:t>
            </a:r>
          </a:p>
        </p:txBody>
      </p:sp>
    </p:spTree>
    <p:extLst>
      <p:ext uri="{BB962C8B-B14F-4D97-AF65-F5344CB8AC3E}">
        <p14:creationId xmlns:p14="http://schemas.microsoft.com/office/powerpoint/2010/main" val="2873231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9" y="2897407"/>
            <a:ext cx="751291" cy="75011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53" y="2897406"/>
            <a:ext cx="751291" cy="7501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9" y="3912251"/>
            <a:ext cx="751291" cy="7501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53" y="3912251"/>
            <a:ext cx="751291" cy="7501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8" y="4927981"/>
            <a:ext cx="751291" cy="750113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50p</a:t>
            </a:r>
          </a:p>
        </p:txBody>
      </p:sp>
    </p:spTree>
    <p:extLst>
      <p:ext uri="{BB962C8B-B14F-4D97-AF65-F5344CB8AC3E}">
        <p14:creationId xmlns:p14="http://schemas.microsoft.com/office/powerpoint/2010/main" val="808968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DD499E-C7A2-C04C-9CBC-815161FF0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0427" y="457124"/>
            <a:ext cx="8220075" cy="994306"/>
          </a:xfrm>
        </p:spPr>
        <p:txBody>
          <a:bodyPr/>
          <a:lstStyle/>
          <a:p>
            <a:r>
              <a:rPr lang="en-US" dirty="0">
                <a:solidFill>
                  <a:srgbClr val="0070C0"/>
                </a:solidFill>
              </a:rPr>
              <a:t>Todays challenges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05384D9-D90F-554D-B7B7-405C80E79601}"/>
              </a:ext>
            </a:extLst>
          </p:cNvPr>
          <p:cNvSpPr txBox="1"/>
          <p:nvPr/>
        </p:nvSpPr>
        <p:spPr>
          <a:xfrm>
            <a:off x="1894114" y="1970314"/>
            <a:ext cx="438152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/>
              <a:t>1. Write in 10’s to 100 </a:t>
            </a:r>
          </a:p>
          <a:p>
            <a:r>
              <a:rPr lang="en-US" sz="3600" dirty="0"/>
              <a:t>2. Write in 5’s to 50 </a:t>
            </a:r>
          </a:p>
          <a:p>
            <a:r>
              <a:rPr lang="en-US" sz="3600" dirty="0"/>
              <a:t>3. Write in 2’s to 30</a:t>
            </a:r>
          </a:p>
          <a:p>
            <a:endParaRPr lang="en-US" sz="3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682DA18-B84C-8B4C-8663-AD6AD53AB277}"/>
              </a:ext>
            </a:extLst>
          </p:cNvPr>
          <p:cNvSpPr txBox="1"/>
          <p:nvPr/>
        </p:nvSpPr>
        <p:spPr>
          <a:xfrm>
            <a:off x="728724" y="5144756"/>
            <a:ext cx="67122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Extension Tasks. (for those who want to challenge themselves)</a:t>
            </a:r>
          </a:p>
          <a:p>
            <a:r>
              <a:rPr lang="en-US" dirty="0">
                <a:solidFill>
                  <a:srgbClr val="0070C0"/>
                </a:solidFill>
              </a:rPr>
              <a:t>How high can you go writing in 2’s, 5’s or 10’s.</a:t>
            </a:r>
          </a:p>
          <a:p>
            <a:r>
              <a:rPr lang="en-US" dirty="0">
                <a:solidFill>
                  <a:srgbClr val="0070C0"/>
                </a:solidFill>
              </a:rPr>
              <a:t>Can you write then backwards?</a:t>
            </a:r>
          </a:p>
        </p:txBody>
      </p:sp>
    </p:spTree>
    <p:extLst>
      <p:ext uri="{BB962C8B-B14F-4D97-AF65-F5344CB8AC3E}">
        <p14:creationId xmlns:p14="http://schemas.microsoft.com/office/powerpoint/2010/main" val="19024659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DD499E-C7A2-C04C-9CBC-815161FF0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4287" y="457124"/>
            <a:ext cx="8220075" cy="994306"/>
          </a:xfrm>
        </p:spPr>
        <p:txBody>
          <a:bodyPr/>
          <a:lstStyle/>
          <a:p>
            <a:r>
              <a:rPr lang="en-US" dirty="0">
                <a:solidFill>
                  <a:srgbClr val="0070C0"/>
                </a:solidFill>
              </a:rPr>
              <a:t>Fun Math's things you can do at home.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05384D9-D90F-554D-B7B7-405C80E79601}"/>
              </a:ext>
            </a:extLst>
          </p:cNvPr>
          <p:cNvSpPr txBox="1"/>
          <p:nvPr/>
        </p:nvSpPr>
        <p:spPr>
          <a:xfrm>
            <a:off x="889279" y="1327219"/>
            <a:ext cx="7542449" cy="45858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1. Sort some coins.</a:t>
            </a:r>
          </a:p>
          <a:p>
            <a:r>
              <a:rPr lang="en-US" sz="3200" dirty="0">
                <a:latin typeface="Comic Sans MS" panose="030F0902030302020204" pitchFamily="66" charset="0"/>
              </a:rPr>
              <a:t>2. Count the money in 2’s , 5’s ,10’s</a:t>
            </a:r>
          </a:p>
          <a:p>
            <a:r>
              <a:rPr lang="en-US" sz="3200" dirty="0">
                <a:latin typeface="Comic Sans MS" panose="030F0902030302020204" pitchFamily="66" charset="0"/>
              </a:rPr>
              <a:t>3. Sort out your socks. Count in 2’s </a:t>
            </a:r>
          </a:p>
          <a:p>
            <a:r>
              <a:rPr lang="en-US" sz="3200" dirty="0">
                <a:latin typeface="Comic Sans MS" panose="030F0902030302020204" pitchFamily="66" charset="0"/>
              </a:rPr>
              <a:t>    to count how many you have.</a:t>
            </a:r>
          </a:p>
          <a:p>
            <a:r>
              <a:rPr lang="en-US" sz="3200" dirty="0">
                <a:latin typeface="Comic Sans MS" panose="030F0902030302020204" pitchFamily="66" charset="0"/>
              </a:rPr>
              <a:t>4. Time yourself – how quickly can you </a:t>
            </a:r>
          </a:p>
          <a:p>
            <a:r>
              <a:rPr lang="en-US" sz="3200" dirty="0">
                <a:latin typeface="Comic Sans MS" panose="030F0902030302020204" pitchFamily="66" charset="0"/>
              </a:rPr>
              <a:t>count to 100 in 2’s, 5’s and 10’s?</a:t>
            </a:r>
          </a:p>
          <a:p>
            <a:r>
              <a:rPr lang="en-US" sz="3200" dirty="0">
                <a:latin typeface="Comic Sans MS" panose="030F0902030302020204" pitchFamily="66" charset="0"/>
              </a:rPr>
              <a:t>5. Play an online Math's game. </a:t>
            </a:r>
          </a:p>
          <a:p>
            <a:endParaRPr lang="en-US" sz="3200" dirty="0">
              <a:latin typeface="Comic Sans MS" panose="030F0902030302020204" pitchFamily="66" charset="0"/>
            </a:endParaRP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4729061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1261</TotalTime>
  <Words>924</Words>
  <Application>Microsoft Macintosh PowerPoint</Application>
  <PresentationFormat>On-screen Show (4:3)</PresentationFormat>
  <Paragraphs>382</Paragraphs>
  <Slides>22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Calibri</vt:lpstr>
      <vt:lpstr>Arial</vt:lpstr>
      <vt:lpstr>Calibri Light</vt:lpstr>
      <vt:lpstr>Twinkl</vt:lpstr>
      <vt:lpstr>Comic Sans MS</vt:lpstr>
      <vt:lpstr>Office Theme</vt:lpstr>
      <vt:lpstr>Welcome Elm Class</vt:lpstr>
      <vt:lpstr>PowerPoint Presentation</vt:lpstr>
      <vt:lpstr>Let’s recap counting in 10’s</vt:lpstr>
      <vt:lpstr>PowerPoint Presentation</vt:lpstr>
      <vt:lpstr>PowerPoint Presentation</vt:lpstr>
      <vt:lpstr>PowerPoint Presentation</vt:lpstr>
      <vt:lpstr>PowerPoint Presentation</vt:lpstr>
      <vt:lpstr>Let’s recap counting in 5’s</vt:lpstr>
      <vt:lpstr>PowerPoint Presentation</vt:lpstr>
      <vt:lpstr>PowerPoint Presentation</vt:lpstr>
      <vt:lpstr>Let’s recap counting in 2’s</vt:lpstr>
      <vt:lpstr>PowerPoint Presentation</vt:lpstr>
      <vt:lpstr>PowerPoint Presentation</vt:lpstr>
      <vt:lpstr>Can you remember the value of these coins?</vt:lpstr>
      <vt:lpstr>Count the coins in the jar.</vt:lpstr>
      <vt:lpstr>Count the coins in the jar.</vt:lpstr>
      <vt:lpstr>Count the coins in the jar.</vt:lpstr>
      <vt:lpstr>Count the coins in the jar.</vt:lpstr>
      <vt:lpstr>Count the coins in the jar.</vt:lpstr>
      <vt:lpstr>Count the coins in the jar.</vt:lpstr>
      <vt:lpstr>Todays challenges</vt:lpstr>
      <vt:lpstr>Fun Math's things you can do at home.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</dc:title>
  <dc:creator>Laura Gatie</dc:creator>
  <cp:lastModifiedBy>Zoe Bagley</cp:lastModifiedBy>
  <cp:revision>109</cp:revision>
  <dcterms:created xsi:type="dcterms:W3CDTF">2020-07-01T16:51:16Z</dcterms:created>
  <dcterms:modified xsi:type="dcterms:W3CDTF">2020-11-19T19:44:57Z</dcterms:modified>
</cp:coreProperties>
</file>