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ppt/ink/inkAction5.xml" ContentType="application/vnd.ms-office.inkAction+xml"/>
  <Override PartName="/ppt/ink/inkAction6.xml" ContentType="application/vnd.ms-office.inkAction+xml"/>
  <Override PartName="/ppt/ink/ink1.xml" ContentType="application/inkml+xml"/>
  <Override PartName="/ppt/ink/inkAction7.xml" ContentType="application/vnd.ms-office.inkAction+xml"/>
  <Override PartName="/ppt/ink/inkAction8.xml" ContentType="application/vnd.ms-office.inkAction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Action9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3" r:id="rId7"/>
    <p:sldId id="261" r:id="rId8"/>
    <p:sldId id="262" r:id="rId9"/>
    <p:sldId id="264" r:id="rId10"/>
    <p:sldId id="265" r:id="rId11"/>
    <p:sldId id="267" r:id="rId12"/>
    <p:sldId id="268" r:id="rId13"/>
    <p:sldId id="266" r:id="rId14"/>
    <p:sldId id="283" r:id="rId15"/>
    <p:sldId id="299" r:id="rId16"/>
    <p:sldId id="338" r:id="rId17"/>
    <p:sldId id="313" r:id="rId18"/>
    <p:sldId id="269" r:id="rId19"/>
    <p:sldId id="302" r:id="rId20"/>
    <p:sldId id="288" r:id="rId21"/>
    <p:sldId id="335" r:id="rId22"/>
    <p:sldId id="340" r:id="rId23"/>
    <p:sldId id="321" r:id="rId24"/>
    <p:sldId id="270" r:id="rId25"/>
    <p:sldId id="370" r:id="rId26"/>
    <p:sldId id="371" r:id="rId27"/>
    <p:sldId id="372" r:id="rId28"/>
    <p:sldId id="373" r:id="rId29"/>
    <p:sldId id="276" r:id="rId30"/>
    <p:sldId id="277" r:id="rId31"/>
    <p:sldId id="289" r:id="rId32"/>
    <p:sldId id="328" r:id="rId33"/>
    <p:sldId id="332" r:id="rId34"/>
    <p:sldId id="343" r:id="rId35"/>
    <p:sldId id="348" r:id="rId36"/>
    <p:sldId id="375" r:id="rId37"/>
    <p:sldId id="374" r:id="rId38"/>
    <p:sldId id="376" r:id="rId39"/>
    <p:sldId id="377" r:id="rId40"/>
    <p:sldId id="379" r:id="rId41"/>
    <p:sldId id="378" r:id="rId42"/>
    <p:sldId id="369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38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0-12-06T14:13:22.084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3942 15485 0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0-12-06T14:13:20.719"/>
    </inkml:context>
    <inkml:brush xml:id="br0">
      <inkml:brushProperty name="width" value="0.08819" units="cm"/>
      <inkml:brushProperty name="height" value="0.35278" units="cm"/>
      <inkml:brushProperty name="color" value="#FFFFFF"/>
      <inkml:brushProperty name="tip" value="rectangle"/>
      <inkml:brushProperty name="rasterOp" value="maskPen"/>
    </inkml:brush>
  </inkml:definitions>
  <inkml:trace contextRef="#ctx0" brushRef="#br0">4083 8238 0,'0'-23'0,"24"23"0,-1 0 0,-23-24 0,24 24 0,0 0 0,-24-24 0,23 24 0,-23-23 0,24-1 0,-1 24 0,1-23 0,-24-1 0,24 24 0,-1 0 0,-23-24 0,0 1 0,24 23 0,-1-24 0,1 1 0,0-1 0,-1 24 0,-23-24 0,24 1 0,-1 23 0,-23-24 0,24 24 0,0 0 0,-24-23 0,23 23 0,1-24 0,-1 24 0,1-24 0,-24 1 0,24 23 0,-24-24 0,23 24 0,1-23 0,-24-1 0,23 24 0,-23-24 0,0 1 0,0-1 0,24 24 0,-24-23 0,24 23 0,-24-24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0-12-06T14:13:20.719"/>
    </inkml:context>
    <inkml:brush xml:id="br0">
      <inkml:brushProperty name="width" value="0.08819" units="cm"/>
      <inkml:brushProperty name="height" value="0.35278" units="cm"/>
      <inkml:brushProperty name="color" value="#FFFFFF"/>
      <inkml:brushProperty name="tip" value="rectangle"/>
      <inkml:brushProperty name="rasterOp" value="maskPen"/>
    </inkml:brush>
  </inkml:definitions>
  <inkml:trace contextRef="#ctx0" brushRef="#br0">4768 8262 0,'23'0'0,"-23"-24"0,24 1 0,-1-1 0,1 24 0,23-24 0,-47 1 0,71-24 0,-47 47 0,23-48 0,0 25 0,-23-1 0,23 1 0,0-1 0,0 0 0,0-23 0,1 24 0,-1-1 0,-24 24 0,1-24 0,0 1 0,-1-1 0,1 24 0,-1 0 0,1-23 0,-24-1 0,24 24 0,-1 0 0,-23-24 0,0 1 0,24 23 0,-1-24 0,1 24 0,-24-47 0,0 23 0,24 1 0,-1-24 0,-23 23 0,0 0 0,24 24 0,-24-23 0,0-1 0,23 24 0,-23-24 0,24 24 0,-24-23 0,47-1 0,0 1 0,1-1 0,22-23 0,1 0 0,0 23 0,-24-23 0,0 0 0,1-24 0,-1 24 0,0-24 0,24 0 0,-24-23 0,48-72 0,-48 25 0,0-25 0,24 25 0,-24-1 0,0 48 0,-23 23 0,-1 24 0,1-24 0,0 0 0,-24 47 0,23-46 0,-23-1 0,24 24 0,-1 23 0,1-23 0,-24 23 0,24 24 0,-24-23 0,0-1 0,0 0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0-12-06T14:13:20.719"/>
    </inkml:context>
    <inkml:brush xml:id="br0">
      <inkml:brushProperty name="width" value="0.08819" units="cm"/>
      <inkml:brushProperty name="height" value="0.35278" units="cm"/>
      <inkml:brushProperty name="color" value="#FFFFFF"/>
      <inkml:brushProperty name="tip" value="rectangle"/>
      <inkml:brushProperty name="rasterOp" value="maskPen"/>
    </inkml:brush>
  </inkml:definitions>
  <inkml:trace contextRef="#ctx0" brushRef="#br0">7081 5217 0,'0'23'0,"0"25"0,0 22 0,0 1 0,23 24 0,-23-1 0,0 48 0,24 23 0,-24 47 0,47-46 0,-47-25 0,24 72 0,-1-48 0,1 47 0,-24-23 0,0 0 0,23 71 0,-23-119 0,0 72 0,48-48 0,-48 0 0,0-23 0,0-24 0,0-24 0,23 24 0,-23-23 0,0-1 0,0-23 0,0-24 0,0 24 0,0 0 0,0-47 0,0 23 0,0-24 0,0 1 0,0 0 0,0-1 0,0 1 0,0-1 0,0 1 0,0 0 0,0-1 0,0 48 0,0 0 0,0 0 0,0 70 0,0-93 0,-23 70 0,23-48 0,-24 25 0,24-24 0,-24-48 0,24 24 0,0-23 0,-23 23 0,23-23 0,-24-1 0,24 1 0,0 0 0,-47-1 0,0 1 0,23-1 0,-23 1 0,0-24 0,23 24 0,-47-24 0,24 0 0,0 0 0,0 0 0,23 0 0,-47 0 0,1 0 0,46 0 0,-47 0 0,0 0 0,24 0 0,-24 0 0,24 0 0,23 0 0,-46 0 0,22 0 0,25 0 0,-1-24 0,1 24 0,-1 0 0,0-24 0,1 24 0,-1 0 0,1 0 0,-1 0 0,0 0 0,1 0 0,23-23 0,-24 23 0,24-24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0-12-06T14:13:20.719"/>
    </inkml:context>
    <inkml:brush xml:id="br0">
      <inkml:brushProperty name="width" value="0.08819" units="cm"/>
      <inkml:brushProperty name="height" value="0.35278" units="cm"/>
      <inkml:brushProperty name="color" value="#FFFFFF"/>
      <inkml:brushProperty name="tip" value="rectangle"/>
      <inkml:brushProperty name="rasterOp" value="maskPen"/>
    </inkml:brush>
  </inkml:definitions>
  <inkml:trace contextRef="#ctx0" brushRef="#br0">6207 10906 0,'-23'0'0,"-1"0"0,-47 0 0,0 0 0,-23-47 0,23 47 0,24-48 0,-24 1 0,0 24 0,1-1 0,22-23 0,25 23 0,-48-23 0,24 47 0,23-24 0,-23-23 0,23 23 0,1 24 0,-1-47 0,1 47 0,-1-47 0,0 47 0,24-24 0,0 1 0,-23-1 0,23 1 0,-24-25 0,24 25 0,-23-24 0,23-1 0,0 25 0,0-48 0,0 24 0,0-24 0,0 24 0,0-24 0,0 47 0,0-47 0,23 1 0,1 46 0,-1-47 0,25 24 0,-25 0 0,-23 23 0,47 1 0,1-25 0,-1 25 0,-24-1 0,25 1 0,22-1 0,1 0 0,-24 1 0,24-1 0,47 24 0,-47-23 0,23-25 0,1 48 0,-48-23 0,47-1 0,-23 24 0,-24-24 0,1 1 0,-1 23 0,0 0 0,-23 0 0,-1-24 0,1 1 0,0 23 0,-1-24 0,1 24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0-12-06T14:13:20.719"/>
    </inkml:context>
    <inkml:brush xml:id="br0">
      <inkml:brushProperty name="width" value="0.08819" units="cm"/>
      <inkml:brushProperty name="height" value="0.35278" units="cm"/>
      <inkml:brushProperty name="color" value="#FFFFFF"/>
      <inkml:brushProperty name="tip" value="rectangle"/>
      <inkml:brushProperty name="rasterOp" value="maskPen"/>
    </inkml:brush>
  </inkml:definitions>
  <inkml:trace contextRef="#ctx0" brushRef="#br0">10975 11803 0,'23'0'0,"-23"23"0,24-23 0,-1 24 0,-23 0 0,24-1 0,23-23 0,0 47 0,48 1 0,-1 22 0,48 1 0,70 24 0,71 23 0,1 0 0,-48-24 0,70 48 0,-22-24 0,-48 23 0,23-70 0,-46 24 0,-72-1 0,24-23 0,-23 0 0,-71 0 0,23-48 0,-47 1 0,1 23 0,-1-23 0,0-1 0,-47 1 0,47-24 0,-23 0 0,-1 0 0,1 0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0-12-06T14:13:20.719"/>
    </inkml:context>
    <inkml:brush xml:id="br0">
      <inkml:brushProperty name="width" value="0.08819" units="cm"/>
      <inkml:brushProperty name="height" value="0.35278" units="cm"/>
      <inkml:brushProperty name="color" value="#FFFFFF"/>
      <inkml:brushProperty name="tip" value="rectangle"/>
      <inkml:brushProperty name="rasterOp" value="maskPen"/>
    </inkml:brush>
  </inkml:definitions>
  <inkml:trace contextRef="#ctx0" brushRef="#br0">14727 13597 0,'-71'0'0,"0"0"0,-117 0 0,-48 0 0,-142 0 0,0 0 0,48 0 0,0-24 0,94-23 0,47 47 0,94-24 0,25 1 0,22 23 0,25 0 0,-24 0 0,23 0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0-12-06T14:13:20.719"/>
    </inkml:context>
    <inkml:brush xml:id="br0">
      <inkml:brushProperty name="width" value="0.08819" units="cm"/>
      <inkml:brushProperty name="height" value="0.35278" units="cm"/>
      <inkml:brushProperty name="color" value="#FFFFFF"/>
      <inkml:brushProperty name="tip" value="rectangle"/>
      <inkml:brushProperty name="rasterOp" value="maskPen"/>
    </inkml:brush>
  </inkml:definitions>
  <inkml:trace contextRef="#ctx0" brushRef="#br0">10975 16406 0,'0'0'0,"-24"0"0,0 0 0,1 0 0,-1 0 0,1 0 0,-1 0 0,-23 0 0,-24 0 0,47 0 0,-46 0 0,22 0 0,-46 0 0,23 0 0,-23 0 0,23 0 0,24 0 0,-24 0 0,47 0 0,-46 0 0,22 0 0,1-24 0,0 24 0,0-23 0,23 23 0,-23 0 0,23 0 0,1-24 0,-24 24 0,-1 0 0,25 0 0,-1 0 0,1 0 0,-1 0 0</inkml:trace>
</inkml:ink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0-12-06T14:10:53.598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5223">
    <iact:property name="dataType"/>
    <iact:actionData xml:id="d0">
      <inkml:trace xmlns:inkml="http://www.w3.org/2003/InkML" xml:id="stk0" contextRef="#ctx0" brushRef="#br0">11753 14211 0,'0'-24'180,"24"0"-151,0 24-22,-1 0 0,1 0 2,-1 0 7,25 0-10,-25 0 20,1 0-20,-1 0 9,1 0 1,0 0 8</inkml:trace>
    </iact:actionData>
  </iact:action>
  <iact:action type="add" startTime="6195">
    <iact:property name="dataType"/>
    <iact:actionData xml:id="d1">
      <inkml:trace xmlns:inkml="http://www.w3.org/2003/InkML" xml:id="stk1" contextRef="#ctx0" brushRef="#br0">16096 13786 0,'23'0'106,"1"0"-97,0 0-2,-1 0 2,24 0-1,24 0-1,-24 0 0,24 0 1,24 0 0,-72 0 0,48 0 0,0 0-1,-47 0 2,23 0-2,-24 0 1,1 0 0,0 0-1,-1 0 10,1 0-2,-1 0 8</inkml:trace>
    </iact:actionData>
  </iact:action>
  <iact:action type="add" startTime="7275">
    <iact:property name="dataType"/>
    <iact:actionData xml:id="d2">
      <inkml:trace xmlns:inkml="http://www.w3.org/2003/InkML" xml:id="stk2" contextRef="#ctx0" brushRef="#br0">19565 13526 0,'24'0'47,"-1"0"-32,1 0-8,0 0 9,-1 0-8,1 0 14,-1 0-14,1 0 0,0 0 7,-1 0 1,1 0-1,-1 0-7,1 0 1,0 0 6,-1 0-7</inkml:trace>
    </iact:actionData>
  </iact:action>
  <iact:action type="add" startTime="9475">
    <iact:property name="dataType"/>
    <iact:actionData xml:id="d3">
      <inkml:trace xmlns:inkml="http://www.w3.org/2003/InkML" xml:id="stk3" contextRef="#ctx0" brushRef="#br0">11541 13762 0,'24'0'225,"-1"0"-209,1 0-10,23 0 11,0 0-1,-23 0-2,-1 0 2,1 0 6,0 0-5,-1 0 21,1 0 48</inkml:trace>
    </iact:actionData>
  </iact:action>
  <iact:action type="add" startTime="10782">
    <iact:property name="dataType"/>
    <iact:actionData xml:id="d4">
      <inkml:trace xmlns:inkml="http://www.w3.org/2003/InkML" xml:id="stk4" contextRef="#ctx0" brushRef="#br0">15341 13219 0,'23'0'44,"24"0"-12,1 0-17,-1 0-8,-24 24 1,25-24 2,22 23-4,-22 1 2,-1 0 0,24-24 0,-1 0 0,-22 0-1,22 23 1,-22-23-1,-1 24 4,-24-24-7,25 23 5,-25 1 6,1-24-6,-1 0 22</inkml:trace>
    </iact:actionData>
  </iact:action>
  <iact:action type="add" startTime="11815">
    <iact:property name="dataType"/>
    <iact:actionData xml:id="d5">
      <inkml:trace xmlns:inkml="http://www.w3.org/2003/InkML" xml:id="stk5" contextRef="#ctx0" brushRef="#br0">19235 13101 0,'23'0'16,"1"0"36,23 0-28,24 0-8,-47 0-9,46 0 2,1 0-2,24 0 1,-25 0 0,48 0 0,24 0-1,-71 0 1,23 0 1,1 0-2,-48 0 3,24 0-5,-1 0 7,-46 0-7,23 0 2,-23 0 0,-1 0 8,1 0 1,0 0 23</inkml:trace>
    </iact:actionData>
  </iact:action>
  <iact:action type="add" startTime="14573">
    <iact:property name="dataType"/>
    <iact:actionData xml:id="d6">
      <inkml:trace xmlns:inkml="http://www.w3.org/2003/InkML" xml:id="stk6" contextRef="#ctx0" brushRef="#br0">11352 13361 0</inkml:trace>
    </iact:actionData>
  </iact:action>
  <iact:action type="add" startTime="15475">
    <iact:property name="dataType"/>
    <iact:actionData xml:id="d7">
      <inkml:trace xmlns:inkml="http://www.w3.org/2003/InkML" xml:id="stk7" contextRef="#ctx0" brushRef="#br0">15010 13809 0,'24'0'14</inkml:trace>
    </iact:actionData>
  </iact:action>
  <iact:action type="add" startTime="16455">
    <iact:property name="dataType"/>
    <iact:actionData xml:id="d8">
      <inkml:trace xmlns:inkml="http://www.w3.org/2003/InkML" xml:id="stk8" contextRef="#ctx0" brushRef="#br0">19022 14140 0,'0'-24'6</inkml:trace>
    </iact:actionData>
  </iact:action>
  <iact:action type="add" startTime="17342">
    <iact:property name="dataType"/>
    <iact:actionData xml:id="d9">
      <inkml:trace xmlns:inkml="http://www.w3.org/2003/InkML" xml:id="stk9" contextRef="#ctx0" brushRef="#br0">11093 15202 0,'47'0'52,"47"0"-44,95 0-1,71 0 2,94 0-2,141 0 1,72 0-1,235 0 1,-118 71 1,-117-71-1,-72 23-1,95 25 0,-165-25 1,-71 24 1,-70-47-3,22 24 3,-93-24-2,-24 0 2,23 24-1,-23-24-1,23 0 3,24 23-5,0 25 3,-23-25 2,46 1-5,-94-24 4,-23 23-2,-71 1 2,23-24-2,-23 24 0,-47-24 1,-1 23 1,1-23-3,-1 0 3,1 0 25,0 0-22,23 0 13,-24 24-17,1-24 7,0 0-8,-1 0 10,1 0 52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0-12-06T14:10:53.598"/>
    </inkml:context>
    <inkml:brush xml:id="br0">
      <inkml:brushProperty name="width" value="0.08819" units="cm"/>
      <inkml:brushProperty name="height" value="0.35278" units="cm"/>
      <inkml:brushProperty name="color" value="#7030A0"/>
      <inkml:brushProperty name="tip" value="rectangle"/>
      <inkml:brushProperty name="rasterOp" value="maskPen"/>
    </inkml:brush>
  </inkml:definitions>
  <iact:action type="add" startTime="11538">
    <iact:property name="dataType"/>
    <iact:actionData xml:id="d0">
      <inkml:trace xmlns:inkml="http://www.w3.org/2003/InkML" xml:id="stk0" contextRef="#ctx0" brushRef="#br0">8992 14187 0,'47'0'200,"-23"0"-185,0 0-7,-1 0 2,1 0-5,23 0 4,0 0 6,-23 0-8,-1 0 3,25-24-2,-25 24 0,1 0-2,23-23 1,0 23 3,-23 0 0,-1 0-5,25-24 2,-1 24 2,-24 0-2,25 0 0,-25 0 2,24 0-2,1 0 0,-1-23 10,-24 23-10,25 0 8,-25 0-7,1 0 0,-1 0 8,1 0 1,0 0-3,-1 0-6,24 0 8,-23 0-9,0 0 9,-1 0-9,1 0 2,-1 0-2,1 0 1,23 0 7,-23 0-8,-1 0 9,25 0-8,-25 0 8,1 0-9,23 0 9,-23 0-8,-1 0 15,1 0-15,-1 0 0,1 0 7,0 0-7,-1 0 16,1 0-16,-1 0 0,1 0 15,0 0-9,-1 0 26</inkml:trace>
    </iact:actionData>
  </iact:action>
  <iact:action type="add" startTime="13713">
    <iact:property name="dataType"/>
    <iact:actionData xml:id="d1">
      <inkml:trace xmlns:inkml="http://www.w3.org/2003/InkML" xml:id="stk1" contextRef="#ctx0" brushRef="#br0">24073 14187 0,'23'0'40,"25"0"37,-25 0-71,48 0 3,-24 0-1,0 0-1,24 0 0,0 24 2,23-24-2,-70 23 2,47-23-3,0 0 3,-48 0-2,48 0 2,0 0-2,0 24 0,23-24 2,0 0 0,1 23-3,-48-23 3,24 0-3,0 24 2,-24-24 0,0 0-1,-23 0 2,-1 0-2,24 0 1,-23 0-1,23 0 2,0 0 0,-23 0-3,23 24 4,0-24-3,1 0 0,-25 0 0,1 0 1,-1 0 8,1 0-8,0 0 15,-1 0-8,1 0-6,-1 0 6,1 0-8,-24 23 2,24-23 15,-1 0-10,1 0 2</inkml:trace>
    </iact:actionData>
  </iact:action>
  <iact:action type="add" startTime="15844">
    <iact:property name="dataType"/>
    <iact:actionData xml:id="d2">
      <inkml:trace xmlns:inkml="http://www.w3.org/2003/InkML" xml:id="stk2" contextRef="#ctx0" brushRef="#br0">16190 4036 0,'0'0'0,"24"0"125,-24 24-112,0 0 3,0-1-10,0 24 2,0 1 1,0-25 7,0 1-9,0-1 0,0 1 2,0 23-2,0-23 1,0 23-1,0 48 5,0-25-8,0 1 4,0 24-1,0-25 2,0 25-1,0-1 0,0 1-1,0-48 1,0 24-1,0 0 0,0-24 2,0 24-1,0-1 0,0 1 1,0 24-4,0-25 4,0 1 1,0-24-5,0 24 5,0 0-2,0-24-2,0 1 3,0 22-3,0 1 2,0-24 0,0 24 1,0-24-3,23 48 3,-23-24-1,24-24 2,-24 47-6,0 1 7,0-24-6,24-24 3,-24 24 1,0 23-4,23-70 4,-23 46-1,0-22-1,0-25 1,0 1 1,0 23-2,0-23 8,0-1 16,0 1 265,0 23-288,0 0 0,0 24 0,0 0 1,0 23-3,0 24 2,0 0-1,24 0 1,-24 0 0,0-23 0,0 23-1,0-47 2,0 0-3,0-1 3,23 25 0,-23-1-1,24 24-1,-24 0-1,24-23 3,-24 70-2,0-23 1,23-1 1,-23-46-3,24-25 5,-24 25-5,23 23 1,-23-47 1,24 0 2,0-1-4,-1 1 1,-23 0 2,24 0 1,-24-24-5,23 47 3,-23-23 0,24 0-2,-24 0 5,24 23-6,-24-23 3,23 24 0,-23-48 1,0 47-3,24-23 2,-24-24-1,0 24 1,0 0 0,0 23 0,24-46 1,-24 46-2,23 0 2,-23 72-3,0-96 2,0 25-1,0 23 1,0 47 2,0-70-5,0-25 5,0-22-4,0 22 2,0-22 1,0-25-2,0 1 1,0-1 1,0 1 1,0 0 11,0 23 266,24 24-279,-24-24-2,0 47 4,0 24-4,0 0 2,0 48 0,0 22 0,0 96 0,0-1-1,0-23 2,0-24-2,0 0 1,0 23-1,0-70 1,0-71 1,0 0-2,0 0 0,0 24 2,0-71-1,0 0 1,0-1-4,0-46 3,0 23 1,0-23-2,0 23 0,0 0 5,0-23-6,0 23 0,0-23 1,0 47 2,0-48-2,0 1 2,0 23-3,0 0 3,0-23 7,0-1-9,0 1 0,0 23 1,0-23 0,0 23 4,0-23-9,0 23 5,0 0 0,0-23 1,0 23-3,0-24 4,0 1-4,0 23 2,0-23 25,0 0-7,0-1-15,0 1 74,0-1-60,0 1 5,0 0-21,0-1-2,0 1 9,0-1-9,0 1 9,0 0-8,0-1 16,0 1-18,0-1 2,0 1 10,0 0-13,0-1 11,0 1 0,0-1-7,0 1 13,0 23-16,0-23 19,0-1-18,0 1 8,0 0-7,0-1 16,0 1 23,0-1-8</inkml:trace>
    </iact:actionData>
  </iact:action>
  <iact:action type="add" startTime="19690">
    <iact:property name="dataType"/>
    <iact:actionData xml:id="d3">
      <inkml:trace xmlns:inkml="http://www.w3.org/2003/InkML" xml:id="stk3" contextRef="#ctx0" brushRef="#br0">4791 14919 0</inkml:trace>
    </iact:actionData>
  </iact:action>
  <iact:action type="add" startTime="20816">
    <iact:property name="dataType"/>
    <iact:actionData xml:id="d4">
      <inkml:trace xmlns:inkml="http://www.w3.org/2003/InkML" xml:id="stk4" contextRef="#ctx0" brushRef="#br0">9606 15084 0</inkml:trace>
    </iact:actionData>
  </iact:action>
  <iact:action type="add" startTime="21431">
    <iact:property name="dataType"/>
    <iact:actionData xml:id="d5">
      <inkml:trace xmlns:inkml="http://www.w3.org/2003/InkML" xml:id="stk5" contextRef="#ctx0" brushRef="#br0">13523 15108 0</inkml:trace>
    </iact:actionData>
  </iact:action>
  <iact:action type="add" startTime="22192">
    <iact:property name="dataType"/>
    <iact:actionData xml:id="d6">
      <inkml:trace xmlns:inkml="http://www.w3.org/2003/InkML" xml:id="stk6" contextRef="#ctx0" brushRef="#br0">4980 15981 0,'47'0'93,"24"0"-85,0 0 0,23 0-1,95 0 0,0 0 2,94 0-1,-47 24-2,71-1 2,23 48 0,-23-47 4,-24 46-8,1-22 4,-1-1-1,-47-23 1,23 23-1,-70 0 1,71-23 2,47-1-4,-24 24 4,24-23-5,47 0 4,-118-24-1,47 47-2,-47-47 2,-24 0 5,24 0-10,-47 0 6,47 0-3,0 0 2,0 0 1,47 0-1,-47 0-1,0 0 0,0 0 2,0 23-1,-23 1 0,-72-24-1,24 24 1,-70-24-1,-1 0 2,-23 23-2,-24-23 1,24 24-1,-24-1 1,-23-23 1,23 0-2,-23 24 0,-1-24 9,1 0 0,-1 0-9,1 0 72</inkml:trace>
    </iact:actionData>
  </iact:action>
  <iact:action type="add" startTime="24407">
    <iact:property name="dataType"/>
    <iact:actionData xml:id="d7">
      <inkml:trace xmlns:inkml="http://www.w3.org/2003/InkML" xml:id="stk7" contextRef="#ctx0" brushRef="#br0">19754 15108 0</inkml:trace>
    </iact:actionData>
  </iact:action>
  <iact:action type="add" startTime="25247">
    <iact:property name="dataType"/>
    <iact:actionData xml:id="d8">
      <inkml:trace xmlns:inkml="http://www.w3.org/2003/InkML" xml:id="stk8" contextRef="#ctx0" brushRef="#br0">24734 15438 0,'0'0'1</inkml:trace>
    </iact:actionData>
  </iact:action>
  <iact:action type="add" startTime="25891">
    <iact:property name="dataType"/>
    <iact:actionData xml:id="d9">
      <inkml:trace xmlns:inkml="http://www.w3.org/2003/InkML" xml:id="stk9" contextRef="#ctx0" brushRef="#br0">29477 15084 0</inkml:trace>
    </iact:actionData>
  </iact:action>
  <iact:action type="add" startTime="26669">
    <iact:property name="dataType"/>
    <iact:actionData xml:id="d10">
      <inkml:trace xmlns:inkml="http://www.w3.org/2003/InkML" xml:id="stk10" contextRef="#ctx0" brushRef="#br0">19919 16382 0,'0'0'0,"24"0"101,-1 0-95,95 0 2,95-47 0,70 24-1,95-48 1,70 47 1,142-23-3,-24 47 2,-70 0-1,0 0 2,-72 23 0,72 1-3,-118 47 3,-48 0-2,-23-24 2,-24 0-2,0 0-1,-70 1 4,-1-1-2,-94-47-2,-71 23 2,48 1-1,-25 0 1,-46-24 0,0 0 1,-1 0-2,1 0 0,-1 0 17,1 0 0,-24 23 22,24-23-30,-1 0-1,1 0-7,0 0 8,-1 0-8,1 0 8,-1 0-9,1 0 0,0 0 21,-1 0-24,1 0 11,-1 0-7,1 0 0,0 0 39</inkml:trace>
    </iact:actionData>
  </iact:action>
  <iact:action type="add" startTime="28144">
    <iact:property name="dataType"/>
    <iact:actionData xml:id="d11">
      <inkml:trace xmlns:inkml="http://www.w3.org/2003/InkML" xml:id="stk11" contextRef="#ctx0" brushRef="#br0">12391 18200 0,'0'-24'8,"0"1"101,47 23-87,24-24-14,-24 1-1,71-1 1,-24 24 0,71-24 3,1 1-6,70 23 3,-48-24-1,25 24 1,-24 0-1,-71 0 2,-24 0-1,0 0-1,-70 0 1,23 0 1,-23 0-2,-1 0 8,1 0-7</inkml:trace>
    </iact:actionData>
  </iact:action>
  <iact:action type="add" startTime="28999">
    <iact:property name="dataType"/>
    <iact:actionData xml:id="d12">
      <inkml:trace xmlns:inkml="http://www.w3.org/2003/InkML" xml:id="stk12" contextRef="#ctx0" brushRef="#br0">19353 18412 0,'23'0'7,"1"0"71,0 0-71,-1 0 1,1 0 0,23-23 1,24-1-1,-24-23-2,47 0 2,-23 23 2,24-23 0,-25 23-5,1 1 0,-24-24 3,24 23 5,-24 24-10,24-24 4,24 1 2,-48 23 0,24-24-3,-1 24 2,-22 0 0,22 0 0,1-23 0,-47 23-1,-1 0 2,25 0-1,-25 0 18,1 0-14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0-12-06T14:10:53.598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3822">
    <iact:property name="dataType"/>
    <iact:actionData xml:id="d0">
      <inkml:trace xmlns:inkml="http://www.w3.org/2003/InkML" xml:id="stk0" contextRef="#ctx0" brushRef="#br0">11470 14636 0</inkml:trace>
    </iact:actionData>
  </iact:action>
  <iact:action type="add" startTime="4925">
    <iact:property name="dataType"/>
    <iact:actionData xml:id="d1">
      <inkml:trace xmlns:inkml="http://www.w3.org/2003/InkML" xml:id="stk1" contextRef="#ctx0" brushRef="#br0">16639 14447 0</inkml:trace>
    </iact:actionData>
  </iact:action>
  <iact:action type="add" startTime="5789">
    <iact:property name="dataType"/>
    <iact:actionData xml:id="d2">
      <inkml:trace xmlns:inkml="http://www.w3.org/2003/InkML" xml:id="stk2" contextRef="#ctx0" brushRef="#br0">20674 14541 0,'0'0'0,"0"24"38</inkml:trace>
    </iact:actionData>
  </iact:action>
  <iact:action type="add" startTime="9121">
    <iact:property name="dataType"/>
    <iact:actionData xml:id="d3">
      <inkml:trace xmlns:inkml="http://www.w3.org/2003/InkML" xml:id="stk3" contextRef="#ctx0" brushRef="#br0">12013 14612 0</inkml:trace>
    </iact:actionData>
  </iact:action>
  <iact:action type="add" startTime="9992">
    <iact:property name="dataType"/>
    <iact:actionData xml:id="d4">
      <inkml:trace xmlns:inkml="http://www.w3.org/2003/InkML" xml:id="stk4" contextRef="#ctx0" brushRef="#br0">16804 14612 0</inkml:trace>
    </iact:actionData>
  </iact:action>
  <iact:action type="add" startTime="11024">
    <iact:property name="dataType"/>
    <iact:actionData xml:id="d5">
      <inkml:trace xmlns:inkml="http://www.w3.org/2003/InkML" xml:id="stk5" contextRef="#ctx0" brushRef="#br0">20037 14447 0</inkml:trace>
    </iact:actionData>
  </iact:action>
  <iact:action type="add" startTime="13643">
    <iact:property name="dataType"/>
    <iact:actionData xml:id="d6">
      <inkml:trace xmlns:inkml="http://www.w3.org/2003/InkML" xml:id="stk6" contextRef="#ctx0" brushRef="#br0">10786 14730 0</inkml:trace>
    </iact:actionData>
  </iact:action>
  <iact:action type="add" startTime="14311">
    <iact:property name="dataType"/>
    <iact:actionData xml:id="d7">
      <inkml:trace xmlns:inkml="http://www.w3.org/2003/InkML" xml:id="stk7" contextRef="#ctx0" brushRef="#br0">15907 14588 0,'0'24'40</inkml:trace>
    </iact:actionData>
  </iact:action>
  <iact:action type="add" startTime="15072">
    <iact:property name="dataType"/>
    <iact:actionData xml:id="d8">
      <inkml:trace xmlns:inkml="http://www.w3.org/2003/InkML" xml:id="stk8" contextRef="#ctx0" brushRef="#br0">18952 14872 0</inkml:trace>
    </iact:actionData>
  </iact:action>
  <iact:action type="add" startTime="15811">
    <iact:property name="dataType"/>
    <iact:actionData xml:id="d9">
      <inkml:trace xmlns:inkml="http://www.w3.org/2003/InkML" xml:id="stk9" contextRef="#ctx0" brushRef="#br0">10526 15721 0,'47'0'99,"-23"0"-91,70 0 1,24 0-2,95 0 2,94 0-2,47 0 0,70 0 1,190-47 2,-118 0-5,282-24 2,-22-23 3,-190 94-4,236 0 2,-377 0 1,165 0-3,-47 47 3,-94 24-2,-1 0 2,-94-1 1,-71 25-4,48-24 0,-143-24 4,-22-24-4,-48 25 2,-48-48-1,1 23 0,-24 1 2,-23-24-2,0 0 2,-1 0-1,1 0 7,-1 0-7,1 0-1,0 0 1,23 0 0,-24 0 8,25 0-8,-25 0 7,1 0-3,-1 0-8,25 0 3,-25 0 1,24 0-1,1 0 2,-1 0-2,0 0 1,-23 0 0,-1 0 6,1 0-2,-1 0 25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0-12-06T14:10:53.598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2773">
    <iact:property name="dataType"/>
    <iact:actionData xml:id="d0">
      <inkml:trace xmlns:inkml="http://www.w3.org/2003/InkML" xml:id="stk0" contextRef="#ctx0" brushRef="#br0">12910 14116 0</inkml:trace>
    </iact:actionData>
  </iact:action>
  <iact:action type="add" startTime="3790">
    <iact:property name="dataType"/>
    <iact:actionData xml:id="d1">
      <inkml:trace xmlns:inkml="http://www.w3.org/2003/InkML" xml:id="stk1" contextRef="#ctx0" brushRef="#br0">20297 13573 0</inkml:trace>
    </iact:actionData>
  </iact:action>
  <iact:action type="add" startTime="4607">
    <iact:property name="dataType"/>
    <iact:actionData xml:id="d2">
      <inkml:trace xmlns:inkml="http://www.w3.org/2003/InkML" xml:id="stk2" contextRef="#ctx0" brushRef="#br0">25206 14022 0</inkml:trace>
    </iact:actionData>
  </iact:action>
  <iact:action type="add" startTime="5398">
    <iact:property name="dataType"/>
    <iact:actionData xml:id="d3">
      <inkml:trace xmlns:inkml="http://www.w3.org/2003/InkML" xml:id="stk3" contextRef="#ctx0" brushRef="#br0">12745 15155 0,'23'0'56,"24"-24"-51,71 24 4,48 0-1,70 0 0,165-47-1,142 23 0,94 24 1,94 0 0,237 0 0,-165 0-1,-1 0 0,-70 0 2,-95 0-2,165 0 6,-306 0-8,-71 0 2,-48 0 0,142 48 2,-212-48-3,0 70 1,-71-70 2,47 48 1,-23-1-5,-24-24 5,-71 25-4,0-25 1,0 48 1,-70-47 1,-1-1 3,-23-23-9,-47 24 4,23-24 1,-24 0 0,1 0 15,0 0-15,-1 0 8,1 0-8,-1 0-1,1 0 9,0 24-9,-1-24 42</inkml:trace>
    </iact:actionData>
  </iact:action>
  <iact:action type="add" startTime="7644">
    <iact:property name="dataType"/>
    <iact:actionData xml:id="d4">
      <inkml:trace xmlns:inkml="http://www.w3.org/2003/InkML" xml:id="stk4" contextRef="#ctx0" brushRef="#br0">13287 14093 0</inkml:trace>
    </iact:actionData>
  </iact:action>
  <iact:action type="add" startTime="8599">
    <iact:property name="dataType"/>
    <iact:actionData xml:id="d5">
      <inkml:trace xmlns:inkml="http://www.w3.org/2003/InkML" xml:id="stk5" contextRef="#ctx0" brushRef="#br0">21382 14022 0</inkml:trace>
    </iact:actionData>
  </iact:action>
  <iact:action type="add" startTime="9485">
    <iact:property name="dataType"/>
    <iact:actionData xml:id="d6">
      <inkml:trace xmlns:inkml="http://www.w3.org/2003/InkML" xml:id="stk6" contextRef="#ctx0" brushRef="#br0">24167 14045 0</inkml:trace>
    </iact:actionData>
  </iact:action>
  <iact:action type="add" startTime="12670">
    <iact:property name="dataType"/>
    <iact:actionData xml:id="d7">
      <inkml:trace xmlns:inkml="http://www.w3.org/2003/InkML" xml:id="stk7" contextRef="#ctx0" brushRef="#br0">12202 14305 0</inkml:trace>
    </iact:actionData>
  </iact:action>
  <iact:action type="add" startTime="13422">
    <iact:property name="dataType"/>
    <iact:actionData xml:id="d8">
      <inkml:trace xmlns:inkml="http://www.w3.org/2003/InkML" xml:id="stk8" contextRef="#ctx0" brushRef="#br0">17960 13762 0</inkml:trace>
    </iact:actionData>
  </iact:action>
  <iact:action type="add" startTime="14123">
    <iact:property name="dataType"/>
    <iact:actionData xml:id="d9">
      <inkml:trace xmlns:inkml="http://www.w3.org/2003/InkML" xml:id="stk9" contextRef="#ctx0" brushRef="#br0">24120 13620 0</inkml:trace>
    </iact:actionData>
  </iact:action>
  <iact:action type="add" startTime="14892">
    <iact:property name="dataType"/>
    <iact:actionData xml:id="d10">
      <inkml:trace xmlns:inkml="http://www.w3.org/2003/InkML" xml:id="stk10" contextRef="#ctx0" brushRef="#br0">12178 16807 0,'24'0'38,"70"-23"-31,48-1 0,94 0 1,141-23 0,72 24 1,164-48-3,190 71 4,164-47-2,-164 47-1,-1 0 0,1 0 1,-72 0-1,190 70 0,-260-46 1,23 70 1,-94-46-2,94 22 4,-259-22-7,-71-25 5,0 48-1,-47-71-1,-95 24 0,-94-24 3,-23 23-2,-24-23-1,-24 0 1,-24 0-1,25 0 0,-25 0 26,1 0 4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0-12-06T14:13:20.719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6091">
    <iact:property name="dataType"/>
    <iact:actionData xml:id="d0">
      <inkml:trace xmlns:inkml="http://www.w3.org/2003/InkML" xml:id="stk0" contextRef="#ctx0" brushRef="#br0">15860 13432 0,'23'0'349,"1"0"-333,0 0-8,-1 0 6,1 0 10,-1 0-17,1 0 24,0 0-22,-1 0 6,1 0 8,-1 0-15,1 0 15,0 0-16,23 0 9,-24 0-8,25 0 8,-25 0-9,1 0 10,-1 0-11,1 0 2,0 0 1,-1 0-2,1 0 9,-1 0-10,1 0 3,-24-24 0,24 24-3,-1 0 2,1 0 8,-1-24-9,1 24 2,0 0-2,23 0 9,-23 0-1,-1 0-7,1 0 9,23-23-11,-23 23 10,-1 0-9,1 0 1,-1 0 16,1 0-9,0 0 9,-1 0-9,1 0-7,-1 0 7,1-24 2,0 24-2,-1 0 0,1 0-8,-1 0 1,1 0 1,23 0 7,-23 0-10,-1 0 11,1 0-11,0 0 2,-1 0 24,-23-23-23,24 23-1,-1 0 7,1 0-8,0 0-1,-1 0 3,24 0-2,1 0 8,-1 0 1,-24 0-8,1 0 0,0 0 1,-1 0-2,24 0 1,1 0 0,-25 0-1,24 0 1,1 0 0,-25 0 7,1 0-7,-1 0 7,1 0 2,-24 23-9,24-23-1,-1 0 40,1 0 6,-1 0 2,1 0-24,0 0 0,-1 0 0,1 0-23,-1 0 15,1 0-15,0 0 15,-1 0 9,1 0-1</inkml:trace>
    </iact:actionData>
  </iact:action>
  <iact:action type="add" startTime="13984">
    <iact:property name="dataType"/>
    <iact:actionData xml:id="d1">
      <inkml:trace xmlns:inkml="http://www.w3.org/2003/InkML" xml:id="stk1" contextRef="#ctx0" brushRef="#br0">21878 7152 0</inkml:trace>
    </iact:actionData>
  </iact:action>
  <iact:action type="add" startTime="14973">
    <iact:property name="dataType"/>
    <iact:actionData xml:id="d2">
      <inkml:trace xmlns:inkml="http://www.w3.org/2003/InkML" xml:id="stk2" contextRef="#ctx0" brushRef="#br0">23318 7152 0</inkml:trace>
    </iact:actionData>
  </iact:action>
  <iact:action type="add" startTime="15501">
    <iact:property name="dataType"/>
    <iact:actionData xml:id="d3">
      <inkml:trace xmlns:inkml="http://www.w3.org/2003/InkML" xml:id="stk3" contextRef="#ctx0" brushRef="#br0">24144 7176 0,'23'0'133,"1"0"-119,23 0-7,0 0 0,48 0 2,23 0-1,23-24 0,48-23 0,23 24 3,-46-1-6,-48 24 1,-24 0 3,-70 0-1,23-24-1,0 24 0,-23 0 2,23 0-3,24 0 2,-48 0 2,24 0-3,-23 0 1,0 0-1,-1 0 0,1 0 26,-1 0-18,1 0 17</inkml:trace>
    </iact:actionData>
  </iact:action>
  <iact:action type="add" startTime="21116">
    <iact:property name="dataType"/>
    <iact:actionData xml:id="d4">
      <inkml:trace xmlns:inkml="http://www.w3.org/2003/InkML" xml:id="stk4" contextRef="#ctx0" brushRef="#br0">8780 14352 0,'23'0'349,"1"0"-326,0 0 0,-1 0-16,1 0 16,-1 0-8,1 0 1,-24 24 1,24-24-1,-1 0-3,1 0 20,-1 0-17,1 0 91</inkml:trace>
    </iact:actionData>
  </iact:action>
  <iact:action type="add" startTime="22381">
    <iact:property name="dataType"/>
    <iact:actionData xml:id="d5">
      <inkml:trace xmlns:inkml="http://www.w3.org/2003/InkML" xml:id="stk5" contextRef="#ctx0" brushRef="#br0">9700 14187 0,'24'0'62,"-1"0"-54,1 0-2,0 0 18,-1 0-23,1 0 5,-1 0 10,1 0-8,0 0 7,-1 0-7,1 0 0,-1 0-1,1 0 1,0 0 0,-1 0-1,24 24 2,1-24 6,-25 0 1,1 0-9,-1 0 1,1 0 39,0 0-25</inkml:trace>
    </iact:actionData>
  </iact:action>
  <iact:action type="add" startTime="23321">
    <iact:property name="dataType"/>
    <iact:actionData xml:id="d6">
      <inkml:trace xmlns:inkml="http://www.w3.org/2003/InkML" xml:id="stk6" contextRef="#ctx0" brushRef="#br0">10691 14163 0,'24'0'55,"0"0"-42,-1 0 3,1 0-9,-1 0 1,25 0 9,-25 0-11,24 0 1,1 0 1,-1 0 2,24 0-3,-24 0 0,0 0 1,47 0-1,-46 0 1,-25 0 0,24 0 1,1 0-1,-1 0-1,-24 0 1,1 0 7,0 0 2,-1 0-3</inkml:trace>
    </iact:actionData>
  </iact:action>
  <iact:action type="add" startTime="28709">
    <iact:property name="dataType"/>
    <iact:actionData xml:id="d7">
      <inkml:trace xmlns:inkml="http://www.w3.org/2003/InkML" xml:id="stk7" contextRef="#ctx0" brushRef="#br0">10267 7837 0</inkml:trace>
    </iact:actionData>
  </iact:action>
  <iact:action type="add" startTime="29702">
    <iact:property name="dataType"/>
    <iact:actionData xml:id="d8">
      <inkml:trace xmlns:inkml="http://www.w3.org/2003/InkML" xml:id="stk8" contextRef="#ctx0" brushRef="#br0">11352 7695 0,'0'24'33</inkml:trace>
    </iact:actionData>
  </iact:action>
  <iact:action type="add" startTime="30370">
    <iact:property name="dataType"/>
    <iact:actionData xml:id="d9">
      <inkml:trace xmlns:inkml="http://www.w3.org/2003/InkML" xml:id="stk9" contextRef="#ctx0" brushRef="#br0">9889 7743 0,'0'23'30,"24"-23"17,-1 0-23,1 0-18,-1 0 3,1 0 7,0 0-8,-1 0-1,1 0 1,-1 0 0,25 0-1,-1 0 2,0 0-2,24 0 1,23 0-1,-47 0 2,24 0-3,0 0 2,-24 0 0,0 0 0,-23 0 1,23 0 7,-23 0-1,-1 0 8,1 0-14,0 0-3,23 0 9,0 0 2,0 0-6,-23-23-6,23 23 2,24-24-1,-48 0 3,48 24-2,-24-23 3,-23 23-4,0 0 10,-1 0 2,1 0 2,-1 0 11,1 0 32</inkml:trace>
    </iact:actionData>
  </iact:action>
  <iact:action type="add" startTime="34549">
    <iact:property name="dataType"/>
    <iact:actionData xml:id="d10">
      <inkml:trace xmlns:inkml="http://www.w3.org/2003/InkML" xml:id="stk10" contextRef="#ctx0" brushRef="#br0">23790 15037 0</inkml:trace>
    </iact:actionData>
  </iact:action>
  <iact:action type="add" startTime="35270">
    <iact:property name="dataType"/>
    <iact:actionData xml:id="d11">
      <inkml:trace xmlns:inkml="http://www.w3.org/2003/InkML" xml:id="stk11" contextRef="#ctx0" brushRef="#br0">24545 15013 0</inkml:trace>
    </iact:actionData>
  </iact:action>
  <iact:action type="add" startTime="35883">
    <iact:property name="dataType"/>
    <iact:actionData xml:id="d12">
      <inkml:trace xmlns:inkml="http://www.w3.org/2003/InkML" xml:id="stk12" contextRef="#ctx0" brushRef="#br0">23577 14966 0,'47'0'162,"-23"0"-153,23-24-2,0 24 1,-23-23-1,47 23 3,0-24-2,-1 24-1,25 0 1,-1 0-1,1 0 0,23 0 1,-48 0 1,25 0-1,-24 0-1,-24 0 0,24 0 1,-24 0-1,-24 0 0,25 0 2,-25 0-2,1 0 1,-1 0 2,1 0 5,0 0 22,-1 0 26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0-12-06T14:13:20.719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15859">
    <iact:property name="dataType"/>
    <iact:actionData xml:id="d0">
      <inkml:trace xmlns:inkml="http://www.w3.org/2003/InkML" xml:id="stk0" contextRef="#ctx0" brushRef="#br0">11140 14730 0,'47'0'195,"-23"0"-189,23 0 9,-24 0-7,1 0 8,23 0-7,-23 0 5,-1 0-6,1 0 0,23 0-1,-23 0 2,47 0-1,-1 0 3,-46 0-7,47 0 4,-24 0 0,0 0 0,0 0-1,-23 0 1,23 0-1,-23 0 3,23 0-4,0 24 1,-23-24 2,47 0-2,-24 0 1,0 0 1,0 0-2,-23 0 0,-1 0 2,1 0-2,0 0 1,-1 0 15,1 0-15,-1 0 17,-23 23-19,24-23 4,0 0 3,-1 0 49</inkml:trace>
    </iact:actionData>
  </iact:action>
  <iact:action type="add" startTime="17863">
    <iact:property name="dataType"/>
    <iact:actionData xml:id="d1">
      <inkml:trace xmlns:inkml="http://www.w3.org/2003/InkML" xml:id="stk1" contextRef="#ctx0" brushRef="#br0">19778 18318 0,'23'0'266,"1"0"-254,-1 0-5,1 24 2,0-24-2,-1 0 2,24 0-2,1 23 0,22-23 9,-46 0-9,23 0 2,24 0-1,-24 0 0,24 0-1,0 0 1,-24 0 1,0 0 1,24 0-6,-24 0 5,0 0-2,24 0 2,-24 0-1,1 0-1,22 0 0,-46 0 2,47 0-2,-48 0 2,25 0-3,-1 0 3,-24 0-2,25 0 2,-25 0-4,1 0 5,23 0-4,-23 0 4,23 0-3,24 0 1,-24 0-1,0 0 1,0 0 0,24 0 0,0 0-1,-48 0 1,25 0 0,22 0-1,-46 0 0,23 0 5,0 0-7,-23-23 2,0 23 1,-1 0 0,1 0-1,-1 0 2,1 0 7,0 0 76</inkml:trace>
    </iact:actionData>
  </iact:action>
  <iact:action type="add" startTime="21692">
    <iact:property name="dataType"/>
    <iact:actionData xml:id="d2">
      <inkml:trace xmlns:inkml="http://www.w3.org/2003/InkML" xml:id="stk2" contextRef="#ctx0" brushRef="#br0">11211 15249 0,'23'0'202,"24"0"-189,1 0-5,-25 0 0,24 0 0,24 0 0,-24 0 1,24 0-1,0 0-1,0 0 0,23 24 1,-23-1 1,23-23-3,-23 24 4,24-24-3,-1 24 2,-47-24-3,0 23 3,1-23-3,-25 0 3,1 24-3,-1-24 3,1 0 7,-24 23-10,24-23 18,-1 0 0,1 0 37</inkml:trace>
    </iact:actionData>
  </iact:action>
  <iact:action type="add" startTime="23626">
    <iact:property name="dataType"/>
    <iact:actionData xml:id="d3">
      <inkml:trace xmlns:inkml="http://www.w3.org/2003/InkML" xml:id="stk3" contextRef="#ctx0" brushRef="#br0">19754 18767 0,'24'0'147,"-1"0"-140,24 0 2,-23 0-2,47 0 0,0 0 2,-24 0-1,47 0 1,24 0-3,47 0 1,-47 0 0,71 0 0,-24 0 2,1 0-1,70 0-1,-71 0 4,24 23-6,70 1 2,-94-1 4,1 48-5,-72-71 3,-23 24-1,-24-24-2,0 0 1,-23 0 2,-1 0 7,1 0-10,0 0 33,-1 0 40</inkml:trace>
    </iact:actionData>
  </iact:action>
  <iact:action type="add" startTime="1365">
    <iact:property name="dataType"/>
    <iact:actionData xml:id="d4">
      <inkml:trace xmlns:inkml="http://www.w3.org/2003/InkML" xml:id="stk4" contextRef="#ctx0" brushRef="#br0">3942 15485 0</inkml:trace>
    </iact:actionData>
  </iact:action>
</iact:actions>
</file>

<file path=ppt/ink/inkAction7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0-12-06T14:13:20.719"/>
    </inkml:context>
    <inkml:brush xml:id="br0">
      <inkml:brushProperty name="width" value="0.08819" units="cm"/>
      <inkml:brushProperty name="height" value="0.35278" units="cm"/>
      <inkml:brushProperty name="color" value="#7030A0"/>
      <inkml:brushProperty name="tip" value="rectangle"/>
      <inkml:brushProperty name="rasterOp" value="maskPen"/>
    </inkml:brush>
  </inkml:definitions>
  <iact:action type="add" startTime="16298">
    <iact:property name="dataType"/>
    <iact:actionData xml:id="d0">
      <inkml:trace xmlns:inkml="http://www.w3.org/2003/InkML" xml:id="stk0" contextRef="#ctx0" brushRef="#br0">2313 5028 0,'24'0'340,"23"0"-332,-23 0 9,-1 0-11,1 0 2,-1 0 1,1 0-3,0 0 10,23 0-7,-24 0 6,25-24-8,-1 24 10,0-23-10,-23 23 1,46-24-1,-22 24 2,-25-24-2,48 1 1,0-1 1,-24 24-3,0 0 2,24-23 2,-24-1-5,-23 0 3,23 24 0,24-23-1,-48-1 1,48 1 0,-24-1 0,1 0-1,-25 24 2,24-23-2,1-1 1,-48 1 1,23 23-2,24-24 0,-47 0 1,24 1 0,0 23-1,-24-24 1,23-23 0,24 47 0,-47-24 0,48-23-1,-48 0 1,23 23-1,-23-47 2,24 1-1,-1-1 1,1 24-2,-24-24 1,0 0-1,24 24 1,-24-24 3,0 0-7,0 24 4,0-24-1,0 0 2,0 24-2,0-24 1,0-23-1,0 23 1,0 24 0,0-48 0,0 1 1,0 47-3,0-71 2,0 47 1,0 0-3,0 0 2,0 0 0,0 1 1,0 46-2,0 0 0,0-23 1,0 0 8,0 0-9,-24-24 1,24 0 0,-24-23 0,1 23-1,-1 24 1,1-48 0,-1 48 2,0-24 1,1 24-9,-1-24 6,1 24 0,-1 0-2,0-24 4,24 0-3,-47 24 1,24-24-1,-1 24 2,0-71-2,-23 47 4,24 0-6,-1 24 2,0 0 1,1-24 0,23 24 0,-24 23 0,1 1 0,-1-25-1,24 25 2,0-1-2,-24 1 1,1-1-1,-1 24 1,24-24-1,-23 1 5,-1 23-8,24-24 4,-24 1 0,1-1-1,-1 24 1,24-24 1,-23 24-3,-25-23 19,25 23-9,-1 0-9,1 0 0,-1 0 2,0 0-1,-23 0-2,0 0 2,23 0 4,-46 47-9,22 0 6,1 0 0,24-23 0,-48 0-2,24 23 0,-1-24 2,1 25-4,24-25 7,-48 24-6,24-23 0,-1 23 4,1-23-5,24 23 4,-25-23 1,25-1 3,23 1-5,-24-24-1,1 0 0,23 23 2,-24-23 0,0 24 5,24 0-6,-23-24 6,-1 23 3,24 1-9,-47 0 1,47-1-3,-24 24 4,1 1-5,-24-1 5,23 24-4,0-1 1,-23 25 1,24-24 3,-1-24-7,0 24 5,1-1 1,-1 1-1,24-47-5,0 23 3,-23 0 1,23 24 0,0-24 1,-24 71-1,0-23 0,1 23-2,23-24 2,-24 24-1,24 0 2,0-23-1,0-1-1,-23 1 0,23-25 4,0 1-4,0 0-1,0 0 2,0-48-1,0 48 1,0-47 1,0 47-2,0-24 1,0 0 0,0 24 0,0 0 0,0-24-2,23 47 2,-23-23 0,0 0-1,24-24 3,-1 24-4,1 0 4,-24-48-3,24 25-1,-24-1 3,23 0 1,1-23-5,-24-1 4,0 1-3,23 23 3,1 24 0,-24-47-3,0 23 2,24-24-1,-1 25 1,1-25 0,-24 24 0,23 1 8,-23-25-9,24-23 1,-24 24 1,24-1-2,-1 1 8,-23 0-8,24-1 2,-1 1 6,-23-1-8,48-23 2,-48 24-2,0 0 1,47-1 0,-24-23 10,-23 24-13,24 0 2,0-24 2,-1 0 6,-23 23-6,24 1-2,-1-24 9,-23 23-10,24-23 4,0 0 5,-1 0 0,1 24 8,-1-24-15,1 0 17,0 0-10,-1 0 15,1 0-15,-1 0 24,1 0 9</inkml:trace>
    </iact:actionData>
  </iact:action>
  <iact:action type="add" startTime="20142">
    <iact:property name="dataType"/>
    <iact:actionData xml:id="d1">
      <inkml:trace xmlns:inkml="http://www.w3.org/2003/InkML" xml:id="stk1" contextRef="#ctx0" brushRef="#br0">2880 13573 0,'0'24'351,"0"23"-346,-24 0 11,24-23-7,-47 23-3,47 0 4,-24 1-4,1-1 1,-1 24 2,0-1 0,1 25-3,-1-48 4,-23 24-5,23 0 5,-23-1 1,24-22-6,-1 46 0,24-23 4,-47 23 1,47-46-5,-24-1 6,1 24-7,23-24 4,-24 47 0,24-70-1,0 47 5,-24-1-7,24-22 2,-23 22 1,23 1 1,0-24-3,0 1 2,0-1 0,0-23-1,0 23 2,0 0-2,0 0 1,0 0-1,0-23 3,0 47-3,0-48-1,0 48 3,0 24-2,23-25 1,1-22 0,23 22 0,-47 25 0,24-48 1,-1 24-3,25-47 3,-25 46-3,1-22 2,-1-25 2,25 24-4,-48 1 2,47 22-1,-24-46 2,1 23 3,23-23-10,-23 23 6,-1 0 2,1-47-3,23 71 0,0-24 9,-23 1-8,0-48-1,-24 47 1,23 0 0,1-47 0,-1 47-1,-23-23 0,0-1 1,48 1 0,-25 23 0,1-23 2,-24-1-4,47 1 1,-23 0 0,-1-1 12,-23 1-13,24-24 1,-1 23 3,-23 1-4,0 0 1,48-24 1,-1 47 0,-24-24-1,1 1 6,23 0-10,-23-24 5,23 23 0,0-23 0,0 24 2,-23-24-4,47 0 1,-24 0 0,24 0 2,0 23-2,-1-23 0,-22 0 1,22 0 0,25 0 1,-48 0-2,0 0 0,24 0 1,-24 0 1,0 0-1,1 0-1,-25 0 2,24-23-3,-23 23 2,0 0 0,23-24-1,0-23 4,-47 23-5,24 1 1,23-24 1,-24-24 4,25 0-6,-25 47-2,-23-46 4,24-1 0,-1 0 0,-23 24 0,24-24 0,-24 24-1,24-1 2,-1-46-2,1 23 1,-24-23 0,23-1 4,-23 48-7,24-47 2,0 23 0,-24-23 2,0 23-3,0 0 2,0 24 0,0-1 0,0 1 0,0-24-2,0 48 4,0-24-2,0-1 8,0 1-10,0 24 1,0-25 1,0 25 0,0-24 0,0-1 1,0 25-3,-24-24 2,24-1 1,-47 1-2,23-24 2,-23 0-2,23 1 3,-23-1-6,24 0 4,-25 0 0,1 0-1,24 24 7,-1 24-9,24-1 3,-24 0-4,1 1 5,-24-1 1,23-47-5,-47 1 7,0 22-8,-23-23 4,23 1 2,0-1-5,-47-71 6,48 71-7,-1 48 7,24-24-6,-24-24 3,24 24 2,-24-1-2,24-22-1,23 46-1,-47-23 2,24-1 0,-24 1 2,24-24-4,-24 24 1,24 24 0,0-25 1,0 25 0,-24-24 3,24-1-6,-24 1 2,0 0 1,0 23 2,0-23-5,24-24 3,0 48 0,0-24 0,0-1 3,23 48-3,0-47-1,1 23-2,-1 24 3,1-23 8,-1-1 0,0 24 30,1 0-23,-1 0-5,24 47-4,-23-23 0,23 0-6,-24-1 1,24 25-2,-24-1 0,24 0 2,-23 24-1,23 23-1,0-47 2,0 24-2,0-47 0,0-1 3,0 25-4,0-25 3,0 1-3,0-1 3,0 1-2,0 0 1,0-1 0,0 1-1,0-1 1,0 1 0,23 0 7,-23-1-6,0 1 45,24-24-22</inkml:trace>
    </iact:actionData>
  </iact:action>
  <iact:action type="add" startTime="23893">
    <iact:property name="dataType"/>
    <iact:actionData xml:id="d2">
      <inkml:trace xmlns:inkml="http://www.w3.org/2003/InkML" xml:id="stk2" contextRef="#ctx0" brushRef="#br0">16403 9560 0,'0'24'116,"0"-1"-107,-48 25-2,1 22 0,47-46 1,-47 47-1,-24 23 2,0-23-3,24 24 2,-24-25 0,24 1 5,0 0-8,-24 0 5,24-24-7,47 0 5,-71 24 2,48-24-4,-1 24 2,-23-24-1,23 48 1,1-24-1,-1 23 3,24 71-3,-24-47 0,24 0 2,-23 24-3,-1-71 4,24 70 1,0-70-8,0 0 4,0 0 1,0-24 0,0 24 2,0 0-4,0-24 1,0 24 1,0 23 3,0-47-6,0 24 3,0 0-1,0-24 5,0 24-8,0 0 8,24-24-7,-24 0 1,23 24 2,-23-24 0,24 0 0,-24 1-1,24-1 1,-24 0-1,23-23 2,1-1-1,-1 1 0,-23 23 0,24-23-2,23-1 3,-23 25-3,23-1 6,-23 0-7,46 0 3,-22-23-1,-1 23 1,0 0 0,0-23 0,0 23-1,24 0 1,-47-47 1,47 24-2,-1-1 0,1 1 6,0 0-8,-24-1 6,24-23-9,24 0 7,-48 24-2,47-24 1,-23 0 1,-24 0-3,48 0 2,-25 0 0,-22 0 0,46 0 0,-23-24-1,-24 1 1,24-1-1,-48 0 1,25 24 0,22-23 2,-70-1-4,48-23 2,-1 23-1,-24 1 4,1-48-6,0 24 3,-1-48-1,24 1 2,-23 0-3,0 23 7,23-47-7,-24 47-1,1-24 2,-24 1 1,24 23 0,-24-47 0,0 0 0,0 24 0,0-24 0,0 0-1,0 0 1,0 0 1,0 0-2,0 0 1,0 23-1,0 1 1,0-1-1,0 48 1,0 0 1,0-24-1,0 24 8,0 23-9,0 1 0,0-1 1,0 0 0,0 1-1,0-24 4,0 23-6,-24-23 2,24-24 0,-94-23 2,70-1-1,-23 24-1,0 24 4,-1-24-6,25 48 6,-1-1-6,1-23 2,23 23 1,-48 1 1,25-1-3,23 0 3,-24 1 1,-23-1-5,0 1 11,23-1-9,24 0 1,-23 24-1,-1 0 2,0-23 0,1-1 7,-1 24-9,24-23 0,-23 23 0,-25-24 1,48 0 0,-47 24-1,0-23 0,47-1 3,-47 1-3,23-1 1,-23 24 8,23-24-9,24-23 1,-47 47-1,24 0 1,-1-47 0,-23 23 1,0 1-1,23-1-2,-23 0 2,0 1-1,23-1 1,0 24 9,1-23-8,23-1-3,-48 0 1,25 24 1,23-23 0,-24 23 0,1-24 1,-1 1-3,0 23 2,1 0-1,-1 0 2,24-24 0,-23 24-3,-1-24 3,0 24 6,1 0 0,-1 0 8</inkml:trace>
    </iact:actionData>
  </iact:action>
  <iact:action type="add" startTime="26845">
    <iact:property name="dataType"/>
    <iact:actionData xml:id="d3">
      <inkml:trace xmlns:inkml="http://www.w3.org/2003/InkML" xml:id="stk3" contextRef="#ctx0" brushRef="#br0">30752 2219 0,'0'0'0,"0"23"123,0 1-116,-24 23 4,1 0-6,-25 1 2,1-1 3,0 47-4,0 1 4,0 23 1,-1-24-9,1 1 6,0 70-1,0-24 1,-24 25 2,24-25-4,23-23 2,1 0-1,-1-23 2,-23 46 0,0-23-4,23 24 6,0-24-5,1-23 1,-24 70 1,23-24 2,0-23-5,1 24 5,-1-24-2,24-23-1,-23-48 0,23 24 1,0-1 0,0-46 0,0 23-1,0 0 1,0-23-1,0 23 5,0-23-9,0 23 14,0-23-10,0 23 1,0 0 1,0-23-2,23 23 0,1 0 1,-1-47 0,1 47 0,-24-23-1,24 0 0,-1 23 3,24-24-4,-47 25 3,24-48-2,23 47 2,0 0-1,1-23-2,22-1 2,1 1 2,0-24-3,0 23 0,-24-23 2,47 0 0,-46 0-4,-1 0 3,24 0-1,-24 0 2,0 0-2,0 0 1,-23 0 0,23 0-1,0 0 9,0 0-8,-23 0-1,23 0 3,0 0-3,-23-23 0,23-1 0,0 1 0,-23-1 2,0 0-1,23 24 0,-24-47-1,25 24 0,-25-25 2,1 25-1,47-48 2,-48 0-5,24-23 2,-23-1 2,23 1-2,-23-1 1,-1 25-1,-23 22 1,24 1 1,-24-24-2,24 24 0,-24 0 2,23-24-2,-23 48 1,24-25 2,-24-23-4,0 1 3,23-1-3,1 0 2,-24 0 0,0 24-1,24 0 0,-24-24 1,0 24 13,0 23-16,0-23 9,0 23 2,0-23-9,0 24 1,0-1-1,0-23 2,0 23-2,0-23 1,0 23 1,0 1-3,0-1 4,0-23-4,0 23 3,-24 1-2,24-1 0,-24-23 1,24 0 0,-23-1 8,23 25-9,-47-24 2,47-24-3,-24 47 4,24 1-3,0-25 3,-24 1-4,1 24 0,-1-48 3,1 23 3,-1 25-10,0-24 6,24-1 0,-23 25 2,23-1-4,0 1 2,0-1 0,0 0 0,-24 1-1,24-1 0,-23 24 5,23-23-6,0-1 0,0 0 10,0 1-8,-24-1 0,0 1-1,24-1 0,-23 0 10,23-23-10,-24 0 9,1 23-9,23-23 4,-24 24-6,24-1 2,0 0 1,0-23 0,-24 47-1,24-24 1,0 1 1,-23-1 0,23 1-2,-24-25 0,24 25 1,0-24-1,-23-1 2,-1 25-2,24-1 1,-24-23 2,24 23 4,-23 24-4,23-23 3,0-1 10,-24 1-16,24-1 9,-23 24-9,23-24 17,0 1-1,-24 23 8,0 0-16,1 0 17,-1 0 0,1 0-25,-1 0 16,0 0-14,1 0 7,-1 0-2,1 0-6,-1 0 15,0 0-16,1 0 1,-1 0 16,1 0-17,-1 0 10,0 0-2,1 0-8,-1 0 41,1 0-18</inkml:trace>
    </iact:actionData>
  </iact:action>
</iact:actions>
</file>

<file path=ppt/ink/inkAction8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0-12-06T14:13:20.719"/>
    </inkml:context>
    <inkml:brush xml:id="br0">
      <inkml:brushProperty name="width" value="0.08819" units="cm"/>
      <inkml:brushProperty name="height" value="0.35278" units="cm"/>
      <inkml:brushProperty name="color" value="#7030A0"/>
      <inkml:brushProperty name="tip" value="rectangle"/>
      <inkml:brushProperty name="rasterOp" value="maskPen"/>
    </inkml:brush>
  </inkml:definitions>
  <iact:action type="add" startTime="7100">
    <iact:property name="dataType"/>
    <iact:actionData xml:id="d0">
      <inkml:trace xmlns:inkml="http://www.w3.org/2003/InkML" xml:id="stk0" contextRef="#ctx0" brushRef="#br0">4248 6491 0,'-23'0'281,"-1"0"-268,1 0-6,-1 0 11,0 0 11,1 0 18,-1 0-31,1 0-8,-1 0 16,0 0-1</inkml:trace>
    </iact:actionData>
  </iact:action>
  <iact:action type="add" startTime="8250">
    <iact:property name="dataType"/>
    <iact:actionData xml:id="d1">
      <inkml:trace xmlns:inkml="http://www.w3.org/2003/InkML" xml:id="stk1" contextRef="#ctx0" brushRef="#br0">5169 6468 0,'-24'0'185,"1"0"-179,-25 0 11,25 0-10,-1 0 9,1 0-9,-25 0 8,25 0-7,-1 0 8,1 0-8,-1 0 0,0 0 22</inkml:trace>
    </iact:actionData>
  </iact:action>
  <iact:action type="add" startTime="9243">
    <iact:property name="dataType"/>
    <iact:actionData xml:id="d2">
      <inkml:trace xmlns:inkml="http://www.w3.org/2003/InkML" xml:id="stk2" contextRef="#ctx0" brushRef="#br0">6042 6491 0,'24'0'157,"-1"0"-152,1 0 19,-1 0-17,1 0 25,0 0-16,-1 0 14,1 0-22,-1 0 23,1 0 16,0 0-23,-1 0 30</inkml:trace>
    </iact:actionData>
  </iact:action>
  <iact:action type="add" startTime="10619">
    <iact:property name="dataType"/>
    <iact:actionData xml:id="d3">
      <inkml:trace xmlns:inkml="http://www.w3.org/2003/InkML" xml:id="stk3" contextRef="#ctx0" brushRef="#br0">4484 6916 0,'0'-23'169,"24"23"-160,0 0-3,-1 0 2,24 0-1,1-24 2,22 24-1,48-23-2,0-1 3,24 0-2,-24 24 2,-24 0-1,24 0-1,0 0 0,48 0 1,-48 0 1,0 0-2,0 0 0,23 0 2,-70 0-3,23 24 5,-23-24-6,24 24 3,-48-24 0,24 0 4,-24 23-8,-23-23 4,23 0-2,-24 0 3,1 0 0,0 0 6,-1 0-7,1 0 29</inkml:trace>
    </iact:actionData>
  </iact:action>
  <iact:action type="add" startTime="15727">
    <iact:property name="dataType"/>
    <iact:actionData xml:id="d4">
      <inkml:trace xmlns:inkml="http://www.w3.org/2003/InkML" xml:id="stk4" contextRef="#ctx0" brushRef="#br0">7246 5170 0,'23'0'95,"-23"23"-81,24-23-6,-24 24 7,24-24-4,-1 23-7,1-23 4,-24 24-1,23-24 2,1 24-3,0-24 3,-1 23-2,24 1 1,-47-1 1,71 1-2,-47 0 1,47-1 0,23 24-2,0 1 2,1-25 5,-1 24-9,48-23 3,-24 23 1,71 24 2,-71-24-5,47 24 5,-24 0-3,72 23 0,-72-23 2,1 24 0,70-1-3,-70-23 1,23 23 0,0 1 1,95-1 0,-24-23 0,71 71 0,-24-48-1,118 71 2,24-23 0,23 47-3,-46-48 3,46 25-2,48 46 1,-119-94-1,-70 47 2,71 1-4,-48-25 7,-47-23-7,-23 24 2,-95-71 1,47 23 2,-70 0-2,0-23 0,-24-23-2,-48-1 1,1 0 3,0-23-4,-47-1 5,-1-23-7,1 24 5,0-24 286,-1 0-288,1 0 2,-1 0-3,25 0 3,-1 0-1,0 0 0,47 0-1,-23 0 1,47 0 2,24-24-5,23 24 3,71 0-1,-47 0 1,0 0 0,23 24 1,0 23-1,-23-23-2,24 23 2,-48 0 0,0 0-1,0 0 1,24 1 1,-24 46-1,48-47-2,-95 0 2,94 24-1,-70-47 2,-48 23 1,24-47-4,-47 47 1,-24-47 2,24 0-2,0 24 1,-24-24 0,24 0 0,23 0-1,-23 0 2,0 0-3,47 0 2,-24 0 1,0 0-3,-23 0 2,47 0 0,-47 0 0,0 0-1,23 0 1,-47 0 1,24 0-2,-47 0 1,47 0 1,-1 0-3,-46 0 3,47 0-2,-24 0 0,0 0 2,24 0-2,0 0 1,-24 0 0,24 0-1,0 0 1,-24 24 0,24-24 0,-1 23 1,1 1-1,-24-24-1,24 23 0,-24-23 2,-23 0-3,0 0 5,-1 0-6,24 24 12,-23-24-3,0 0-5,-24 24-2,23-24 0,1 0 0,-1 0 289,25 0-288,-25 0-1,1 0 1,47 0 1,-48 0-2,48 0 0,23 0 3,-46 0-4,22 0 4,1 0-3,24 23 1,-48 1-1,47-24 3,-47 23-7,1 1 6,-1-24-1,0 0 1,-23 0-2,-24 24 0,23-24 1,1 0 0,-24 23 0,23-23-1,1 24 2,23-24 6,0 0-8,-23 0 11,0 0-12,-1 23 1,1-23 19,-1 0 3,1 0 64,0 0-85,-1 24 0,24-24 18,-47 24-21,24-24 2,0 0 1,-1 0 0,1 0 7,23 0-6,-47 23-2,24-23 1,-1 24 0,1-24 1,23 0-2,-23 23 1,-1-23-1,24 0 0,-23 0 2,23 0-3,-23 0 3,-1 0-2,1 24 1,0-24 0,-1 0 0,24 0 0,-23 24 8,0-24-9,-1 0 1,1 0 8,-1 0 0,1 0 29,0 0 96</inkml:trace>
    </iact:actionData>
  </iact:action>
  <iact:action type="add" startTime="23592">
    <iact:property name="dataType"/>
    <iact:actionData xml:id="d5">
      <inkml:trace xmlns:inkml="http://www.w3.org/2003/InkML" xml:id="stk5" contextRef="#ctx0" brushRef="#br0">5499 11496 0,'-23'0'236,"-1"0"-222,0 0-6,1 0 0,-24 0-1,-1 0 3,25 0-4,-48 0 1,0 0 1,48 0 3,-72 0-6,24 0 3,48 0-1,-48 0 1,47 0-1,-23 0 1,24 0 0,-1 0 0,0 0 8,1 0-6,-1 0 18,1 0 3</inkml:trace>
    </iact:actionData>
  </iact:action>
  <iact:action type="add" startTime="25894">
    <iact:property name="dataType"/>
    <iact:actionData xml:id="d6">
      <inkml:trace xmlns:inkml="http://www.w3.org/2003/InkML" xml:id="stk6" contextRef="#ctx0" brushRef="#br0">9110 11449 0,'-23'0'124,"-1"0"-72,0 0-44,1 0 8,-1 0 7,1 0-15,-1 0 39,0 0-31,1 0-1,-1 0 31,1 0-23,-1 0 31,0 0-37,1 0 6,-1 0 1,1 0-18,-1 0 11,0-24-10,1 24 1,-1 0 8,1 0-1,-1 0 8,0 0-7,1 0-8,-1 0 14,1 0 11</inkml:trace>
    </iact:actionData>
  </iact:action>
  <iact:action type="add" startTime="27555">
    <iact:property name="dataType"/>
    <iact:actionData xml:id="d7">
      <inkml:trace xmlns:inkml="http://www.w3.org/2003/InkML" xml:id="stk7" contextRef="#ctx0" brushRef="#br0">8308 8026 0,'-24'0'87,"24"23"-43,0 1-21,-23-24-7,23 24-10,0-1 11,0 1-2,0-1-7,0 1 8,0 0-9,0-1 9,-24 25-8,24-25 7,-24 1-6,24-1-2,0 1 0,0 0 0,0-1 1,0 24 10,0 1-3,0-1-9,-23-24 2,23 25 0,0-25 0,0 48 0,0-24 2,0-23-3,0 23-2,0 0 4,0-23-2,0-1 1,0 1 4,0 0-8,0-1 4,0 1-1,0 23 2,0-23-2,0-1 0,0 25 2,0-1 7,0 0-9,0-23 0,0-1 3,0 1-5,0 23 5,0-23-3,0-1 2,0 1-1,0-1-1,0 1 1,0 0-1,0-1 0,0 1 10,0-1-10,0 1 8,0 0-7,0-1 288,0 24-281,0-23-8,0 23 2,0 0-2,0 1 3,0 23-5,0-1 7,0-22-9,0 46 7,-24 0-3,24-23 1,0-24-1,0 24 1,0 0-1,0-47 1,0 23 1,0 0 0,0 0-3,0 1 0,0-25 3,0 1-1,0-1 0,0 1-1,0 0 1,0-1 0,0 1-1,0-1 0,0 25 2,0-1-2,0-24 2,0 48-1,0 0-2,0-47 4,0 23-3,0 0 1,0-23-1,0 46 1,0-46 1,0 23-3,0 1 2,0-1 9,0-24-9,0 1-2,0 23 3,0-23-2,0-1 1,0 1 0,0 0-1,0-1 0,0 1 2,0 23-2,0 0 2,0-23-2,0 23 2,0-23-2,0 23 1,0 0-1,0-23 3,0-1-4,0 24 1,0-23 1,0 23 0,0-23-1,0 23 4,0 0-6,0-23 2,0 0 1,0-1 1,0 1-1,0 23 0,0-23-1,0-1 1,0 1 0,0-1 0,0 25 0,0-1 7,0-24-7,0 25 8,0-25-10,0 1 19,0-1-17,0 1 6,0 0 10,0-1 0,0 1 75</inkml:trace>
    </iact:actionData>
  </iact:action>
  <iact:action type="add" startTime="31322">
    <iact:property name="dataType"/>
    <iact:actionData xml:id="d8">
      <inkml:trace xmlns:inkml="http://www.w3.org/2003/InkML" xml:id="stk8" contextRef="#ctx0" brushRef="#br0">3965 12228 0,'0'0'1</inkml:trace>
    </iact:actionData>
  </iact:action>
  <iact:action type="add" startTime="32152">
    <iact:property name="dataType"/>
    <iact:actionData xml:id="d9">
      <inkml:trace xmlns:inkml="http://www.w3.org/2003/InkML" xml:id="stk9" contextRef="#ctx0" brushRef="#br0">5145 11992 0</inkml:trace>
    </iact:actionData>
  </iact:action>
  <iact:action type="add" startTime="32912">
    <iact:property name="dataType"/>
    <iact:actionData xml:id="d10">
      <inkml:trace xmlns:inkml="http://www.w3.org/2003/InkML" xml:id="stk10" contextRef="#ctx0" brushRef="#br0">6089 11779 0,'0'-23'8,"24"23"23,-1 0-7,25 0-19,-1 0 13,47 0-4,-70 0-6,47 0 0,23 0-1,1-24 2,-25 24-2,25 0 1,-1 0 1,24 0-2,0 0 0,47 0 1,-47 0 0,48 0 4,-48 0-7,-24 0 1,-23 0 2,23 0-1,-23 0 3,0 0-4,-48 0 2,25 24 0,-1-24-1,-24 0 1,1 0 0,0 0-1,-1 23 32</inkml:trace>
    </iact:actionData>
  </iact:action>
  <iact:action type="add" startTime="35164">
    <iact:property name="dataType"/>
    <iact:actionData xml:id="d11">
      <inkml:trace xmlns:inkml="http://www.w3.org/2003/InkML" xml:id="stk11" contextRef="#ctx0" brushRef="#br0">8945 11992 0</inkml:trace>
    </iact:actionData>
  </iact:action>
  <iact:action type="add" startTime="35731">
    <iact:property name="dataType"/>
    <iact:actionData xml:id="d12">
      <inkml:trace xmlns:inkml="http://www.w3.org/2003/InkML" xml:id="stk12" contextRef="#ctx0" brushRef="#br0">10031 11779 0</inkml:trace>
    </iact:actionData>
  </iact:action>
  <iact:action type="add" startTime="37347">
    <iact:property name="dataType"/>
    <iact:actionData xml:id="d13">
      <inkml:trace xmlns:inkml="http://www.w3.org/2003/InkML" xml:id="stk13" contextRef="#ctx0" brushRef="#br0">4036 12723 0,'0'-23'286,"24"-1"-255,-1 24-22,24-23 6,-23 23-8,0 0 0,23 0 2,-24 0-1,25 0-1,-1-24 1,0 24-1,24 0 1,-48 0 0,25 0 3,-1 0-7,-24 0 4,25 0 0,-25 0 1,48 0-2,-24 0-1,0 0 3,1 0-1,46 0 0,0 0 0,1 0 0,-1 0-2,95 0 2,-24 0 0,-23 0 0,70 0 2,-47 0-4,24 0 1,-24 0 1,1 0 1,-25 0-2,25 0 0,-1 0 2,0 0-2,0 0 1,-23 0 0,70 0-1,-47 0 0,-23 0 2,0 0-2,-24 0 2,47 0-1,-47 0-2,0 0 3,0 0-1,47 0-1,-47 0 1,0 0 0,0 0 0,0 0-1,-24 0 2,1 0-3,-1 0 3,-47 0-2,24 0 1,0 0 0,-47 24 0,-1-24 1,24 0-3,-23 0 9,0 0 1,-1 0 46</inkml:trace>
    </iact:actionData>
  </iact:action>
  <iact:action type="add" startTime="39498">
    <iact:property name="dataType"/>
    <iact:actionData xml:id="d14">
      <inkml:trace xmlns:inkml="http://www.w3.org/2003/InkML" xml:id="stk14" contextRef="#ctx0" brushRef="#br0">10503 11047 0,'23'0'140,"1"0"-119,-1 0-13,1 0 8,23 0-9,-23 24 2,47 0-2,-1-1 2,25 48-3,46-24 3,-23 48-2,71-1 1,24 1 0,-1-25 4,0 25-9,1 23 6,23-24-2,-24 1 1,71 46 1,48 1-1,-48 0-2,47 23 3,-23 0 2,0 0-8,0-23 4,-24 0 2,47-24 3,-46 23-9,-25 1 4,24-1 1,-70-22 0,-48-25 0,24-23 0,-165-71 7,23 0-6,0 47-2,0-47 281,-23 0-281,47 0 0,-1 24 2,25-24-1,-24 23 1,23 1-3,48-1 2,46 1-1,25 47 2,23 0-3,47-24 2,118 24 0,-70 23 0,70 48 0,-71-71-1,119 70 1,-119-46 1,0-1-2,-23 0 0,0 24 2,-71-23-2,24-1 1,-95-23 0,-24 0 0,-23-24-1,-94-47 18,0 0 231,23 0-241,0 0-7,-23 24-1,46-24 1,1 0 0,-24 0-1,48 23 4,-1 1-5,1 0 0,23-1 4,-24 1 0,48-1-4,-72 1 2,72 0-3,-24-1 3,-24 1 2,48-1-4,-24 1 4,-24 47-3,1-48-1,23 1 2,-47 0 0,23 23-1,-23-47 5,0 0-7,-71 23 1,47 1 4,-24-24-4,1 24 2,0-24-1,-1 0 34,1 0-2,-1 0 29,1 0-36,0 0-25,-24 23 3,23-23 5,1 0-1,-1 0 1,1 0 23,0 0-21,-24 24-1,23-24 16,1 0-18,-1 0-7,1 24 25,0-24-17,-1 0 79</inkml:trace>
    </iact:actionData>
  </iact:action>
  <iact:action type="add" startTime="43132">
    <iact:property name="dataType"/>
    <iact:actionData xml:id="d15">
      <inkml:trace xmlns:inkml="http://www.w3.org/2003/InkML" xml:id="stk15" contextRef="#ctx0" brushRef="#br0">4366 17232 0</inkml:trace>
    </iact:actionData>
  </iact:action>
  <iact:action type="add" startTime="43815">
    <iact:property name="dataType"/>
    <iact:actionData xml:id="d16">
      <inkml:trace xmlns:inkml="http://www.w3.org/2003/InkML" xml:id="stk16" contextRef="#ctx0" brushRef="#br0">5098 17091 0</inkml:trace>
    </iact:actionData>
  </iact:action>
  <iact:action type="add" startTime="44677">
    <iact:property name="dataType"/>
    <iact:actionData xml:id="d17">
      <inkml:trace xmlns:inkml="http://www.w3.org/2003/InkML" xml:id="stk17" contextRef="#ctx0" brushRef="#br0">6042 17020 0</inkml:trace>
    </iact:actionData>
  </iact:action>
  <iact:action type="add" startTime="45540">
    <iact:property name="dataType"/>
    <iact:actionData xml:id="d18">
      <inkml:trace xmlns:inkml="http://www.w3.org/2003/InkML" xml:id="stk18" contextRef="#ctx0" brushRef="#br0">3918 17586 0,'24'0'93,"-1"0"-80,24 0-2,24 0 2,-47 0-5,94 0 3,-24 0-7,24 0 3,47 0 2,24 0-1,-24 0-1,24 0 2,-24 24-3,48-24 2,-48 47 1,0-47-3,-47 24 4,47-1-4,-70-23 1,-1 24 2,24-24-1,-71 23 1,48 1-3,-1-24 1,-23 24 1,-24-24 2,48 0-3,-24 23 0,-24-23 1,-24 0 0,25 0-1,-25 0 3,1 0-5,-1 24 3,1-24 8,0 0 30</inkml:trace>
    </iact:actionData>
  </iact:action>
  <iact:action type="add" startTime="47138">
    <iact:property name="dataType"/>
    <iact:actionData xml:id="d19">
      <inkml:trace xmlns:inkml="http://www.w3.org/2003/InkML" xml:id="stk19" contextRef="#ctx0" brushRef="#br0">8166 16193 0,'0'-47'294,"71"0"-286,0-24-1,47-23 5,94-71-8,48-24 4,-24 0 0,165-47-1,142-118 3,23-24-4,71-47 2,1 24 0,235-118 1,-307 141-4,1 24 6,-166 47-6,24 0 6,-142 95-6,-94 46 3,-95 72 0,24 23-1,-71 24 3,-23 0-1,23-1-4,-23 48 3,-1-23 249,-23-1-251,47 1 2,24-95 0,24 23-1,70-47 9,47-94-16,48 48 8,-48-1 0,48-24 0,0 24 2,23-23-5,-47 70 6,-24 24-7,1-23 9,-1 70-10,-94-24 4,-71 95 9,0 0-8,-23 0 265,0 0-265,-1-47-2,24 47 3,48-71-2,-24 48 3,94-95-5,71-47 3,23 23 0,1-23 5,23 47-10,0-48 5,48 25 0,-48 46-1,-71 1 1,1 47 3,-72-1-4,25-22-2,-72 46 3,0 0-1,-46 24 4,-25 0-5,1 0 235,23-47-227,0 24-5,24-48 3,23 24-10,1-48 6,46 1 0,72-24 0,-24 0 2,-24 23-2,47-23-2,-70 71 1,-24 0 5,23-24-8,-70 47 3,24-23 1,-48 24 0,0 23-1,0 0 3,-47-24-2,47 0 0,-23 24-2,-24-23 3,24 23-2,23 0 0,-47-24 2,23 24 7,1-23-9,0 23 1,-1 0 7,1-24 0,-24 0-7,23 24 1,1 0-1,-24-23-2,24 23 2,-1 0 8,1 0-9,-24-24 2,23 24-2,1-23 0,0 23 1,-1 0 7,1 0-6,-1-24 6,25 24-7,-25 0 8,1 0-8,-24-24-1,23 24 0,25 0 2,-25 0 6,1 0 1,-1 0-8,1 0 31,0 0-24,-1 0 1,1 0 22,-1-23-30,1 23 14,0 0-14,-1 0 9,1 0-10,-1 0 1,1-24 8,0 24-2,-1 0 10,1 0-16,-1 0 1,1 0 5,0 0-6,-1 0 16,1 0-16,-1 0 7,1 0 15,0 0-22,-1 0 16,1 0-8,-1 0 15</inkml:trace>
    </iact:actionData>
  </iact:action>
</iact:actions>
</file>

<file path=ppt/ink/inkAction9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0-12-06T14:13:20.719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  <inkml:brush xml:id="br1">
      <inkml:brushProperty name="width" value="0.05292" units="cm"/>
      <inkml:brushProperty name="height" value="0.05292" units="cm"/>
    </inkml:brush>
  </inkml:definitions>
  <iact:action type="add" startTime="2701">
    <iact:property name="dataType"/>
    <iact:actionData xml:id="d0">
      <inkml:trace xmlns:inkml="http://www.w3.org/2003/InkML" xml:id="stk0" contextRef="#ctx0" brushRef="#br0">4768 8356 0,'23'0'513,"1"0"-497,-1 0-9,1 0 1,0 0 9,-1 0-10,-23-23 0,24 23 9,-1-24-9,1 1 14,0 23-9,-1 0 2,-23-24 10,24 24-17,-24-24 1,23 24 0,25-23 8,-25-1-9,-23 0 1,47 1-1,1-1 1,-25 1 0,1-25-1,23 48 2,-23-23 0,-1-1 5,1 24-5,-1-23 5,1-1 13,23 24-22,-47-24 6,24 24-7,23-23 3,-23-1 1,-1 1 3,1-1-6,-1 24 4,48-24-2,-71-23 0,47 24 1,1-1 1,-1 0-2,-24 1 8,1-1-8,0 24 1,-1-23 8,-23-1-8,24 24-1,-24-24 1,0 1 0,23-1 0,1 1 1,0-25-2,-24 25 0,23-25 2,-23 1-3,24 0 2,-1 0 0,-23-24 4,24 0-8,-24-47 5,24 24 0,-24 23-2,23 0-1,-23-23 3,24 23-3,-24 24 2,0-24 1,23 0-1,-23 0 2,24 0-6,-24 1 7,0 22-6,0-22 2,0-1 1,24 24 0,-24 23 1,0-23-1,23-1-2,-23 1 2,0 24 1,24-1-2,-24-23 1,23 0-1,-23 23 3,0-23-4,24 0 1,-24-24 9,0 47-9,24 1 1,-24-25 1,23 48-3,1-47 5,-24 24-5,0-25 10,23 25-1,-23-1-7,24 1-1,0-1 9,-24 0-9,0 1 9,23 23-8,1-24 1,-24 0-4,24 1 31,-1 23-24,1-24-5,-24 1 21,23 23-24,1 0 5,-24-24-2,0 0 8,24 24-6,-1 0-3,1 0 12,-24-23-11,23-1-1,1 24 9,-24-23 2,24-1-2,-24 0 1,23 24-7,1 0 21,-24-23-14,0-1 7,0 1 15,0-1-31,0 0 1,0 1 8,0-1-1,0 1 26,0 46 463,0 1-496,0 23-1,0-23 16,0 23-14,0-24-1,0 48-2,0-47 4,0-1-5,0 25 3,0-25 1,0 1-1,0-1-1,0 25 9,0-25-7,0 1-2,0 23 0,0 0 0,0 1 1,0 22-1,0-22 5,0 46-8,23 0 4,-23 1 0,0-48-1,0 24 1,0 0 2,24-48-5,-24 25 5,0-25-3,0 1 2,0-1 0,0 1-4,0 23 3,0 24-1,0-24 1,0 71-1,0-23 6,0-1-10,0 0 6,0-23-2,0 24 0,0-1 3,0-70-4,0 47 2,0-24 0,0 0 0,0 24-1,0-24 4,0 0-5,24 24 4,-24 0-5,0-24 2,0 48 1,23-25 1,-23 1-1,0-24-2,0 48 2,0-48-1,0 0 2,24 0-2,-24 24 3,0-24-5,0 24 4,0 0-2,0-24 1,0 48 1,0-24-3,0-1 4,0 25-3,0-24-1,0-1 2,0-22 1,0 22 0,0 25 0,0-48-2,0 24-1,0 0 2,0-24 0,-24 24 1,24 0-3,0-48 3,0 24-3,0-23 1,0 23 11,0-23 244,0-1-222,0 1-24,0 0-2,0-1-6,0 1 0,0-1 1,0 1-2,0 0 0,0 23 1,0-24 0,0 1 0,0 0 1,0-1-2,0 24 7,0-23-6,0 0 8,0-1-8,0 1 8,0 0-9,0-1 40,0 1-15,0-1-26,-23-23 20,-1 24-20,24 0 2,-47-1-1,0 1 0,23-1 2,-23 1 1,0 0-6,23-1 8,-23 1-3,-24-24-4,47 0 1,1 0 1,-25 0 1,48 23 0,-47-23 1,24 0-1,23 24 0,-24-24-2,0 0 2,1 0 16,-1 0-8,1 0-10,23 24 7,-24-24-9,-23 0 3,0 0 10,23 0-11,-23 0 4,0 0-4,23 0 3,-47 0-2,48 0 0,-1 0 3,-23 0-5,23 0 3,1 0 0,-1 0 0,0 0 0,1 0-1,-1 0 2,-23 0-2,0 0 1,-24 0 8,24 0 0,23 0-10,24-24 3,-47 0-2,23 24 0,1 0 2,-1-23 2,1-1-5,23 1 0,-24 23 11,0-24-10,24 0 1,-23 1 6,23-1-5,0 1-1,-24-1 2,24 0-4,0 1 0,0-1 2,0 1 0,0-1 0,0 0 1,0 1-4,0-1 5,0 0-4,0 1 4,0-1-3,24-23 0,-24 23 11,23-23-9,1 24-3,0-1 0,-24 0 2,23 1 4,-23-1-9,24 1 10,-1-1-8,1 0 1,0 1 2,-1-1-2,1 1 12,-24-1-11,47 0 3,-23 1 3,-1-1-2,24 1 1,-23-1-4,-24 0-1,47 1 1,-23-1 0,-1 1 0,25-1-1,-1 24 1,-24-24 0,25 1 0,-25-1-1,1 0 5,23 24-7,-23-23 2,-1-1 1,24 1 3,1-1 1,-1 0-2,-24 24 5,25 0-9,-48-23 2,23 23 0,1-24-1,-1 24 11,1 0-11,0 0 23,-1 0 241,1 0-255,-1 0-7,1 0-3,0 0 3,23 0-2,0 0 1,0 0-1,24 0 1,-47 0 1,23 0-2,0 0-1,-23 0 4,-1-23-3,25 23 1,-48-24 1,47 24-2,-24 0 9,25-24-8,-25 1-1,24-1 0,1 1 4,-25 23-7,24-24 7,1 24-5,-25-24 1,24 1 1,1-1 0,22 1-1,-22-1 4,-1 0-6,0 1 3,0 23 1,24-24 2,-24 24-9,0-23 13,-23-1-13,47 0 5,-24-23 1,-23 24 5,23-1-11,24 0 6,-1-46 0,1 22-1,-24 1 2,48-47 1,-1 46-5,-23-22 6,-24-1-6,71 24 3,-47-48-1,0 48 4,-24 0-1,24 0-7,0-1 9,-1 1-9,-22 0 4,-25 23 1,48 1 0,-24-25 3,0 1-3,1 0-3,-25 23 5,24 1-5,-23-24 3,23 23-1,-23-23 15,-1 23-20,1-23 13,0 23-6,-1 1 1,1-24-5,-24-1 4,23 25 0,1-24-3,0 23 1,-1 0 1,-23 1-1,0-1 11,0 1-5,24 23 20</inkml:trace>
    </iact:actionData>
  </iact:action>
  <iact:action type="add" startTime="9613">
    <iact:property name="dataType"/>
    <iact:actionData xml:id="d1">
      <inkml:trace xmlns:inkml="http://www.w3.org/2003/InkML" xml:id="stk1" contextRef="#ctx0" brushRef="#br0">7175 2714 0,'0'24'139,"0"0"-123,0-1-8,47-23 0,-23 0 0,-1 24-1,1-24 4,0 24-4,23-24-2,-24 0 15,1 0-15,0 0 9,-1 0-6,1 0 9,-1 0 14,1 0-9,0 0 35</inkml:trace>
    </iact:actionData>
  </iact:action>
  <iact:action type="add" startTime="17123">
    <iact:property name="dataType"/>
    <iact:actionData xml:id="d2">
      <inkml:trace xmlns:inkml="http://www.w3.org/2003/InkML" xml:id="stk2" contextRef="#ctx0" brushRef="#br1">17559 6775 0,'24'0'380,"-1"0"-365,1 0-8,0 0 9,-1 0 23,1 0-22,-1 0 12,1 0-14,-24-24-6,24 24 6,-1-23 31,1 23-39,-24-24 2,0 0 7,23 24-9,-23-23 1,24-1 8,0 24-1,-24-24-7,0 1 8,23-1-1,1 1 9,-24-1-8,23 0 14,-23 1 9,24 23-24,-24-24 17,24 24-26,-24-23 11,0-1-10,0 0 25,0 1-17,23 23 0,-23-24-7,0 1 9,24-1-10,-24 0 8,0 1-7,0-1 15,0 1-8,0-1-6,0 0-2,0-23 9,0 24 0,0-1-9,0 0 16,0 1-14,0-1-2,0 1 17,0-1-16,0 0 45,0 1-22,0-1-8,0 0 55,0 48 210,0 0-249,0-1 0,0 1-16,0 0-15,0-1 8,0 24-10,0-23 10,0 23-9,0-23 9,0-1-1,0 1-6,0 0 7,0-1-10,0 1 11,0-1-10,0 1 17,0 0-9,0-1 1,0 1-1,0-1 2,0 1-2,0 0-8,0-1 0,0 1 2,0-1-2,0 1 1,0 0 7,0-1-7,0 1 0,0 23 0,0-23 0,0 23 0,0-23-1,0 23 9,0-24 0,0 25 356,0-25-357,0 1-5,0-1-3,0 1 9,0 0-9,0 23 8,0-24-6,0 25 4,0-25-5,0 1 1,0 23-2,0-23 9,0 23-9,0 0 9,0-23-8,0-1 8,0 1-9,0-1 24,0 1-15,0 0-7,0-1 4,0 1-5,0 0 1,0-1-1,0 1 0,0-1 6,0 25-5,0-1 7,0 0-1,0 0-7,0 0 7,0-23-8,0 0 1,0 23 0,0-24 8,0 1-8,0 0 7,0 23 1,0-24 8,0 1-17,0 0 0,0-1 11,0 1-13,0-1 19,0 1-8,0 0-8,-24-1 22,24 1-15,0 0 9,-23-1-16,23 1 8,-24-24 0,24 23-9,0 1 1,-24-24-1,24 24 8,0-1-6,-23 1 6,23-1-8,-24 1 1,24 0 8,0-1-8,-23 1 32,23-1-34,-24-23 2,24 24 0,-24-24 0,1 24 31,-1-1-15,1-23-2,-1 0-14,0 0 0,24 24-1,-23-24 17,-1 0 8,1 0 13,-1 0-21,0 0-1,24-24 1,-23 1-17,-1 23 1,24-24-1,0 0 5,0 1-8,-23 23 3,23-24 1,0 1 0,-24-1 8,24 0-7,0 1-2,0-1 1,0 1-1,0-1 1,0 0 0,0 1 1,0-1-3,0 1 5,0-1 1,0 0 3,0 1-7,0-1 0,0 0 8,0 1-8,0-1 7,0 1-8,0-1 4,0 0 3,0 1-7,0-24 8,0 23-6,24 24-1,-24-47-1,0 0 0,23 23 10,-23 0-10,24 1 9,-24-1 0,23 24-9,-23-23 0,0-1 2,0 0-1,24 1-2,-24-1 2,24 1 0,-24-1 8,23 0-7,1 24-3,-24-23 3,23-24-2,1 23 8,0 0-8,-24 1 2,23 23-2,-23-24 1,47 0 0,-47 1 1,24 23-3,-24-24 2,24 1 0,-1 23 1,-23-24 6,24 0-7,-1 24 6,1-23-5,-24-1-2,24 1 10,-1 23-2,-23-24-8,0 0 0,24 24 2,-1-23-2,1-1 10,-24 1-10,24-1 19,-1 0-21,1 1 19,-1-1-17,-23 1 1,24 23-1,-24-24 1,24 0 8,-1 24-8,-23-23-2,24-1 3,-1 1-1,1-1-1,-24 0 2,24 1 2,-1 23-8,-23-24 5,24 24 0,-1-23 0,1 23 9,-24-24-11,0 0 10,24 1-8,-1 23 8,-23-24 6,24 24-7,-24-24-6,23 24-2,-23-23 1,0-1 8,24 24-8,-24-23 22,0-1-22,24 24 0,-24-24 0,0 1 30,23 23-22,-23-24-9</inkml:trace>
    </iact:actionData>
  </iact:action>
  <iact:action type="add" startTime="22938">
    <iact:property name="dataType"/>
    <iact:actionData xml:id="d3">
      <inkml:trace xmlns:inkml="http://www.w3.org/2003/InkML" xml:id="stk3" contextRef="#ctx0" brushRef="#br1">17984 5075 0</inkml:trace>
    </iact:actionData>
  </iact:action>
  <iact:action type="add" startTime="27766">
    <iact:property name="dataType"/>
    <iact:actionData xml:id="d4">
      <inkml:trace xmlns:inkml="http://www.w3.org/2003/InkML" xml:id="stk4" contextRef="#ctx0" brushRef="#br1">19329 6798 0,'24'0'359,"-1"0"-329,1 0 9,0 0-8,-1 0 23,1 0-46,-1 0 8,1 0 5,0 0-11,-24-23-3,23-1 17,1 24-2,-1 0-5,-23-23 8,0-1-4,24 24-6,-24-24-7,24 24 16,-24-23 6,0-1-15,23 24 2,-23-24-10,24 1 0,-24-1 2,23 24-2,-23-23 1,0-1 0,24 0 8,-24 1-8,0-1-1,24 1 15,-24-1-12,0 0 5,0 1-8,0-1 1,0 1 16,0-1-1,0 0 16,23 1-32,-23-1 16,0 1 8,0-1-7,0 0 6,0 1-14,0-1 55,0 1-25,0-1 101,0 0-108,0 1-23,0-1 55,0 1 21,0 46 586,0 1-633,0-1-21,0 1 13,0 0-21,0-1 0,0 1 6,0-1-14,24-23 0,-24 24 0,0 0 10,0-1-13,0 1 18,0-1-15,0 1 7,0 0-7,0 23 16,0-24-18,0 1 11,0 0-9,0-1 7,0 1 1,0-1-9,0 1 17,0 0-17,0-1 2,0 24 5,0-23 2,0 0-7,0-1-2,0 1-1,0 0 5,0-1-5,23-23 2,-23 47 0,0 1 7,0-25-8,0 24 10,0-23-9,0 0 1,0 23-4,0-24 2,0 1 2,0 0 2,0-1 1,0 1 5,0-1-2,0 1 10,0 0-10,24-24-10,-24 23 3,0 1 0,0-1 0,0 1 8,0 23-8,24 0 7,-24 1 0,0-1-6,0-23-1,0 23-1,0-24 1,0 25-1,23-1 0,-23 0 14,0-23-18,0-1 4,0 24 1,0 1 8,0-25-7,0 24 5,0-23-5,0 0-2,0-1 3,0 1-5,0-1 11,0 1-4,0 0-1,0-1-3,0 1 2,0-1 3,0 1-4,0 0-1,0-1-1,0 1 1,0 0 0,0-1 0,0 1-1,0-1 0,0 1 1,0 0 1,0-1-2,0 1 1,0 23 8,0-23 0,-23-1-10,-1 1 26,24-1-9,-24-23 10,24 24-19,-23-24-7,-1 0 2,24 24-2,0-1 11,-23-23-4,-1 0 0,0 24 2,1-24-8,-1 0 0,1 23 7,-1-23-7,0 0-1,1 0 9,-1 0-1,-23 0 9,23 0-8,1 0 7,-1 0-15,1 0 23,-1 0-22,24-23-2,-24-1 8,24 1-7,0-1 8,0 0-9,-23 1 1,23-1-1,0 1 1,0-1 0,-24 24 0,24-24 0,0 1 0,0-1 0,0 1-1,0-1 1,0 0-1,0 1 0,0-1 2,0 1-2,0-25 1,0 1 9,0 23-1,0 1 0,0-1-2,0 1 2,0-1-8,0 0-1,24 24 0,-24-47 1,0 24 8,0-1-8,0 0 0,23 24-1,-23-23 2,24-1 6,0 1 1,-24-25-9,0 25 9,23-1-9,1 1 1,-24-25 8,0 25-8,23 23-2,1-24 2,-24 1 11,24 23-15,-24-24 13,23 0-7,-23 1-5,24 23 2,-24-24 1,23 1 0,1 23 10,0-24-12,-24 0 1,0 1 9,23 23-8,1-24 0,-24 0 0,23 1 8,1-24-10,0 47 2,-24-24 0,0-23-1,23 47 1,-23-24 1,24 1-1,-24-1 7,0 0-8,23 1 1,1 23 9,-24-24-3,24 1-6,-24-1 14,0 0-13,23 24-2,-23-23 10,24 23-10,-24-24 11,0 1-13,23 23 11,-23-24-1,24 0 2,0 1-1,-24-1-2,23 1 2,1 23-1,-24-24-7,0 0 8,23 24-6,-23-23-5,24 23 6,-24-24 1,24 24-4,-24-23 15,0-1 94,0 0-24</inkml:trace>
    </iact:actionData>
  </iact:action>
  <iact:action type="add" startTime="33955">
    <iact:property name="dataType"/>
    <iact:actionData xml:id="d5">
      <inkml:trace xmlns:inkml="http://www.w3.org/2003/InkML" xml:id="stk5" contextRef="#ctx0" brushRef="#br1">19848 5382 0,'0'-24'8</inkml:trace>
    </iact:actionData>
  </iact:action>
  <iact:action type="add" startTime="36687">
    <iact:property name="dataType"/>
    <iact:actionData xml:id="d6">
      <inkml:trace xmlns:inkml="http://www.w3.org/2003/InkML" xml:id="stk6" contextRef="#ctx0" brushRef="#br1">21052 6775 0,'24'0'288,"-1"0"-257,1 0-15,-24-24-1,23 24 1,1 0 8,0-23 7,-1-1-6,1 24-13,-1 0 12,-23-24-16,24 24 1,-24-23 5,24 23 2,-24-24-9,23 24 1,1 0 15,-24-24 4,23 1-23,1 23 20,-24-24-2,24 1-6,-1-1 1,1 0 14,-24 1-24,0-1 24,23 1-23,-23-1 0,24 24 7,-24-24 1,0 1 0,0-1 15,0 1 8,0-1 31,0 0 217,0 1-257,0-1 3,0 1-26,0-1 16,0 0-16,0 1 1,0-1 23,0 1-8,0-1 2,0 0-11,0 1-6,0-1 39,0 1-15,0 46 200,0 1-209,0-1-15,0 1-1,0 0 8,0-1-7,0 1 9,0-1-10,0 1 1,0 0 8,0-1-9,0 1 1,0-1-1,0 1 1,0 0 1,0 23-2,0 0 9,0-23-9,0 23 9,0-24-8,0 1 8,0 0-8,0-1 7,0 1-8,0-1 1,0 1 7,0 0-7,0-1 7,0 1-7,0 0 0,0-1 380,0 1-369,24-24-14,-24 23 12,23 1-11,-23 0 11,0-1-10,0 1 0,24-1 17,-24 1-17,0 23 8,0-23-6,0 23 6,0-23-7,0-1 0,0 1-1,0-1 1,0 1 1,0 0-3,0-1 10,0 1-9,0-1 2,0 1 6,23 0-8,-23 23 10,0-24-9,0 1-1,0 0 0,0-1 1,0 1 0,0 0-1,0-1 3,0 24 4,0 1 2,0-25-8,0 1 0,0-1-1,0 1 1,0 23-1,0 0 2,0 1 6,0-25-7,0 1-1,0-1 1,0 1 9,0 0-4,0-1-4,0 1 7,0-1-8,0 1-1,0 0 16,0-1-14,0 1 13,0-1-10,0 1-7,0 23 9,0 1 2,0-25-8,0 1 0,0-1-1,0 1 0,0 0 10,0-1-10,0 24 19,0-23-13,0 0 26,0-1-16,0 1 2,-23-24-19,-1 0 5,1 0-7,23 23 4,-24-23 1,0 24-1,-23-24 8,24 0-9,-1 0 8,0 24-7,1-24 0,-1 0 9,1 0-3,-1 0 1,0 0 0,1 0-6,-1 0 14,1-48-16,23 25 1,-24-1 9,0 1-10,24-1 8,-23-23 0,23 23 9,0 1-15,0-1 4,0 0-4,0 1-2,0-1 9,0 1-7,0-1 6,0-23-8,0-1 9,0 25-9,0-1 1,0-23 1,0 23-2,0-23 0,23 0 1,-23 23 1,0 1-2,24-24 1,0 47 1,-24-48-3,0 1 11,23 24-3,1-1-6,-24 0-1,23 1 1,-23-1 1,24 1-1,0-25-1,-1 48 1,-23-47 0,0 24-1,24 23 2,-24-24-3,23-23 2,-23 23 8,24-23-7,0 47-2,-1-47 0,-23 23 1,24 0 1,-24 1-2,23-1 0,1 1 1,-24-1 0,0 0 8,24 24 2,-24-23-5,23-1-5,1 24-1,-24-23 18,23-1-20,-23 0 5,24 24-4,0-23 19,-1 23-18,-23-24-1,24 24 4,-24-23-3,23-1 0,1 0 1,-24 1 9,24-1-11,-1 24 11,-23-23-10,24-1 1,-24 0 0,0 1 0,23-1-1,1 1 1,0-1 7,-24 0-6,23 24-1,-23-23-1,24-1 1,-24 0 8,23 24-8,1-47 8,-24 24-10,24 23 9,-24-24-6,0 0-2,23 24 1,-23-23 0,24 23-1,-24-24 2,0 1-1,23 23 14,-23-24 1,24 24 3</inkml:trace>
    </iact:actionData>
  </iact:action>
  <iact:action type="add" startTime="41946">
    <iact:property name="dataType"/>
    <iact:actionData xml:id="d7">
      <inkml:trace xmlns:inkml="http://www.w3.org/2003/InkML" xml:id="stk7" contextRef="#ctx0" brushRef="#br1">21477 5453 0</inkml:trace>
    </iact:actionData>
  </iact:action>
  <iact:action type="add" startTime="58850">
    <iact:property name="dataType"/>
    <iact:actionData xml:id="d8">
      <inkml:trace xmlns:inkml="http://www.w3.org/2003/InkML" xml:id="stk8" contextRef="#ctx0" brushRef="#br1">15175 16902 0,'24'0'397,"0"0"-296,-1 0-63,1 0-11,-1 0 0,1 0-12,0 0 32,-1 0-32,1 0 1,-24-24-7,0 0 12,23 24-12,1-23 15,-24-1-9,24 1 8,-24-1-15,23 24-1,-23-24 1,24 24 0,-24-23 8,0-1-9,23 24 20,1 0-12,-24-23-9,0-1 1,0 0 9,24 1 7,-24-1-16,0 1 8,23 23-7,-23-24 1,0 0 15,24 24-17,-24-23 0,0-1 3,0 1 4,0-1-7,0 0 17,23 24-17,-23-23 1,0-1 0,0 1 8,0-1-8,24 0 9,-24 1-4,0-1 3,0 0 31,0 1-23,0-1-2,0 1-6,0-1-9,0 0 18,0 1 44,0 46 420,0 1-442,0 0-23,0-1-2,0 1 17,0-1-24,0 1 9,0 23-16,0-23 6,0 0-2,0-1-7,0 1 2,0-1 1,0 1 0,0 0 8,0-1-9,0 1 9,0-1 0,0 1-9,0 0 9,0-1-8,0 1 15,0-1-16,0 1 2,0 0 6,0-1-7,0 1 16,0-1-17,0 1 9,0 0-1,0-1 0,0 1 2,0-1-10,0 1 1,0 0 7,0-1-7,0 1 6,0-1 3,0 1-9,0 0 7,0-1-7,0 1 16,0 0-17,0-1 0,0 1 9,0-1-8,0 25 7,0-25-7,0 24 7,0-23-3,0 23-1,0-23-3,0-1 9,0 1-10,0 0 1,0-1-1,0 1 1,0-1 8,0 25-8,0-25 15,0 1-14,-24-24-3,24 23 3,0 1-2,0 0 1,0 23 16,-23-24-1,23 1-16,0 0 1,0-1 15,0 1-16,0 0 18,0-1-19,0 1 2,0-1 25,0 1-26,-24-24 8,24 24 1,-23-1-1,23 1-7,0-1 15,0 1-7,-24-24-9,24 24 2,-24-1-1,24 1 1,-23-24 4,23 23-5,0 1 7,-24 0 1,1-1-1,-1 1 9,24-1-9,-24 1 2,1-24 13,23 24-22,-24-24 0,24 23-1,-23-23 1,-1 24 16,0-24-16,24 23-1,-23-23 9,23 24-9,-24-24 1,1 0 16,-1 0-1,0 0-8,1 0 8,-1 0-8,1-24 17,23 1-25,0-24 9,0 23-8,0 0 8,0 1-8,0-1 0,0 1-1,0-1 1,0-23 7,0 23-7,0-23 9,0 23-2,0 1-8,0-1 1,0 1 8,0-1-9,0 0 18,0 1-18,0-1-1,0 1 11,0-1-10,0 0 1,0 1 0,23-1 0,-23 0 16,0-23-17,24 47 1,-1-47-1,-23 23 2,24 1-2,0-24 1,-24-1-1,0 25 1,23-24-1,-23 23 2,24 24-1,-1-47-1,1 47 0,-24-24 2,24 1 6,-1-1-5,1 0 4,-1 1-7,-23-1 1,48 24 7,-48-23-7,23-1 0,1 24 7,-24-24-6,23 1-2,1 23 1,-24-24 8,24 1-10,-1-1 3,1 0 7,-1 1-8,1 23-1,-24-24 0,24 0 10,-24 1-10,23 23 0,-23-24 1,0 1 8,24 23-6,-1-24 6,1 0-10,-24 1 4,24-1 2,-1 1 4,-23-1 0,24 24-8,-24-24 0,23 1-1,-23-1 9,24 24-9,-24-23 3,24 23-3,-1 0 6,-23-24 11,24 24 0,-24-24-16,23 24 77</inkml:trace>
    </iact:actionData>
  </iact:action>
  <iact:action type="add" startTime="63984">
    <iact:property name="dataType"/>
    <iact:actionData xml:id="d9">
      <inkml:trace xmlns:inkml="http://www.w3.org/2003/InkML" xml:id="stk9" contextRef="#ctx0" brushRef="#br1">15671 15627 0</inkml:trace>
    </iact:actionData>
  </iact:action>
  <iact:action type="add" startTime="68372">
    <iact:property name="dataType"/>
    <iact:actionData xml:id="d10">
      <inkml:trace xmlns:inkml="http://www.w3.org/2003/InkML" xml:id="stk10" contextRef="#ctx0" brushRef="#br1">16355 16949 0,'24'0'312,"0"0"-297,-1 0 7,1 0-6,-1 0 7,1 0-8,0-24 1,-1 24 0,-23-23-8,24 23-1,-1 0 2,1-24 14,0 0-8,-1 24 10,1 0-20,-24-23 11,24 23-7,-24-24 5,23 24-5,1 0 5,-24-23-5,0-1 14,23 0-8,1 1 0,-24-1 1,0 1-8,24 23 8,-24-24-9,23 0 1,1 1 16,-24-1-17,0 1 1,0-1 0,0 0 0,23 24-1,-23-23 1,24-1 0,-24 1 0,0-1 8,0 0-10,0 1 10,24-24-8,-24 23 9,0 0-10,23 1 0,-23-1 9,0 0-9,0 1 17,0-1-14,0 1-4,0-1 1,24 0 1,-24 1 7,0-24-7,0 23 15,0 0-15,0 1 8,0-1 30,0 1-22,-24 23 16,1 0-18,-1 0-14,0 0 7,1 0 16,-1 0 1,1 0 14,-1 0-23,0 0-5,24 23-5,-23-23-5,-1 0 16,24 24-16,0-1 8,-23-23-1,23 24-7,-24-24 14,24 24 4,0-1-5,-24-23-13,24 24 7,0-1-7,0 1 0,0 0 8,0-1-9,-23-23 1,23 24 0,-24-1 8,24 1-9,0 0 17,0-1-9,0 1 0,0 0-7,0-1 0,0 1 7,0-1-7,0 1 9,0 0-10,0-1 0,0 1 18,0-1-18,0 1 16,0 0-16,0-1 1,0 1 23,0-1-7,24-23 22,-24 24-38,0 0 15,0-1 1,23-23-16,1 24 23,0-1-1,-24 1 24,23-24-45,-23 24 15,24-24-18,-1 0 57,1 23-32,0-23-8,23 0 3,-47 24-13,23-24-5,1 0-1,0 23 10,-1-23-2,1 0-8,-1 0 17,1 0-9,0 0-7,-1 0 16,1 0-16,-1 0 30,1 0 2,0 0-11,-1 0 20,1 0-35,-1 0 35,1 0-13,0 0 19</inkml:trace>
    </iact:actionData>
  </iact:action>
  <iact:action type="add" startTime="78328">
    <iact:property name="dataType"/>
    <iact:actionData xml:id="d11">
      <inkml:trace xmlns:inkml="http://www.w3.org/2003/InkML" xml:id="stk11" contextRef="#ctx0" brushRef="#br1">17772 16902 0,'0'-24'279,"0"0"-263,0 1-7,23-1-3,-23-23 11,0 23-10,24 1 1,-24-24-1,23-1 2,-23 1-3,24 0 3,-24 0 7,0 23-8,0-23 7,0 23-6,24 1-3,-24-24 2,0 23 0,0-23-1,0-1 3,23 25-4,-23-1 2,0-23-1,0 23 9,0 1-8,0-1 0,0-23 7,0 23 1,0-23-5,0 24 1,0-1-5,0 0 1,0-23 1,0 0-2,0 0 9,0 0-9,0-1 1,0 1 0,0 24 0,0-25 0,0 25-1,0-25 1,0 25 0,0-1-1,0 1 2,0-1-2,0-23 9,0 23-10,0-23 11,0 23-2,0 1-7,0-1 8,0 1-9,0-1 17,0 0-9,0 1 10,0-1-19,0 1 18,0 46 193,0 1-209,0-1-1,0 1 2,0 0-2,0-1 9,0 1-9,0-1 9,0 1-8,0 0 0,0-1-1,0 1 2,0 23 6,0 0-7,0-23 0,0-1-1,0 1 0,0 0 9,0-1-8,0 1 31,0 0-23,0-1 0,0 1 6,0-1-13,0 1 14,0 0-16,0-1 1,0 1 7,0-1-6,0 1 6,0 0-6,0-1-3,0 1 3,0-1-2,0 1 0,0 0 9,0-1-8,0 1 7,0-1-8,0 1 3,0 0-4,0 23 2,0-24 9,0 1-11,0 0 11,0-1-9,0 1 9,0-1 4,0 1-13,0 0 7,0-1-8,0 1 18,0 0-10,0-1 1,0 1 7,0-1-15,0 1 6,0 0-5,0-1-1,0 1 0,24-1-2,-24 1 2,0 0 9,0-1-10,0 1 24,0-1-23,0 1 0,0 0 22,0-1-22,23 1 40,-23-1-25,24-23 0,-24 24 0,24-24-7,-24 24 7,23-24 15,-23 23-22,24-23 7,-1 0 32,1 0-16,0 0-8,-1 0 8,1 0-16,-1 0 1,1 0-8,0 0-2,-1 0-5,1 0-2,-1 0 23,1 0-15,0 0 41,-1-23-18,-23-1-14,24 24-9,-24-24-7,0 1 1,0-1 13,0 1-13,23 23 13,-23-24-14,0 0 8,0 1 7,0-1 23,0 1-14,0-1 38,0 0-40</inkml:trace>
    </iact:actionData>
  </iact:action>
  <iact:action type="add" startTime="81832">
    <iact:property name="dataType"/>
    <iact:actionData xml:id="d12">
      <inkml:trace xmlns:inkml="http://www.w3.org/2003/InkML" xml:id="stk12" contextRef="#ctx0" brushRef="#br1">18409 15816 0,'0'-24'7,"-24"24"23,1 0 2,-1 0-17,0 0-7,-23 0 8,24 0-8,-1 0-1,-23-23 2,23 23-3,1 0 2,-25 0 0,25 0 8,-24 0-7,23 0 6,0 0-8,1 0 9,-1 0-9,-23 0 17,23 0-1,1 0 0,-1 0-6,1 0-12,-1 0 44,0 0-19,1 0 24,-1 0-46,1 0 7,-1 0 17,0 0-16,1 0 30,-1 0-8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76C025-9E1F-4DE4-9BF7-7EB47C6DA4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49A4AC-CEF7-40DF-B13A-CD2862196F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054EFF-C5DE-4217-8EB4-190BFA454C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37F2AF-25E4-4223-B440-D42F182D1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C4FA6E-7A1C-4806-BBFB-DBB79518B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9587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D3B6CE-1A1E-4233-9022-900BE0BF26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DB0148-9515-4548-8F7E-E749B4D9EC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0BA9AF-7570-465F-935B-74CF8130A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94D156-6F1C-429B-A9BB-62A2CDF957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8F2D9B-97DC-4418-A661-AE0A00015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709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08B7E4-49C8-4BDB-854B-563C32748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24D96C-D307-4C95-BD2B-3FFE71C9CF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606651-3B0B-4C60-9CEB-31BBE97C1C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B4A604-F0E0-41EF-99B8-9AC4F5732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0D562A-0724-49CF-A3B1-03D1BB7085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572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FB76A4-6126-4614-82E4-5BF139A39F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A7F8AB-A097-482B-9155-C323440BA2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561E32-8555-4F16-9AA9-7DC9A21AAC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9E9C78-5D00-4F5A-87B9-9032B3560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CC5325-EF08-4EFE-875A-EC5B49144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F7BD17-1E81-4C6E-9EC8-6D5F21CCE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455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7D405B-03FA-4327-98A0-882F35657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9240BC-F39C-4032-A1A6-6D0F5DA829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9F8CD1-8529-48FB-9413-0B539CA015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0F2B19-A47F-4343-B170-4894C5FAAD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CA83790-6D5B-4253-B618-715148BAE5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B71964-F220-41AA-A852-ECBC896DB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1588293-D06C-4D4C-B981-354DDAC244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BBB298E-5874-46F2-8B73-1731BF56D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72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FE141F-94FB-4340-B3EC-87AFC9310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1C7E50-F366-4381-A879-EBA4F94CF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4A3C1F-43EC-4815-9EB6-B1A76AD46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CB525E-39A5-4566-9952-F73C5B472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8138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3C1A1C-892C-4D5A-8D2C-D92C5F22B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6568C1-E08B-436F-9873-E379BE3B1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772606-F6D2-4908-BF01-8B0F76D386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162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C803A-AF84-43B0-9D1E-FA1D42C2B3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C8A2F0-860C-4A6B-9C24-6CC8847DBA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164F02-4DD5-4BD5-9127-172B5EC1C9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AC5602-2A27-4836-AFD2-F0D9D7331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6D1763-6CC3-4AF9-BD88-7A07F9C66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1E2F84-35E7-49F7-B9AD-2BA8A7E8B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432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0E734E-6046-4974-A561-7A82CF1DE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0352B4-665C-4971-B0C1-C79D8FBAAD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3014E4-6E39-44B9-9272-CF56ACE754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5B55D0-7E38-4F19-AD9E-F3BDB4B49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B1183E-0E3E-44C8-BDAE-304EC4BAD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9CB2DE-AB5E-436D-AE02-09010A757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9163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8BD314-4B9E-4B06-8CA2-ACDDFCFA81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4CDEFD-9935-49A7-A2BF-EE187B511B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77BFA1-A1B0-4F26-9A02-39D4C7AD7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4FF4F3-37FC-4472-906A-764E92A48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D05FC2-D436-4663-B447-E2AD10796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257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05D96F8-CBF0-4247-BD0B-B703132C09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2DEB90-1C35-4197-87BE-65F5931EFD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BBB7B6-1B95-4EF7-A542-9DE616A1E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D5BCB7-9795-4838-BB1B-C60E427D75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FA2B9A-7208-4009-B389-1FB96A301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555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21F9995-0B37-4CF9-827B-89F07FCB6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455E38-B7AC-425D-9382-62C5A22633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E43527-723C-4CAD-8586-0D66E043F7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CB17CF-D036-4037-889D-ED5DECBA719A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76ACC9-542D-46D6-A830-5A5082ADAF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E264BB-0B1B-4134-837E-BB25A60110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665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2.png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5" Type="http://schemas.openxmlformats.org/officeDocument/2006/relationships/image" Target="../media/image2.png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5" Type="http://schemas.openxmlformats.org/officeDocument/2006/relationships/image" Target="../media/image2.png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5" Type="http://schemas.openxmlformats.org/officeDocument/2006/relationships/image" Target="../media/image2.png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5" Type="http://schemas.openxmlformats.org/officeDocument/2006/relationships/image" Target="../media/image2.png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5" Type="http://schemas.openxmlformats.org/officeDocument/2006/relationships/image" Target="../media/image2.png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5" Type="http://schemas.openxmlformats.org/officeDocument/2006/relationships/image" Target="../media/image2.png"/><Relationship Id="rId4" Type="http://schemas.openxmlformats.org/officeDocument/2006/relationships/image" Target="../media/image2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6" Type="http://schemas.openxmlformats.org/officeDocument/2006/relationships/image" Target="../media/image27.png"/><Relationship Id="rId5" Type="http://schemas.microsoft.com/office/2011/relationships/inkAction" Target="../ink/inkAction1.xml"/><Relationship Id="rId4" Type="http://schemas.openxmlformats.org/officeDocument/2006/relationships/image" Target="../media/image2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6.m4a"/><Relationship Id="rId1" Type="http://schemas.microsoft.com/office/2007/relationships/media" Target="../media/media26.m4a"/><Relationship Id="rId6" Type="http://schemas.openxmlformats.org/officeDocument/2006/relationships/image" Target="../media/image29.png"/><Relationship Id="rId5" Type="http://schemas.microsoft.com/office/2011/relationships/inkAction" Target="../ink/inkAction2.xml"/><Relationship Id="rId4" Type="http://schemas.openxmlformats.org/officeDocument/2006/relationships/image" Target="../media/image2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7.m4a"/><Relationship Id="rId1" Type="http://schemas.microsoft.com/office/2007/relationships/media" Target="../media/media27.m4a"/><Relationship Id="rId6" Type="http://schemas.openxmlformats.org/officeDocument/2006/relationships/image" Target="../media/image31.png"/><Relationship Id="rId5" Type="http://schemas.microsoft.com/office/2011/relationships/inkAction" Target="../ink/inkAction3.xml"/><Relationship Id="rId4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8.m4a"/><Relationship Id="rId1" Type="http://schemas.microsoft.com/office/2007/relationships/media" Target="../media/media28.m4a"/><Relationship Id="rId6" Type="http://schemas.openxmlformats.org/officeDocument/2006/relationships/image" Target="../media/image33.png"/><Relationship Id="rId5" Type="http://schemas.microsoft.com/office/2011/relationships/inkAction" Target="../ink/inkAction4.xml"/><Relationship Id="rId4" Type="http://schemas.openxmlformats.org/officeDocument/2006/relationships/image" Target="../media/image3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9.m4a"/><Relationship Id="rId1" Type="http://schemas.microsoft.com/office/2007/relationships/media" Target="../media/media29.m4a"/><Relationship Id="rId5" Type="http://schemas.openxmlformats.org/officeDocument/2006/relationships/image" Target="../media/image2.png"/><Relationship Id="rId4" Type="http://schemas.openxmlformats.org/officeDocument/2006/relationships/image" Target="../media/image3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0.m4a"/><Relationship Id="rId1" Type="http://schemas.microsoft.com/office/2007/relationships/media" Target="../media/media30.m4a"/><Relationship Id="rId5" Type="http://schemas.openxmlformats.org/officeDocument/2006/relationships/image" Target="../media/image2.png"/><Relationship Id="rId4" Type="http://schemas.openxmlformats.org/officeDocument/2006/relationships/image" Target="../media/image3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1.m4a"/><Relationship Id="rId1" Type="http://schemas.microsoft.com/office/2007/relationships/media" Target="../media/media31.m4a"/><Relationship Id="rId5" Type="http://schemas.openxmlformats.org/officeDocument/2006/relationships/image" Target="../media/image2.png"/><Relationship Id="rId4" Type="http://schemas.openxmlformats.org/officeDocument/2006/relationships/image" Target="../media/image3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2.m4a"/><Relationship Id="rId1" Type="http://schemas.microsoft.com/office/2007/relationships/media" Target="../media/media32.m4a"/><Relationship Id="rId5" Type="http://schemas.openxmlformats.org/officeDocument/2006/relationships/image" Target="../media/image2.png"/><Relationship Id="rId4" Type="http://schemas.openxmlformats.org/officeDocument/2006/relationships/image" Target="../media/image3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3.m4a"/><Relationship Id="rId1" Type="http://schemas.microsoft.com/office/2007/relationships/media" Target="../media/media33.m4a"/><Relationship Id="rId5" Type="http://schemas.openxmlformats.org/officeDocument/2006/relationships/image" Target="../media/image2.png"/><Relationship Id="rId4" Type="http://schemas.openxmlformats.org/officeDocument/2006/relationships/image" Target="../media/image3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4.m4a"/><Relationship Id="rId1" Type="http://schemas.microsoft.com/office/2007/relationships/media" Target="../media/media34.m4a"/><Relationship Id="rId5" Type="http://schemas.openxmlformats.org/officeDocument/2006/relationships/image" Target="../media/image39.png"/><Relationship Id="rId4" Type="http://schemas.openxmlformats.org/officeDocument/2006/relationships/image" Target="../media/image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5.m4a"/><Relationship Id="rId1" Type="http://schemas.microsoft.com/office/2007/relationships/media" Target="../media/media35.m4a"/><Relationship Id="rId5" Type="http://schemas.openxmlformats.org/officeDocument/2006/relationships/image" Target="../media/image2.png"/><Relationship Id="rId4" Type="http://schemas.openxmlformats.org/officeDocument/2006/relationships/image" Target="../media/image40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4.png"/><Relationship Id="rId2" Type="http://schemas.openxmlformats.org/officeDocument/2006/relationships/audio" Target="../media/media36.m4a"/><Relationship Id="rId1" Type="http://schemas.microsoft.com/office/2007/relationships/media" Target="../media/media36.m4a"/><Relationship Id="rId6" Type="http://schemas.openxmlformats.org/officeDocument/2006/relationships/image" Target="../media/image43.png"/><Relationship Id="rId11" Type="http://schemas.openxmlformats.org/officeDocument/2006/relationships/image" Target="../media/image2.png"/><Relationship Id="rId5" Type="http://schemas.openxmlformats.org/officeDocument/2006/relationships/image" Target="../media/image42.png"/><Relationship Id="rId10" Type="http://schemas.openxmlformats.org/officeDocument/2006/relationships/image" Target="../media/image46.png"/><Relationship Id="rId4" Type="http://schemas.openxmlformats.org/officeDocument/2006/relationships/image" Target="../media/image41.png"/><Relationship Id="rId9" Type="http://schemas.microsoft.com/office/2011/relationships/inkAction" Target="../ink/inkAction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7.m4a"/><Relationship Id="rId1" Type="http://schemas.microsoft.com/office/2007/relationships/media" Target="../media/media37.m4a"/><Relationship Id="rId6" Type="http://schemas.openxmlformats.org/officeDocument/2006/relationships/image" Target="../media/image48.png"/><Relationship Id="rId5" Type="http://schemas.microsoft.com/office/2011/relationships/inkAction" Target="../ink/inkAction6.xml"/><Relationship Id="rId4" Type="http://schemas.openxmlformats.org/officeDocument/2006/relationships/image" Target="../media/image4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6KXX6fCKWes" TargetMode="External"/><Relationship Id="rId5" Type="http://schemas.openxmlformats.org/officeDocument/2006/relationships/image" Target="../media/image50.png"/><Relationship Id="rId4" Type="http://schemas.openxmlformats.org/officeDocument/2006/relationships/customXml" Target="../ink/ink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8.m4a"/><Relationship Id="rId1" Type="http://schemas.microsoft.com/office/2007/relationships/media" Target="../media/media38.m4a"/><Relationship Id="rId6" Type="http://schemas.openxmlformats.org/officeDocument/2006/relationships/image" Target="../media/image52.png"/><Relationship Id="rId5" Type="http://schemas.microsoft.com/office/2011/relationships/inkAction" Target="../ink/inkAction7.xml"/><Relationship Id="rId4" Type="http://schemas.openxmlformats.org/officeDocument/2006/relationships/image" Target="../media/image51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slideLayout" Target="../slideLayouts/slideLayout7.xml"/><Relationship Id="rId7" Type="http://schemas.microsoft.com/office/2011/relationships/inkAction" Target="../ink/inkAction8.xml"/><Relationship Id="rId2" Type="http://schemas.openxmlformats.org/officeDocument/2006/relationships/audio" Target="../media/media39.m4a"/><Relationship Id="rId1" Type="http://schemas.microsoft.com/office/2007/relationships/media" Target="../media/media39.m4a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Relationship Id="rId9" Type="http://schemas.openxmlformats.org/officeDocument/2006/relationships/image" Target="../media/image2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customXml" Target="../ink/ink6.xml"/><Relationship Id="rId18" Type="http://schemas.openxmlformats.org/officeDocument/2006/relationships/image" Target="../media/image64.png"/><Relationship Id="rId3" Type="http://schemas.openxmlformats.org/officeDocument/2006/relationships/slideLayout" Target="../slideLayouts/slideLayout7.xml"/><Relationship Id="rId21" Type="http://schemas.openxmlformats.org/officeDocument/2006/relationships/image" Target="../media/image2.png"/><Relationship Id="rId7" Type="http://schemas.openxmlformats.org/officeDocument/2006/relationships/customXml" Target="../ink/ink3.xml"/><Relationship Id="rId12" Type="http://schemas.openxmlformats.org/officeDocument/2006/relationships/image" Target="../media/image61.png"/><Relationship Id="rId17" Type="http://schemas.openxmlformats.org/officeDocument/2006/relationships/customXml" Target="../ink/ink8.xml"/><Relationship Id="rId2" Type="http://schemas.openxmlformats.org/officeDocument/2006/relationships/audio" Target="../media/media40.m4a"/><Relationship Id="rId16" Type="http://schemas.openxmlformats.org/officeDocument/2006/relationships/image" Target="../media/image63.png"/><Relationship Id="rId20" Type="http://schemas.openxmlformats.org/officeDocument/2006/relationships/image" Target="../media/image65.png"/><Relationship Id="rId1" Type="http://schemas.microsoft.com/office/2007/relationships/media" Target="../media/media40.m4a"/><Relationship Id="rId6" Type="http://schemas.openxmlformats.org/officeDocument/2006/relationships/image" Target="../media/image58.png"/><Relationship Id="rId11" Type="http://schemas.openxmlformats.org/officeDocument/2006/relationships/customXml" Target="../ink/ink5.xml"/><Relationship Id="rId5" Type="http://schemas.openxmlformats.org/officeDocument/2006/relationships/customXml" Target="../ink/ink2.xml"/><Relationship Id="rId15" Type="http://schemas.openxmlformats.org/officeDocument/2006/relationships/customXml" Target="../ink/ink7.xml"/><Relationship Id="rId10" Type="http://schemas.openxmlformats.org/officeDocument/2006/relationships/image" Target="../media/image60.png"/><Relationship Id="rId19" Type="http://schemas.microsoft.com/office/2011/relationships/inkAction" Target="../ink/inkAction9.xml"/><Relationship Id="rId4" Type="http://schemas.openxmlformats.org/officeDocument/2006/relationships/image" Target="../media/image57.png"/><Relationship Id="rId9" Type="http://schemas.openxmlformats.org/officeDocument/2006/relationships/customXml" Target="../ink/ink4.xml"/><Relationship Id="rId14" Type="http://schemas.openxmlformats.org/officeDocument/2006/relationships/image" Target="../media/image6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1.m4a"/><Relationship Id="rId1" Type="http://schemas.microsoft.com/office/2007/relationships/media" Target="../media/media41.m4a"/><Relationship Id="rId5" Type="http://schemas.openxmlformats.org/officeDocument/2006/relationships/image" Target="../media/image2.png"/><Relationship Id="rId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A685443-C759-465B-8C00-C7FC4FD994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752962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2A8B14C-8796-4FC5-9F3E-498B410D651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07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759"/>
    </mc:Choice>
    <mc:Fallback>
      <p:transition spd="slow" advTm="87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441C38C-3E80-4366-B59A-8E58BD4FB9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560FBAD-F02E-4A65-8180-AC1116226B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374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53"/>
    </mc:Choice>
    <mc:Fallback xmlns="">
      <p:transition spd="slow" advTm="20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C536C28-2814-4E19-BD5F-3031E221A1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2947"/>
            <a:ext cx="12192000" cy="6712105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F2F4631C-EF1C-4B6E-BE7F-8C88F1C16BF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773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23"/>
    </mc:Choice>
    <mc:Fallback xmlns="">
      <p:transition spd="slow" advTm="40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C53252-4253-43D4-BD0B-146FD9EEB3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8335"/>
            <a:ext cx="12192000" cy="672132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B17B824-D35F-4260-8A44-5033F194FAB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841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94"/>
    </mc:Choice>
    <mc:Fallback xmlns="">
      <p:transition spd="slow" advTm="17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766B0DF-F701-4CA9-ACEE-929A52691F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5114"/>
            <a:ext cx="12192000" cy="6787772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247A9BF-FEEC-4F13-B01F-197984422E2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938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42"/>
    </mc:Choice>
    <mc:Fallback xmlns="">
      <p:transition spd="slow" advTm="39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EB9DDB-8536-489A-9F5E-D0B0334994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2267"/>
            <a:ext cx="12192000" cy="673346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EF80026-D5C9-4F4B-B8B4-FB5778A6E6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721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91"/>
    </mc:Choice>
    <mc:Fallback xmlns="">
      <p:transition spd="slow" advTm="24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FED115-8A6A-4B3C-BA1F-11D6B43859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833"/>
            <a:ext cx="12192000" cy="676233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817A63F-1F98-4FD8-ABF4-A6422C8C0E7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676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6"/>
    </mc:Choice>
    <mc:Fallback xmlns="">
      <p:transition spd="slow" advTm="19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FFA2CFD-BCE9-45D5-8892-E469EFFDDA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54A483B-3B86-4689-B460-27D320A0735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364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8"/>
    </mc:Choice>
    <mc:Fallback xmlns="">
      <p:transition spd="slow" advTm="21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51727B-091F-4887-97E9-590A860DE9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9755"/>
            <a:ext cx="12192000" cy="673848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48A2AFA-D407-4B2C-94D9-FA913E5F2D0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958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24"/>
    </mc:Choice>
    <mc:Fallback xmlns="">
      <p:transition spd="slow" advTm="21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2931CC-D992-494B-BC18-47CC957829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9755"/>
            <a:ext cx="12192000" cy="673848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9B6D65E-D923-4DF1-B11E-93964DCEF95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595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32"/>
    </mc:Choice>
    <mc:Fallback xmlns="">
      <p:transition spd="slow" advTm="16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92B660C-8701-4332-A842-3638983BCE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6960"/>
            <a:ext cx="12192000" cy="670408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6E6F5B0-9900-4D0B-B2F6-AA44A717F1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709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29"/>
    </mc:Choice>
    <mc:Fallback xmlns="">
      <p:transition spd="slow" advTm="18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3A1BED-9598-424C-ACF5-CAC21E1F5C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4224"/>
            <a:ext cx="12192000" cy="6749552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0082EC2-10F3-450F-89B5-4F92A076637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07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29"/>
    </mc:Choice>
    <mc:Fallback xmlns="">
      <p:transition spd="slow" advTm="42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273B3B5-2849-4A61-8628-F58D581302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E061BB9-D9BF-4313-8565-85960DA95CF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35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13"/>
    </mc:Choice>
    <mc:Fallback xmlns="">
      <p:transition spd="slow" advTm="18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D0BD603-869C-4BE2-9C5F-C107FFC9FC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9352"/>
            <a:ext cx="12192000" cy="673929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B6171DC-CDED-42C7-8C34-6C3A714523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51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72"/>
    </mc:Choice>
    <mc:Fallback xmlns="">
      <p:transition spd="slow" advTm="15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ED9DE75-05C7-4E76-AD49-BE1F4B8D68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1910"/>
            <a:ext cx="12192000" cy="677418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FD83B46-4020-4E63-975C-3CFB6C5D84E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411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68"/>
    </mc:Choice>
    <mc:Fallback xmlns="">
      <p:transition spd="slow" advTm="39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72F22C-FC73-42BB-92F6-8CEBAB0EBD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1730"/>
            <a:ext cx="12192000" cy="679454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4DD49B4-C4B5-4E7E-AB8E-663FE107991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08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33"/>
    </mc:Choice>
    <mc:Fallback xmlns="">
      <p:transition spd="slow" advTm="47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DE8A717-3779-483C-B905-637221A528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5979"/>
            <a:ext cx="12192000" cy="678604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0F3C2E5-2339-43AF-9998-EF6D0D6F70C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902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33"/>
    </mc:Choice>
    <mc:Fallback xmlns="">
      <p:transition spd="slow" advTm="19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8DDCE4-1605-4F97-894D-78B1B7A754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1279"/>
            <a:ext cx="12192000" cy="675544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2858D0B-9335-4AE7-A1D4-4885BBB2BE7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108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6"/>
    </mc:Choice>
    <mc:Fallback xmlns="">
      <p:transition spd="slow" advTm="21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C101CCD-550A-485B-9DF6-54B0733906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356"/>
            <a:ext cx="12192000" cy="675728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5953911-F8F6-42A7-8E0A-8E75184C8E3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195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0"/>
    </mc:Choice>
    <mc:Fallback xmlns="">
      <p:transition spd="slow" advTm="14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4CD6CC8-5183-478E-B5CE-5677AD3AFA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8046"/>
            <a:ext cx="12192000" cy="674190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41ABC6A-D7BC-40F7-A966-93C6EFE65D0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07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10"/>
    </mc:Choice>
    <mc:Fallback xmlns="">
      <p:transition spd="slow" advTm="16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53E9D74-68C8-4B49-8655-8ABF2B9C18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8100"/>
            <a:ext cx="12192000" cy="67818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A795E86-861D-4F90-9FBB-9C8DCFC7F5E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375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41"/>
    </mc:Choice>
    <mc:Fallback xmlns="">
      <p:transition spd="slow" advTm="16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1BE7C6D-E71E-45B3-9EC1-C0E164C040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333"/>
            <a:ext cx="12192000" cy="6773333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5BAA5A1-C584-4B21-AE83-EBCE049312A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685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82"/>
    </mc:Choice>
    <mc:Fallback xmlns="">
      <p:transition spd="slow" advTm="37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CAF34C3-E292-4F11-92F9-FDC6416AF1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735"/>
            <a:ext cx="12192000" cy="676052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D5BF4C2-4034-4550-BC5E-C65EFA0F5FD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683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57"/>
    </mc:Choice>
    <mc:Fallback xmlns="">
      <p:transition spd="slow" advTm="16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F3CCDEF-5B6D-4123-9734-439B7154BE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D61EDC0-C4E1-45AE-890B-A9D81F665E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51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3"/>
    </mc:Choice>
    <mc:Fallback xmlns="">
      <p:transition spd="slow" advTm="13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0A604B3-14C2-47CD-835A-F2C4FFD704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487A3246-57F8-462F-AA9D-F278D668C930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993480" y="4716360"/>
              <a:ext cx="3424320" cy="93528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487A3246-57F8-462F-AA9D-F278D668C93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977640" y="4653000"/>
                <a:ext cx="3455640" cy="10620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76772C6-723A-4A0C-8A74-A327CF6EC89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460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970"/>
    </mc:Choice>
    <mc:Fallback>
      <p:transition spd="slow" advTm="199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2AA40F5-5178-43E3-9DA0-7E351213BF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7240"/>
            <a:ext cx="12192000" cy="6783519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88672B2C-B25B-4DB2-AF69-E69FF18F27B7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724760" y="1452960"/>
              <a:ext cx="8887320" cy="517572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88672B2C-B25B-4DB2-AF69-E69FF18F27B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708920" y="1389600"/>
                <a:ext cx="8918640" cy="530244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E6F35B0-B35E-4DE4-948F-B15F87301D8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210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552"/>
    </mc:Choice>
    <mc:Fallback>
      <p:transition spd="slow" advTm="325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4EC08BE-34D5-49D5-A5DF-ECEDC0CA3F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791"/>
            <a:ext cx="12192000" cy="6778417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73680215-0837-4641-A4C5-BFE858A6EC65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789360" y="5200920"/>
              <a:ext cx="3738600" cy="57816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73680215-0837-4641-A4C5-BFE858A6EC6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773520" y="5137560"/>
                <a:ext cx="3769920" cy="70488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383D571-CF45-4347-AE4C-839924D8BDB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255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998"/>
    </mc:Choice>
    <mc:Fallback>
      <p:transition spd="slow" advTm="189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E330628-8A14-4BF2-9DD9-30B6B6B8A7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8046"/>
            <a:ext cx="12192000" cy="6741908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9DB60E40-9B38-44AA-919F-3B188C867B43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384080" y="4886280"/>
              <a:ext cx="4690440" cy="124956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9DB60E40-9B38-44AA-919F-3B188C867B4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368240" y="4822920"/>
                <a:ext cx="4721760" cy="137628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28D2DBE-2582-4584-BD1D-DDF0C7C69F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919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240"/>
    </mc:Choice>
    <mc:Fallback>
      <p:transition spd="slow" advTm="172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DCF2C20-F96F-4E0E-B61E-90C6248AF7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7BAF415-E97B-4387-B642-B041A7BEB63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712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14"/>
    </mc:Choice>
    <mc:Fallback>
      <p:transition spd="slow" advTm="71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D434827-8F19-4966-A20F-D89DDE5FF6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333"/>
            <a:ext cx="12192000" cy="677333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646828B-460B-40A4-A761-BE8192CDAD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719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75"/>
    </mc:Choice>
    <mc:Fallback xmlns="">
      <p:transition spd="slow" advTm="22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FBB2C18-650C-4102-851C-822C1E365A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570"/>
            <a:ext cx="12192000" cy="6758859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F544F86-B9D8-439A-9706-01B1B8A7BA7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344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42"/>
    </mc:Choice>
    <mc:Fallback xmlns="">
      <p:transition spd="slow" advTm="30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0BF0A10-75DF-40A6-852D-FD1B5A32FD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3579"/>
            <a:ext cx="12192000" cy="6730841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D7DBCAF-1848-4206-A25A-30E0EC3086B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687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14"/>
    </mc:Choice>
    <mc:Fallback xmlns="">
      <p:transition spd="slow" advTm="24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6E579C4-42EA-401E-91F1-C081F00C0E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2666"/>
            <a:ext cx="12192000" cy="673266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5D3CD3F-A265-4417-A6EA-6569190731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308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64"/>
    </mc:Choice>
    <mc:Fallback xmlns="">
      <p:transition spd="slow" advTm="28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F8D7E11-AA18-4BCC-9EC5-7000736F443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79F8B38-BE55-46AB-A554-EE2CA263F8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6969"/>
            <a:ext cx="12192000" cy="6704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751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61"/>
    </mc:Choice>
    <mc:Fallback xmlns="">
      <p:transition spd="slow" advTm="56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F517D4B-364B-44A3-AF1E-AF9DB68766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4F571D5-DCC7-4DA7-B1BD-096DB322A83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116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96"/>
    </mc:Choice>
    <mc:Fallback xmlns="">
      <p:transition spd="slow" advTm="68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0">
            <a:extLst>
              <a:ext uri="{FF2B5EF4-FFF2-40B4-BE49-F238E27FC236}">
                <a16:creationId xmlns:a16="http://schemas.microsoft.com/office/drawing/2014/main" id="{0E9FC96C-B472-4F5C-8287-F758BCD288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257" y="313147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latin typeface="Sassoon Infant Std" panose="020B0503020103030203" pitchFamily="34" charset="0"/>
              </a:rPr>
              <a:t>Read the words…</a:t>
            </a:r>
          </a:p>
        </p:txBody>
      </p:sp>
      <p:grpSp>
        <p:nvGrpSpPr>
          <p:cNvPr id="19459" name="turkey">
            <a:extLst>
              <a:ext uri="{FF2B5EF4-FFF2-40B4-BE49-F238E27FC236}">
                <a16:creationId xmlns:a16="http://schemas.microsoft.com/office/drawing/2014/main" id="{E4585C8B-DCFE-4833-B6E9-072B1F73D315}"/>
              </a:ext>
            </a:extLst>
          </p:cNvPr>
          <p:cNvGrpSpPr>
            <a:grpSpLocks/>
          </p:cNvGrpSpPr>
          <p:nvPr/>
        </p:nvGrpSpPr>
        <p:grpSpPr bwMode="auto">
          <a:xfrm>
            <a:off x="7058026" y="1595439"/>
            <a:ext cx="2754313" cy="1311275"/>
            <a:chOff x="2821249" y="3228053"/>
            <a:chExt cx="2754164" cy="1311757"/>
          </a:xfrm>
        </p:grpSpPr>
        <p:pic>
          <p:nvPicPr>
            <p:cNvPr id="19472" name="Picture 9">
              <a:extLst>
                <a:ext uri="{FF2B5EF4-FFF2-40B4-BE49-F238E27FC236}">
                  <a16:creationId xmlns:a16="http://schemas.microsoft.com/office/drawing/2014/main" id="{4C215150-AB04-4FBD-A7BB-9C04A9E9906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21249" y="3228053"/>
              <a:ext cx="2754164" cy="13117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A7995F1-5692-4BB8-8960-51173368094E}"/>
                </a:ext>
              </a:extLst>
            </p:cNvPr>
            <p:cNvSpPr txBox="1"/>
            <p:nvPr/>
          </p:nvSpPr>
          <p:spPr>
            <a:xfrm>
              <a:off x="3186386" y="3390446"/>
              <a:ext cx="2101336" cy="92333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GB" sz="5400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 ExtraBold" pitchFamily="2" charset="0"/>
                </a:rPr>
                <a:t>back</a:t>
              </a:r>
            </a:p>
          </p:txBody>
        </p:sp>
      </p:grpSp>
      <p:grpSp>
        <p:nvGrpSpPr>
          <p:cNvPr id="19460" name="present">
            <a:extLst>
              <a:ext uri="{FF2B5EF4-FFF2-40B4-BE49-F238E27FC236}">
                <a16:creationId xmlns:a16="http://schemas.microsoft.com/office/drawing/2014/main" id="{02353B70-6C61-45FD-8149-4DC281B4349E}"/>
              </a:ext>
            </a:extLst>
          </p:cNvPr>
          <p:cNvGrpSpPr>
            <a:grpSpLocks/>
          </p:cNvGrpSpPr>
          <p:nvPr/>
        </p:nvGrpSpPr>
        <p:grpSpPr bwMode="auto">
          <a:xfrm>
            <a:off x="2349501" y="4205288"/>
            <a:ext cx="2417763" cy="1816100"/>
            <a:chOff x="219995" y="4677196"/>
            <a:chExt cx="2418328" cy="1816662"/>
          </a:xfrm>
        </p:grpSpPr>
        <p:pic>
          <p:nvPicPr>
            <p:cNvPr id="19470" name="Picture 11">
              <a:extLst>
                <a:ext uri="{FF2B5EF4-FFF2-40B4-BE49-F238E27FC236}">
                  <a16:creationId xmlns:a16="http://schemas.microsoft.com/office/drawing/2014/main" id="{48A1888B-311F-4E78-8978-F6846A8C1AE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9995" y="4677196"/>
              <a:ext cx="2418328" cy="1816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4754AC75-172B-4ED3-AC3A-45434AF3316F}"/>
                </a:ext>
              </a:extLst>
            </p:cNvPr>
            <p:cNvSpPr txBox="1"/>
            <p:nvPr/>
          </p:nvSpPr>
          <p:spPr>
            <a:xfrm>
              <a:off x="662389" y="4824038"/>
              <a:ext cx="1646831" cy="92333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GB" sz="5400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 ExtraBold" pitchFamily="2" charset="0"/>
                </a:rPr>
                <a:t>had</a:t>
              </a:r>
            </a:p>
          </p:txBody>
        </p:sp>
      </p:grpSp>
      <p:grpSp>
        <p:nvGrpSpPr>
          <p:cNvPr id="19461" name="holly">
            <a:extLst>
              <a:ext uri="{FF2B5EF4-FFF2-40B4-BE49-F238E27FC236}">
                <a16:creationId xmlns:a16="http://schemas.microsoft.com/office/drawing/2014/main" id="{2C5C8EBD-E13E-40B6-BEE3-025DC461185B}"/>
              </a:ext>
            </a:extLst>
          </p:cNvPr>
          <p:cNvGrpSpPr>
            <a:grpSpLocks/>
          </p:cNvGrpSpPr>
          <p:nvPr/>
        </p:nvGrpSpPr>
        <p:grpSpPr bwMode="auto">
          <a:xfrm>
            <a:off x="7575551" y="3881438"/>
            <a:ext cx="2024063" cy="2151062"/>
            <a:chOff x="5950784" y="4006128"/>
            <a:chExt cx="2076516" cy="2207468"/>
          </a:xfrm>
        </p:grpSpPr>
        <p:pic>
          <p:nvPicPr>
            <p:cNvPr id="19468" name="Picture 2">
              <a:extLst>
                <a:ext uri="{FF2B5EF4-FFF2-40B4-BE49-F238E27FC236}">
                  <a16:creationId xmlns:a16="http://schemas.microsoft.com/office/drawing/2014/main" id="{1674AEA2-9CD8-4A9B-9405-158710DBC55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50784" y="4006128"/>
              <a:ext cx="2076516" cy="22074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515ABF1C-C416-409F-8FB0-EAFE26B74DA7}"/>
                </a:ext>
              </a:extLst>
            </p:cNvPr>
            <p:cNvSpPr txBox="1"/>
            <p:nvPr/>
          </p:nvSpPr>
          <p:spPr>
            <a:xfrm>
              <a:off x="6308935" y="4680565"/>
              <a:ext cx="1646831" cy="94754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GB" sz="5400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 ExtraBold" pitchFamily="2" charset="0"/>
                </a:rPr>
                <a:t>as</a:t>
              </a:r>
            </a:p>
          </p:txBody>
        </p:sp>
      </p:grpSp>
      <p:pic>
        <p:nvPicPr>
          <p:cNvPr id="19462" name="Picture 15">
            <a:extLst>
              <a:ext uri="{FF2B5EF4-FFF2-40B4-BE49-F238E27FC236}">
                <a16:creationId xmlns:a16="http://schemas.microsoft.com/office/drawing/2014/main" id="{382CF38E-D612-4795-9641-530A30C14E3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1288" y="2695575"/>
            <a:ext cx="1885950" cy="2401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9048BE1-7161-41E3-90F4-8686ABB8B075}"/>
              </a:ext>
            </a:extLst>
          </p:cNvPr>
          <p:cNvSpPr txBox="1"/>
          <p:nvPr/>
        </p:nvSpPr>
        <p:spPr>
          <a:xfrm>
            <a:off x="5306177" y="4025974"/>
            <a:ext cx="1646831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5400" dirty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ExtraBold" pitchFamily="2" charset="0"/>
              </a:rPr>
              <a:t>the</a:t>
            </a:r>
          </a:p>
        </p:txBody>
      </p:sp>
      <p:grpSp>
        <p:nvGrpSpPr>
          <p:cNvPr id="19464" name="cake">
            <a:extLst>
              <a:ext uri="{FF2B5EF4-FFF2-40B4-BE49-F238E27FC236}">
                <a16:creationId xmlns:a16="http://schemas.microsoft.com/office/drawing/2014/main" id="{6B51D230-A76D-4DEB-964E-E13BEEBBE6EF}"/>
              </a:ext>
            </a:extLst>
          </p:cNvPr>
          <p:cNvGrpSpPr>
            <a:grpSpLocks/>
          </p:cNvGrpSpPr>
          <p:nvPr/>
        </p:nvGrpSpPr>
        <p:grpSpPr bwMode="auto">
          <a:xfrm>
            <a:off x="2486026" y="1595438"/>
            <a:ext cx="2544763" cy="1708150"/>
            <a:chOff x="457198" y="4618162"/>
            <a:chExt cx="2544169" cy="1708154"/>
          </a:xfrm>
        </p:grpSpPr>
        <p:pic>
          <p:nvPicPr>
            <p:cNvPr id="19466" name="Picture 18">
              <a:extLst>
                <a:ext uri="{FF2B5EF4-FFF2-40B4-BE49-F238E27FC236}">
                  <a16:creationId xmlns:a16="http://schemas.microsoft.com/office/drawing/2014/main" id="{24E2573A-818B-4BE1-B987-1E8BFAAEE66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198" y="4618162"/>
              <a:ext cx="2544169" cy="1708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49C7DF65-BE00-4DD4-AA4D-4AAFDFFDAB24}"/>
                </a:ext>
              </a:extLst>
            </p:cNvPr>
            <p:cNvSpPr txBox="1"/>
            <p:nvPr/>
          </p:nvSpPr>
          <p:spPr>
            <a:xfrm>
              <a:off x="1085553" y="5010574"/>
              <a:ext cx="1646831" cy="92333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GB" sz="5400" dirty="0">
                  <a:ln w="19050">
                    <a:solidFill>
                      <a:schemeClr val="tx1"/>
                    </a:solidFill>
                  </a:ln>
                  <a:solidFill>
                    <a:schemeClr val="bg1"/>
                  </a:solidFill>
                  <a:latin typeface="Twinkl ExtraBold" pitchFamily="2" charset="0"/>
                </a:rPr>
                <a:t>an</a:t>
              </a:r>
            </a:p>
          </p:txBody>
        </p:sp>
      </p:grp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9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DE73B9A4-17DE-4DAB-8FCE-ECF55986CF06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160800" y="2532240"/>
              <a:ext cx="6159960" cy="288144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DE73B9A4-17DE-4DAB-8FCE-ECF55986CF0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144960" y="2468880"/>
                <a:ext cx="6191280" cy="300816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1BA40E9-5711-4CF6-B2EB-3E15597B0EF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691"/>
    </mc:Choice>
    <mc:Fallback>
      <p:transition spd="slow" advTm="396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8B61775-2137-46FD-95B6-D8AB5B60C0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4CEEA639-7B05-4E59-8134-B2302650CC7C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010400" y="5302800"/>
              <a:ext cx="4137840" cy="151308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4CEEA639-7B05-4E59-8134-B2302650CC7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994560" y="5239440"/>
                <a:ext cx="4169160" cy="16398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0136C22-6B0A-4BAD-99F8-DF319B9346F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362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270"/>
    </mc:Choice>
    <mc:Fallback>
      <p:transition spd="slow" advTm="272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The Letter J Song - Learn the Alphabet">
            <a:hlinkClick r:id="" action="ppaction://media"/>
            <a:extLst>
              <a:ext uri="{FF2B5EF4-FFF2-40B4-BE49-F238E27FC236}">
                <a16:creationId xmlns:a16="http://schemas.microsoft.com/office/drawing/2014/main" id="{49719B54-6E9F-413F-9E14-C05B03A1D26D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066800" y="600075"/>
            <a:ext cx="9990667" cy="561975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94A24FB1-E719-4A22-ABE8-D4F0DA251C9C}"/>
                  </a:ext>
                </a:extLst>
              </p14:cNvPr>
              <p14:cNvContentPartPr/>
              <p14:nvPr/>
            </p14:nvContentPartPr>
            <p14:xfrm>
              <a:off x="1419120" y="5574600"/>
              <a:ext cx="360" cy="36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94A24FB1-E719-4A22-ABE8-D4F0DA251C9C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403280" y="5511240"/>
                <a:ext cx="31680" cy="127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02504290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998E4D9-F0D9-4506-8E41-C421C08221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402"/>
            <a:ext cx="12192000" cy="6757196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BB36C2E7-7F6C-4BC1-B4C3-2DD56BB4E235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69520" y="153000"/>
              <a:ext cx="10909440" cy="623772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BB36C2E7-7F6C-4BC1-B4C3-2DD56BB4E23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53680" y="89640"/>
                <a:ext cx="10940760" cy="636444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4FC40F77-3818-43A4-89DD-EA68C81562A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652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819"/>
    </mc:Choice>
    <mc:Fallback>
      <p:transition spd="slow" advTm="328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artoon Jam Images, Stock Photos &amp; Vectors | Shutterstock">
            <a:extLst>
              <a:ext uri="{FF2B5EF4-FFF2-40B4-BE49-F238E27FC236}">
                <a16:creationId xmlns:a16="http://schemas.microsoft.com/office/drawing/2014/main" id="{F662EBE6-4655-4108-A9B6-D1CF082E290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86"/>
          <a:stretch/>
        </p:blipFill>
        <p:spPr bwMode="auto">
          <a:xfrm>
            <a:off x="9398148" y="454308"/>
            <a:ext cx="1819274" cy="1882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09D0CAB-8903-472B-BAA0-002D78EA90D8}"/>
              </a:ext>
            </a:extLst>
          </p:cNvPr>
          <p:cNvSpPr txBox="1"/>
          <p:nvPr/>
        </p:nvSpPr>
        <p:spPr>
          <a:xfrm>
            <a:off x="171449" y="276225"/>
            <a:ext cx="89820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Sassoon Infant Std" panose="020B0503020103030203" pitchFamily="34" charset="0"/>
              </a:rPr>
              <a:t>Read the word and find the matching picture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A917D4-A671-47FF-9446-775A3399591A}"/>
              </a:ext>
            </a:extLst>
          </p:cNvPr>
          <p:cNvSpPr txBox="1"/>
          <p:nvPr/>
        </p:nvSpPr>
        <p:spPr>
          <a:xfrm>
            <a:off x="1257300" y="4995298"/>
            <a:ext cx="181927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>
                <a:latin typeface="Sassoon Infant Std" panose="020B0503020103030203" pitchFamily="34" charset="0"/>
              </a:rPr>
              <a:t>jam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FF733F8-C6E6-4809-BF18-0EE0100893C6}"/>
              </a:ext>
            </a:extLst>
          </p:cNvPr>
          <p:cNvSpPr txBox="1"/>
          <p:nvPr/>
        </p:nvSpPr>
        <p:spPr>
          <a:xfrm>
            <a:off x="1257300" y="3004573"/>
            <a:ext cx="307657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>
                <a:latin typeface="Sassoon Infant Std" panose="020B0503020103030203" pitchFamily="34" charset="0"/>
              </a:rPr>
              <a:t>jacket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E3BE6CD-A502-4EC8-850A-C1FB57C3C3D1}"/>
              </a:ext>
            </a:extLst>
          </p:cNvPr>
          <p:cNvSpPr txBox="1"/>
          <p:nvPr/>
        </p:nvSpPr>
        <p:spPr>
          <a:xfrm>
            <a:off x="1257300" y="1013849"/>
            <a:ext cx="181927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>
                <a:latin typeface="Sassoon Infant Std" panose="020B0503020103030203" pitchFamily="34" charset="0"/>
              </a:rPr>
              <a:t>jog</a:t>
            </a:r>
          </a:p>
        </p:txBody>
      </p:sp>
      <p:pic>
        <p:nvPicPr>
          <p:cNvPr id="1030" name="Picture 6" descr="Jacket Cartoon Images, Stock Photos &amp; Vectors | Shutterstock">
            <a:extLst>
              <a:ext uri="{FF2B5EF4-FFF2-40B4-BE49-F238E27FC236}">
                <a16:creationId xmlns:a16="http://schemas.microsoft.com/office/drawing/2014/main" id="{B9773E7D-7E0E-4F47-866B-0C2B94CCDEA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46" t="5714" r="12692" b="12501"/>
          <a:stretch/>
        </p:blipFill>
        <p:spPr bwMode="auto">
          <a:xfrm>
            <a:off x="9398147" y="4867275"/>
            <a:ext cx="1819275" cy="1842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Man Jogging Cartoon - Jogging Cartoon PNG Image | Transparent PNG Free  Download on SeekPNG">
            <a:extLst>
              <a:ext uri="{FF2B5EF4-FFF2-40B4-BE49-F238E27FC236}">
                <a16:creationId xmlns:a16="http://schemas.microsoft.com/office/drawing/2014/main" id="{3E7C53D1-8CB8-44B5-9426-0C54F750CB9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55" t="4027" r="10059" b="5637"/>
          <a:stretch/>
        </p:blipFill>
        <p:spPr bwMode="auto">
          <a:xfrm>
            <a:off x="9398148" y="2403214"/>
            <a:ext cx="1943101" cy="2398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D776EDB5-C29B-4B04-B389-45E37A5241E7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410480" y="1861200"/>
              <a:ext cx="7876440" cy="456372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D776EDB5-C29B-4B04-B389-45E37A5241E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394640" y="1797840"/>
                <a:ext cx="7907760" cy="469044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DBADF68-5058-4261-BA90-D02554D1882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1289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907"/>
    </mc:Choice>
    <mc:Fallback>
      <p:transition spd="slow" advTm="509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5E5BFCB-2DA1-4484-8039-016413232F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755"/>
            <a:ext cx="12192000" cy="6772489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1DB05200-B2FA-486A-93FA-C349ACCD03E7}"/>
                  </a:ext>
                </a:extLst>
              </p14:cNvPr>
              <p14:cNvContentPartPr/>
              <p14:nvPr/>
            </p14:nvContentPartPr>
            <p14:xfrm>
              <a:off x="1469880" y="2736360"/>
              <a:ext cx="246960" cy="22968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1DB05200-B2FA-486A-93FA-C349ACCD03E7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454040" y="2673000"/>
                <a:ext cx="278280" cy="356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41226A1A-4E84-48CE-AD54-2A17C3A416A3}"/>
                  </a:ext>
                </a:extLst>
              </p14:cNvPr>
              <p14:cNvContentPartPr/>
              <p14:nvPr/>
            </p14:nvContentPartPr>
            <p14:xfrm>
              <a:off x="1716480" y="1886400"/>
              <a:ext cx="833040" cy="1088280"/>
            </p14:xfrm>
          </p:contentPart>
        </mc:Choice>
        <mc:Fallback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41226A1A-4E84-48CE-AD54-2A17C3A416A3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700640" y="1823040"/>
                <a:ext cx="864360" cy="1215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9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B8EAA0F1-2463-420E-A096-96901FABA0F8}"/>
                  </a:ext>
                </a:extLst>
              </p14:cNvPr>
              <p14:cNvContentPartPr/>
              <p14:nvPr/>
            </p14:nvContentPartPr>
            <p14:xfrm>
              <a:off x="2107080" y="1878120"/>
              <a:ext cx="535680" cy="1963440"/>
            </p14:xfrm>
          </p:contentPart>
        </mc:Choice>
        <mc:Fallback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B8EAA0F1-2463-420E-A096-96901FABA0F8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2091240" y="1814760"/>
                <a:ext cx="567000" cy="2090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1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AA220EEB-3E8A-4464-8639-990263A26650}"/>
                  </a:ext>
                </a:extLst>
              </p14:cNvPr>
              <p14:cNvContentPartPr/>
              <p14:nvPr/>
            </p14:nvContentPartPr>
            <p14:xfrm>
              <a:off x="1843920" y="3229200"/>
              <a:ext cx="552600" cy="697320"/>
            </p14:xfrm>
          </p:contentPart>
        </mc:Choice>
        <mc:Fallback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AA220EEB-3E8A-4464-8639-990263A26650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828080" y="3165840"/>
                <a:ext cx="583920" cy="824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3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B9252B76-39BB-453D-A698-D016B1D3ECFF}"/>
                  </a:ext>
                </a:extLst>
              </p14:cNvPr>
              <p14:cNvContentPartPr/>
              <p14:nvPr/>
            </p14:nvContentPartPr>
            <p14:xfrm>
              <a:off x="3951000" y="4249080"/>
              <a:ext cx="1351080" cy="646200"/>
            </p14:xfrm>
          </p:contentPart>
        </mc:Choice>
        <mc:Fallback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B9252B76-39BB-453D-A698-D016B1D3ECFF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3935160" y="4185720"/>
                <a:ext cx="1382400" cy="772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5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88F33F6D-F5BA-4A2A-8DFE-4AE6653F664E}"/>
                  </a:ext>
                </a:extLst>
              </p14:cNvPr>
              <p14:cNvContentPartPr/>
              <p14:nvPr/>
            </p14:nvContentPartPr>
            <p14:xfrm>
              <a:off x="4324680" y="4852440"/>
              <a:ext cx="977400" cy="42840"/>
            </p14:xfrm>
          </p:contentPart>
        </mc:Choice>
        <mc:Fallback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88F33F6D-F5BA-4A2A-8DFE-4AE6653F664E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4308840" y="4789080"/>
                <a:ext cx="1008720" cy="169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7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DBD6006B-64AC-4DF4-8A5C-F88FBAEB80C1}"/>
                  </a:ext>
                </a:extLst>
              </p14:cNvPr>
              <p14:cNvContentPartPr/>
              <p14:nvPr/>
            </p14:nvContentPartPr>
            <p14:xfrm>
              <a:off x="3432600" y="5880600"/>
              <a:ext cx="518760" cy="25920"/>
            </p14:xfrm>
          </p:contentPart>
        </mc:Choice>
        <mc:Fallback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DBD6006B-64AC-4DF4-8A5C-F88FBAEB80C1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3416760" y="5817240"/>
                <a:ext cx="550080" cy="152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19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59D994CA-294B-49F6-BF09-6CC0FF8EC728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716480" y="977040"/>
              <a:ext cx="6244920" cy="5660280"/>
            </p14:xfrm>
          </p:contentPart>
        </mc:Choice>
        <mc:Fallback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59D994CA-294B-49F6-BF09-6CC0FF8EC72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1700640" y="913680"/>
                <a:ext cx="6270120" cy="5733000"/>
              </a:xfrm>
              <a:prstGeom prst="rect">
                <a:avLst/>
              </a:prstGeom>
            </p:spPr>
          </p:pic>
        </mc:Fallback>
      </mc:AlternateContent>
      <p:pic>
        <p:nvPicPr>
          <p:cNvPr id="15" name="Audio 14">
            <a:hlinkClick r:id="" action="ppaction://media"/>
            <a:extLst>
              <a:ext uri="{FF2B5EF4-FFF2-40B4-BE49-F238E27FC236}">
                <a16:creationId xmlns:a16="http://schemas.microsoft.com/office/drawing/2014/main" id="{391C8A2E-34FB-4D35-9E70-937B6199D22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061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4705"/>
    </mc:Choice>
    <mc:Fallback>
      <p:transition spd="slow" advTm="847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2D4F938-27CD-4ED7-8ECF-E7EBB3D18A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F638A3E-DCB4-41FF-8864-9F629B5614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885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224"/>
    </mc:Choice>
    <mc:Fallback>
      <p:transition spd="slow" advTm="222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1439</TotalTime>
  <Words>20</Words>
  <Application>Microsoft Office PowerPoint</Application>
  <PresentationFormat>Widescreen</PresentationFormat>
  <Paragraphs>10</Paragraphs>
  <Slides>42</Slides>
  <Notes>0</Notes>
  <HiddenSlides>0</HiddenSlides>
  <MMClips>42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8" baseType="lpstr">
      <vt:lpstr>Arial</vt:lpstr>
      <vt:lpstr>Calibri</vt:lpstr>
      <vt:lpstr>Calibri Light</vt:lpstr>
      <vt:lpstr>Sassoon Infant Std</vt:lpstr>
      <vt:lpstr>Twinkl ExtraBold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Read the words…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45</cp:revision>
  <dcterms:created xsi:type="dcterms:W3CDTF">2020-11-03T22:38:40Z</dcterms:created>
  <dcterms:modified xsi:type="dcterms:W3CDTF">2020-12-06T14:27:28Z</dcterms:modified>
</cp:coreProperties>
</file>