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embedTrueTypeFonts="1">
  <p:sldMasterIdLst>
    <p:sldMasterId id="2147483688" r:id="rId1"/>
  </p:sldMasterIdLst>
  <p:notesMasterIdLst>
    <p:notesMasterId r:id="rId19"/>
  </p:notesMasterIdLst>
  <p:handoutMasterIdLst>
    <p:handoutMasterId r:id="rId20"/>
  </p:handoutMasterIdLst>
  <p:sldIdLst>
    <p:sldId id="258" r:id="rId2"/>
    <p:sldId id="277" r:id="rId3"/>
    <p:sldId id="264" r:id="rId4"/>
    <p:sldId id="268" r:id="rId5"/>
    <p:sldId id="267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9" r:id="rId15"/>
    <p:sldId id="280" r:id="rId16"/>
    <p:sldId id="281" r:id="rId17"/>
    <p:sldId id="278" r:id="rId18"/>
  </p:sldIdLst>
  <p:sldSz cx="19080163" cy="972026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Twinkl" pitchFamily="2" charset="77"/>
      <p:regular r:id="rId27"/>
      <p:bold r:id="rId28"/>
    </p:embeddedFont>
  </p:embeddedFontLst>
  <p:defaultTextStyle>
    <a:defPPr>
      <a:defRPr lang="en-US"/>
    </a:defPPr>
    <a:lvl1pPr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822325" indent="-365125"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644650" indent="-730250"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2466975" indent="-1095375"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3289300" indent="-1460500"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2">
          <p15:clr>
            <a:srgbClr val="A4A3A4"/>
          </p15:clr>
        </p15:guide>
        <p15:guide id="2" pos="6032">
          <p15:clr>
            <a:srgbClr val="A4A3A4"/>
          </p15:clr>
        </p15:guide>
        <p15:guide id="3" pos="430">
          <p15:clr>
            <a:srgbClr val="A4A3A4"/>
          </p15:clr>
        </p15:guide>
        <p15:guide id="4" orient="horz" pos="5647">
          <p15:clr>
            <a:srgbClr val="A4A3A4"/>
          </p15:clr>
        </p15:guide>
        <p15:guide id="5" pos="11566">
          <p15:clr>
            <a:srgbClr val="A4A3A4"/>
          </p15:clr>
        </p15:guide>
        <p15:guide id="6" orient="horz" pos="340">
          <p15:clr>
            <a:srgbClr val="A4A3A4"/>
          </p15:clr>
        </p15:guide>
        <p15:guide id="7" pos="657">
          <p15:clr>
            <a:srgbClr val="A4A3A4"/>
          </p15:clr>
        </p15:guide>
        <p15:guide id="8" orient="horz" pos="544">
          <p15:clr>
            <a:srgbClr val="A4A3A4"/>
          </p15:clr>
        </p15:guide>
        <p15:guide id="9" orient="horz" pos="5443">
          <p15:clr>
            <a:srgbClr val="A4A3A4"/>
          </p15:clr>
        </p15:guide>
        <p15:guide id="10" pos="1138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8118" autoAdjust="0"/>
    <p:restoredTop sz="94660"/>
  </p:normalViewPr>
  <p:slideViewPr>
    <p:cSldViewPr snapToGrid="0">
      <p:cViewPr varScale="1">
        <p:scale>
          <a:sx n="75" d="100"/>
          <a:sy n="75" d="100"/>
        </p:scale>
        <p:origin x="192" y="616"/>
      </p:cViewPr>
      <p:guideLst>
        <p:guide orient="horz" pos="3062"/>
        <p:guide pos="6032"/>
        <p:guide pos="430"/>
        <p:guide orient="horz" pos="5647"/>
        <p:guide pos="11566"/>
        <p:guide orient="horz" pos="340"/>
        <p:guide pos="657"/>
        <p:guide orient="horz" pos="544"/>
        <p:guide orient="horz" pos="5443"/>
        <p:guide pos="11385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249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DEE5247-5B29-F942-ACE6-AE43E857453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87622B-E80C-0342-9642-E8689796CB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6CB2F17-CE39-DB40-A613-309FE73B7494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86F708-96C8-F146-A01B-4FDCA34575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454F39-0536-6F48-9658-490EC1DA8CF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8BFCF8E-7EA2-0743-8B9A-DD6AE9F04A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EAB007-8095-FB4F-870A-70489B9482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F46425-53AB-164E-8404-66225D9DBB9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D344758-FED6-C44B-AE2B-5A82A7CA56D2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DA69C95-39EA-EA4A-9F3F-E727FCC3A8A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1638" y="1143000"/>
            <a:ext cx="6054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F1B2AC-E1FD-0F4F-BD88-D08D8A869B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E03523-0BC4-8249-9AB5-0AEF8221AF8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C86B1A-4287-094D-A875-25161886EE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5CE767B-641B-5644-8ED4-1882E800BCB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822325"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644650"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2466975"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3289300"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4113246" algn="l" defTabSz="1645298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6pPr>
    <a:lvl7pPr marL="4935894" algn="l" defTabSz="1645298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7pPr>
    <a:lvl8pPr marL="5758543" algn="l" defTabSz="1645298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8pPr>
    <a:lvl9pPr marL="6581194" algn="l" defTabSz="1645298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5747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61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761" y="2587570"/>
            <a:ext cx="16456641" cy="616741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475058-FFF9-9B43-8B4B-59837E66CA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00C2FEAC-4701-4D4F-B235-4A5C178EBEE8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201C0B-9ABB-AA48-82B1-0C7EC7E74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84684-4F32-8C4D-8A9F-21A6A9BFA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4AC4F9BD-347C-3E4C-A8A8-0A6AF1937C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9542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1823" y="2423317"/>
            <a:ext cx="16456641" cy="4043359"/>
          </a:xfrm>
          <a:prstGeom prst="rect">
            <a:avLst/>
          </a:prstGeom>
        </p:spPr>
        <p:txBody>
          <a:bodyPr anchor="b"/>
          <a:lstStyle>
            <a:lvl1pPr>
              <a:defRPr sz="850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1823" y="6504927"/>
            <a:ext cx="16456641" cy="21263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402">
                <a:solidFill>
                  <a:schemeClr val="tx1">
                    <a:tint val="75000"/>
                  </a:schemeClr>
                </a:solidFill>
              </a:defRPr>
            </a:lvl1pPr>
            <a:lvl2pPr marL="648035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296071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3pPr>
            <a:lvl4pPr marL="1944106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4pPr>
            <a:lvl5pPr marL="2592141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5pPr>
            <a:lvl6pPr marL="3240176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6pPr>
            <a:lvl7pPr marL="388821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7pPr>
            <a:lvl8pPr marL="4536247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8pPr>
            <a:lvl9pPr marL="518428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6B41B-0345-0348-AA43-098DCAAD92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DC3218AF-A5DD-FA42-8C15-26859484CC67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A4806-A47F-E649-B2D2-8D0A149A9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E175A6-685E-5C4B-95CD-919BCBD65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B48FD9A7-625A-7D45-B24A-04E31FBCAE6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4766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61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11761" y="2587570"/>
            <a:ext cx="8109069" cy="616741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659333" y="2587570"/>
            <a:ext cx="8109069" cy="616741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F5899A-D8DA-0F4A-85CA-E398A5D291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7D8736CC-C38B-A845-839B-D29744604DB6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A9A3D-A847-4549-9BCA-544E5C766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24F51B-67FE-0E4B-83DF-990CEF554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5D1F9B34-B332-CE4E-83B4-F5ABE5F106A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9354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4246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14247" y="2382815"/>
            <a:ext cx="8071803" cy="116778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402" b="1"/>
            </a:lvl1pPr>
            <a:lvl2pPr marL="648035" indent="0">
              <a:buNone/>
              <a:defRPr sz="2835" b="1"/>
            </a:lvl2pPr>
            <a:lvl3pPr marL="1296071" indent="0">
              <a:buNone/>
              <a:defRPr sz="2551" b="1"/>
            </a:lvl3pPr>
            <a:lvl4pPr marL="1944106" indent="0">
              <a:buNone/>
              <a:defRPr sz="2268" b="1"/>
            </a:lvl4pPr>
            <a:lvl5pPr marL="2592141" indent="0">
              <a:buNone/>
              <a:defRPr sz="2268" b="1"/>
            </a:lvl5pPr>
            <a:lvl6pPr marL="3240176" indent="0">
              <a:buNone/>
              <a:defRPr sz="2268" b="1"/>
            </a:lvl6pPr>
            <a:lvl7pPr marL="3888212" indent="0">
              <a:buNone/>
              <a:defRPr sz="2268" b="1"/>
            </a:lvl7pPr>
            <a:lvl8pPr marL="4536247" indent="0">
              <a:buNone/>
              <a:defRPr sz="2268" b="1"/>
            </a:lvl8pPr>
            <a:lvl9pPr marL="5184282" indent="0">
              <a:buNone/>
              <a:defRPr sz="226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14247" y="3550596"/>
            <a:ext cx="8071803" cy="522239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659333" y="2382815"/>
            <a:ext cx="8111554" cy="116778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402" b="1"/>
            </a:lvl1pPr>
            <a:lvl2pPr marL="648035" indent="0">
              <a:buNone/>
              <a:defRPr sz="2835" b="1"/>
            </a:lvl2pPr>
            <a:lvl3pPr marL="1296071" indent="0">
              <a:buNone/>
              <a:defRPr sz="2551" b="1"/>
            </a:lvl3pPr>
            <a:lvl4pPr marL="1944106" indent="0">
              <a:buNone/>
              <a:defRPr sz="2268" b="1"/>
            </a:lvl4pPr>
            <a:lvl5pPr marL="2592141" indent="0">
              <a:buNone/>
              <a:defRPr sz="2268" b="1"/>
            </a:lvl5pPr>
            <a:lvl6pPr marL="3240176" indent="0">
              <a:buNone/>
              <a:defRPr sz="2268" b="1"/>
            </a:lvl6pPr>
            <a:lvl7pPr marL="3888212" indent="0">
              <a:buNone/>
              <a:defRPr sz="2268" b="1"/>
            </a:lvl7pPr>
            <a:lvl8pPr marL="4536247" indent="0">
              <a:buNone/>
              <a:defRPr sz="2268" b="1"/>
            </a:lvl8pPr>
            <a:lvl9pPr marL="5184282" indent="0">
              <a:buNone/>
              <a:defRPr sz="226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659333" y="3550596"/>
            <a:ext cx="8111554" cy="522239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BB6679-C593-F94C-8F47-4BA1F65E70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A60E3F3F-B848-AA4D-AFB9-087E5879C9C3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5F1411-44FF-934A-9813-F07240146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F1B561-DFE1-E746-9BDA-29B0D113E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DDA0F2C0-1BCE-1445-8C86-02CDD6D44C8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3302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61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C4923B-5FBE-6F40-8163-3ED23598DC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33FF5284-F6BC-AC40-8CC3-84A9FC0BAB88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EB91CB-4156-7C4E-B157-4F72263F0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72B3B3-28C7-9949-9D34-EA01CA258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B5D4D061-34F6-4E41-88F0-A703DDE3D2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2227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4562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4247" y="648018"/>
            <a:ext cx="6153849" cy="2268061"/>
          </a:xfrm>
          <a:prstGeom prst="rect">
            <a:avLst/>
          </a:prstGeom>
        </p:spPr>
        <p:txBody>
          <a:bodyPr anchor="b"/>
          <a:lstStyle>
            <a:lvl1pPr>
              <a:defRPr sz="453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11554" y="1399539"/>
            <a:ext cx="9659333" cy="6907687"/>
          </a:xfrm>
          <a:prstGeom prst="rect">
            <a:avLst/>
          </a:prstGeom>
        </p:spPr>
        <p:txBody>
          <a:bodyPr/>
          <a:lstStyle>
            <a:lvl1pPr>
              <a:defRPr sz="4536"/>
            </a:lvl1pPr>
            <a:lvl2pPr>
              <a:defRPr sz="3969"/>
            </a:lvl2pPr>
            <a:lvl3pPr>
              <a:defRPr sz="3402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4247" y="2916079"/>
            <a:ext cx="6153849" cy="54023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68"/>
            </a:lvl1pPr>
            <a:lvl2pPr marL="648035" indent="0">
              <a:buNone/>
              <a:defRPr sz="1984"/>
            </a:lvl2pPr>
            <a:lvl3pPr marL="1296071" indent="0">
              <a:buNone/>
              <a:defRPr sz="1701"/>
            </a:lvl3pPr>
            <a:lvl4pPr marL="1944106" indent="0">
              <a:buNone/>
              <a:defRPr sz="1417"/>
            </a:lvl4pPr>
            <a:lvl5pPr marL="2592141" indent="0">
              <a:buNone/>
              <a:defRPr sz="1417"/>
            </a:lvl5pPr>
            <a:lvl6pPr marL="3240176" indent="0">
              <a:buNone/>
              <a:defRPr sz="1417"/>
            </a:lvl6pPr>
            <a:lvl7pPr marL="3888212" indent="0">
              <a:buNone/>
              <a:defRPr sz="1417"/>
            </a:lvl7pPr>
            <a:lvl8pPr marL="4536247" indent="0">
              <a:buNone/>
              <a:defRPr sz="1417"/>
            </a:lvl8pPr>
            <a:lvl9pPr marL="5184282" indent="0">
              <a:buNone/>
              <a:defRPr sz="141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61C338-9631-834B-808D-FDE13EBE1B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82F0D6BC-F479-1B4D-94A9-20A4A4A12961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769FBC-7691-E94F-823E-7DFA90E02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4FC9FB-0FEB-9C4B-A119-7D6F933B0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AFE637E6-7825-6E4C-B885-D86AE0B126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8463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4247" y="648018"/>
            <a:ext cx="6153849" cy="2268061"/>
          </a:xfrm>
          <a:prstGeom prst="rect">
            <a:avLst/>
          </a:prstGeom>
        </p:spPr>
        <p:txBody>
          <a:bodyPr anchor="b"/>
          <a:lstStyle>
            <a:lvl1pPr>
              <a:defRPr sz="453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11554" y="1399539"/>
            <a:ext cx="9659333" cy="6907687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4536"/>
            </a:lvl1pPr>
            <a:lvl2pPr marL="648035" indent="0">
              <a:buNone/>
              <a:defRPr sz="3969"/>
            </a:lvl2pPr>
            <a:lvl3pPr marL="1296071" indent="0">
              <a:buNone/>
              <a:defRPr sz="3402"/>
            </a:lvl3pPr>
            <a:lvl4pPr marL="1944106" indent="0">
              <a:buNone/>
              <a:defRPr sz="2835"/>
            </a:lvl4pPr>
            <a:lvl5pPr marL="2592141" indent="0">
              <a:buNone/>
              <a:defRPr sz="2835"/>
            </a:lvl5pPr>
            <a:lvl6pPr marL="3240176" indent="0">
              <a:buNone/>
              <a:defRPr sz="2835"/>
            </a:lvl6pPr>
            <a:lvl7pPr marL="3888212" indent="0">
              <a:buNone/>
              <a:defRPr sz="2835"/>
            </a:lvl7pPr>
            <a:lvl8pPr marL="4536247" indent="0">
              <a:buNone/>
              <a:defRPr sz="2835"/>
            </a:lvl8pPr>
            <a:lvl9pPr marL="5184282" indent="0">
              <a:buNone/>
              <a:defRPr sz="2835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4247" y="2916079"/>
            <a:ext cx="6153849" cy="54023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68"/>
            </a:lvl1pPr>
            <a:lvl2pPr marL="648035" indent="0">
              <a:buNone/>
              <a:defRPr sz="1984"/>
            </a:lvl2pPr>
            <a:lvl3pPr marL="1296071" indent="0">
              <a:buNone/>
              <a:defRPr sz="1701"/>
            </a:lvl3pPr>
            <a:lvl4pPr marL="1944106" indent="0">
              <a:buNone/>
              <a:defRPr sz="1417"/>
            </a:lvl4pPr>
            <a:lvl5pPr marL="2592141" indent="0">
              <a:buNone/>
              <a:defRPr sz="1417"/>
            </a:lvl5pPr>
            <a:lvl6pPr marL="3240176" indent="0">
              <a:buNone/>
              <a:defRPr sz="1417"/>
            </a:lvl6pPr>
            <a:lvl7pPr marL="3888212" indent="0">
              <a:buNone/>
              <a:defRPr sz="1417"/>
            </a:lvl7pPr>
            <a:lvl8pPr marL="4536247" indent="0">
              <a:buNone/>
              <a:defRPr sz="1417"/>
            </a:lvl8pPr>
            <a:lvl9pPr marL="5184282" indent="0">
              <a:buNone/>
              <a:defRPr sz="141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648396-2AC2-BD4D-9020-452CE192B3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29D526F7-A374-2C4B-B866-5E63C651C21A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C78B9F-4F52-F941-9FE3-FE0AEC49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4F4A7D-4992-9647-8097-D7214B454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686C3328-497A-064D-8173-6D4D2E529D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331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61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11761" y="2587570"/>
            <a:ext cx="16456641" cy="616741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026B55-BC99-F446-AF9F-98B41B65E6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A30AB656-28B0-DB4E-B5BA-4EEE0C792081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2BCFBB-EF7C-2C4E-8B9A-07FD3DD78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AA023F-6EF8-224C-8119-A2C6969F1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038CA0B7-96DA-8F40-9FF2-11F730898FD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7024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654242" y="517514"/>
            <a:ext cx="4114160" cy="8237474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11761" y="517514"/>
            <a:ext cx="12103978" cy="823747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84A53-4695-4444-8A9E-E5DF7386C6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4B9B6A61-43E5-EE48-8ECF-A036A792542F}" type="datetimeFigureOut">
              <a:rPr lang="en-US"/>
              <a:pPr>
                <a:defRPr/>
              </a:pPr>
              <a:t>2/1/21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25AF3-41C5-2E41-908E-0FF77FFDE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A6A799-752C-BC48-9431-4339F59F0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fld id="{A54A237A-8E80-2D48-AFEA-FAE12F1902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4810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3D5B116-6987-ED44-B84A-6EDFE313F12F}"/>
              </a:ext>
            </a:extLst>
          </p:cNvPr>
          <p:cNvSpPr/>
          <p:nvPr userDrawn="1"/>
        </p:nvSpPr>
        <p:spPr bwMode="auto">
          <a:xfrm>
            <a:off x="954088" y="620713"/>
            <a:ext cx="17152937" cy="844550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64529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913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4007" y="678767"/>
            <a:ext cx="17152271" cy="140929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5143"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62369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9692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79126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BCDD244-316C-174F-96D7-5C59A297FDCD}"/>
              </a:ext>
            </a:extLst>
          </p:cNvPr>
          <p:cNvSpPr/>
          <p:nvPr userDrawn="1"/>
        </p:nvSpPr>
        <p:spPr bwMode="auto">
          <a:xfrm>
            <a:off x="825500" y="577850"/>
            <a:ext cx="17429163" cy="8564563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64529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36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517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81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82" r:id="rId13"/>
    <p:sldLayoutId id="2147483883" r:id="rId14"/>
    <p:sldLayoutId id="2147483895" r:id="rId15"/>
  </p:sldLayoutIdLst>
  <p:txStyles>
    <p:titleStyle>
      <a:lvl1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2pPr>
      <a:lvl3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3pPr>
      <a:lvl4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4pPr>
      <a:lvl5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1295400" rtl="0" fontAlgn="base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1295400" rtl="0" fontAlgn="base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1295400" rtl="0" fontAlgn="base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1295400" rtl="0" fontAlgn="base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323850" indent="-323850" algn="l" defTabSz="1295400" rtl="0" eaLnBrk="0" fontAlgn="base" hangingPunct="0">
        <a:lnSpc>
          <a:spcPct val="90000"/>
        </a:lnSpc>
        <a:spcBef>
          <a:spcPts val="1413"/>
        </a:spcBef>
        <a:spcAft>
          <a:spcPct val="0"/>
        </a:spcAft>
        <a:buFont typeface="Arial" panose="020B0604020202020204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71550" indent="-323850" algn="l" defTabSz="1295400" rtl="0" eaLnBrk="0" fontAlgn="base" hangingPunct="0">
        <a:lnSpc>
          <a:spcPct val="90000"/>
        </a:lnSpc>
        <a:spcBef>
          <a:spcPts val="713"/>
        </a:spcBef>
        <a:spcAft>
          <a:spcPct val="0"/>
        </a:spcAft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619250" indent="-323850" algn="l" defTabSz="1295400" rtl="0" eaLnBrk="0" fontAlgn="base" hangingPunct="0">
        <a:lnSpc>
          <a:spcPct val="90000"/>
        </a:lnSpc>
        <a:spcBef>
          <a:spcPts val="713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66950" indent="-323850" algn="l" defTabSz="1295400" rtl="0" eaLnBrk="0" fontAlgn="base" hangingPunct="0">
        <a:lnSpc>
          <a:spcPct val="90000"/>
        </a:lnSpc>
        <a:spcBef>
          <a:spcPts val="713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914650" indent="-323850" algn="l" defTabSz="1295400" rtl="0" eaLnBrk="0" fontAlgn="base" hangingPunct="0">
        <a:lnSpc>
          <a:spcPct val="90000"/>
        </a:lnSpc>
        <a:spcBef>
          <a:spcPts val="713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564194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6pPr>
      <a:lvl7pPr marL="4212229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7pPr>
      <a:lvl8pPr marL="4860265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8pPr>
      <a:lvl9pPr marL="5508300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1pPr>
      <a:lvl2pPr marL="648035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96071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3pPr>
      <a:lvl4pPr marL="1944106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4pPr>
      <a:lvl5pPr marL="2592141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5pPr>
      <a:lvl6pPr marL="3240176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6pPr>
      <a:lvl7pPr marL="3888212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7pPr>
      <a:lvl8pPr marL="4536247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8pPr>
      <a:lvl9pPr marL="5184282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46.png"/><Relationship Id="rId5" Type="http://schemas.openxmlformats.org/officeDocument/2006/relationships/image" Target="../media/image6.pn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3.png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05EAE4D2-7BDA-8B45-9051-61D69E1C1B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1550" y="1971675"/>
            <a:ext cx="6443663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D3FB736-F413-4E43-B16E-BD51ECF036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99"/>
    </mc:Choice>
    <mc:Fallback xmlns="">
      <p:transition spd="slow" advTm="10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F448410-B725-D543-8216-D19E6C5460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5"/>
    </mc:Choice>
    <mc:Fallback xmlns="">
      <p:transition spd="slow" advTm="5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0E1012F1-D16D-E44C-8CB2-AB38FAB3F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7113" y="217488"/>
            <a:ext cx="78105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A little brown acorn fell down to the ground,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one windy and wet autumn day.</a:t>
            </a:r>
          </a:p>
          <a:p>
            <a:pPr algn="ctr">
              <a:lnSpc>
                <a:spcPct val="200000"/>
              </a:lnSpc>
            </a:pPr>
            <a:br>
              <a:rPr lang="en-GB" altLang="en-US" sz="2400">
                <a:latin typeface="Twinkl" pitchFamily="2" charset="77"/>
              </a:rPr>
            </a:br>
            <a:r>
              <a:rPr lang="en-GB" altLang="en-US" sz="2400">
                <a:latin typeface="Twinkl" pitchFamily="2" charset="77"/>
              </a:rPr>
              <a:t>and right there, he decided to stay.</a:t>
            </a:r>
          </a:p>
        </p:txBody>
      </p:sp>
      <p:sp>
        <p:nvSpPr>
          <p:cNvPr id="15363" name="TextBox 4">
            <a:extLst>
              <a:ext uri="{FF2B5EF4-FFF2-40B4-BE49-F238E27FC236}">
                <a16:creationId xmlns:a16="http://schemas.microsoft.com/office/drawing/2014/main" id="{5BCF17E6-49C6-4C49-81DF-FC0CE14A6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0525" y="5095875"/>
            <a:ext cx="7810500" cy="367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He snuggled up warm in his big leafy bed,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deep down where he couldn’t be found.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Along came a walker, who stepped on his head and 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him right into the ground.</a:t>
            </a:r>
          </a:p>
        </p:txBody>
      </p:sp>
      <p:sp>
        <p:nvSpPr>
          <p:cNvPr id="15364" name="TextBox 6">
            <a:extLst>
              <a:ext uri="{FF2B5EF4-FFF2-40B4-BE49-F238E27FC236}">
                <a16:creationId xmlns:a16="http://schemas.microsoft.com/office/drawing/2014/main" id="{54FFF979-E042-1046-8EE3-0DA99D6168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1693863"/>
            <a:ext cx="12715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dry</a:t>
            </a:r>
          </a:p>
        </p:txBody>
      </p:sp>
      <p:sp>
        <p:nvSpPr>
          <p:cNvPr id="15365" name="TextBox 7">
            <a:extLst>
              <a:ext uri="{FF2B5EF4-FFF2-40B4-BE49-F238E27FC236}">
                <a16:creationId xmlns:a16="http://schemas.microsoft.com/office/drawing/2014/main" id="{3F44607D-8D22-0147-8E94-94CFD9F0B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1375" y="1693863"/>
            <a:ext cx="5357813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leaves quickly covered him up</a:t>
            </a:r>
          </a:p>
        </p:txBody>
      </p:sp>
      <p:pic>
        <p:nvPicPr>
          <p:cNvPr id="15366" name="Picture 8">
            <a:extLst>
              <a:ext uri="{FF2B5EF4-FFF2-40B4-BE49-F238E27FC236}">
                <a16:creationId xmlns:a16="http://schemas.microsoft.com/office/drawing/2014/main" id="{7AF2AD4D-B6DE-8F47-9D33-BC1DDDD3AE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1746250"/>
            <a:ext cx="21336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1">
            <a:extLst>
              <a:ext uri="{FF2B5EF4-FFF2-40B4-BE49-F238E27FC236}">
                <a16:creationId xmlns:a16="http://schemas.microsoft.com/office/drawing/2014/main" id="{11AF3AD0-8148-3147-A925-D1942C3769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4200" y="7340600"/>
            <a:ext cx="234315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B79053E-188E-B648-AE28-BC98CE8FC9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0"/>
    </mc:Choice>
    <mc:Fallback xmlns="">
      <p:transition spd="slow" advTm="27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E57D751-D02A-2640-8D5B-8A70CA75A8BC}"/>
              </a:ext>
            </a:extLst>
          </p:cNvPr>
          <p:cNvSpPr>
            <a:spLocks/>
          </p:cNvSpPr>
          <p:nvPr/>
        </p:nvSpPr>
        <p:spPr>
          <a:xfrm>
            <a:off x="4130675" y="3406775"/>
            <a:ext cx="10818813" cy="665163"/>
          </a:xfrm>
          <a:prstGeom prst="rect">
            <a:avLst/>
          </a:prstGeom>
          <a:noFill/>
        </p:spPr>
        <p:txBody>
          <a:bodyPr lIns="153075" tIns="153075" rIns="153075" bIns="153075" anchor="ctr">
            <a:spAutoFit/>
          </a:bodyPr>
          <a:lstStyle/>
          <a:p>
            <a:pPr defTabSz="164529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314" dirty="0">
              <a:latin typeface="Twinkl" pitchFamily="2" charset="0"/>
            </a:endParaRPr>
          </a:p>
        </p:txBody>
      </p:sp>
      <p:sp>
        <p:nvSpPr>
          <p:cNvPr id="16387" name="TextBox 9">
            <a:extLst>
              <a:ext uri="{FF2B5EF4-FFF2-40B4-BE49-F238E27FC236}">
                <a16:creationId xmlns:a16="http://schemas.microsoft.com/office/drawing/2014/main" id="{FDC08678-51F3-A042-A82D-7BE4D7FB3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5697538"/>
            <a:ext cx="78105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The weather grew colder as winter drew in</a:t>
            </a:r>
          </a:p>
        </p:txBody>
      </p:sp>
      <p:sp>
        <p:nvSpPr>
          <p:cNvPr id="16388" name="TextBox 11">
            <a:extLst>
              <a:ext uri="{FF2B5EF4-FFF2-40B4-BE49-F238E27FC236}">
                <a16:creationId xmlns:a16="http://schemas.microsoft.com/office/drawing/2014/main" id="{0AFAEB6E-35FF-BD4F-819D-4663E08E9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2575" y="6484938"/>
            <a:ext cx="78105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and soon he was buried in </a:t>
            </a:r>
          </a:p>
        </p:txBody>
      </p:sp>
      <p:sp>
        <p:nvSpPr>
          <p:cNvPr id="16389" name="TextBox 12">
            <a:extLst>
              <a:ext uri="{FF2B5EF4-FFF2-40B4-BE49-F238E27FC236}">
                <a16:creationId xmlns:a16="http://schemas.microsoft.com/office/drawing/2014/main" id="{7C526049-74BF-6C43-A3ED-3387D4B9C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2475" y="7186613"/>
            <a:ext cx="78105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He lay there so patiently, frozen in mud,</a:t>
            </a:r>
          </a:p>
        </p:txBody>
      </p:sp>
      <p:sp>
        <p:nvSpPr>
          <p:cNvPr id="16390" name="TextBox 13">
            <a:extLst>
              <a:ext uri="{FF2B5EF4-FFF2-40B4-BE49-F238E27FC236}">
                <a16:creationId xmlns:a16="http://schemas.microsoft.com/office/drawing/2014/main" id="{AC0B27B6-DB2C-E643-9319-658D05BE9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8263" y="7927975"/>
            <a:ext cx="7810500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awaiting the right time to </a:t>
            </a:r>
          </a:p>
        </p:txBody>
      </p:sp>
      <p:pic>
        <p:nvPicPr>
          <p:cNvPr id="16391" name="Picture 15">
            <a:extLst>
              <a:ext uri="{FF2B5EF4-FFF2-40B4-BE49-F238E27FC236}">
                <a16:creationId xmlns:a16="http://schemas.microsoft.com/office/drawing/2014/main" id="{AE7FFDDE-D289-844C-A394-89AF78003A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638" y="6400800"/>
            <a:ext cx="2139950" cy="81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7">
            <a:extLst>
              <a:ext uri="{FF2B5EF4-FFF2-40B4-BE49-F238E27FC236}">
                <a16:creationId xmlns:a16="http://schemas.microsoft.com/office/drawing/2014/main" id="{303E56FC-FA46-6F40-8C4B-FA60F7CC4D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238" y="7883525"/>
            <a:ext cx="1868487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91A633C-159C-0846-B86E-72D9FD1857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37"/>
    </mc:Choice>
    <mc:Fallback xmlns="">
      <p:transition spd="slow" advTm="150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>
            <a:extLst>
              <a:ext uri="{FF2B5EF4-FFF2-40B4-BE49-F238E27FC236}">
                <a16:creationId xmlns:a16="http://schemas.microsoft.com/office/drawing/2014/main" id="{351EA187-D195-3342-A816-9F86A454C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413" y="1157288"/>
            <a:ext cx="7810500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chill of the winter months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dragged on and on; the snow</a:t>
            </a:r>
          </a:p>
        </p:txBody>
      </p:sp>
      <p:sp>
        <p:nvSpPr>
          <p:cNvPr id="17411" name="TextBox 4">
            <a:extLst>
              <a:ext uri="{FF2B5EF4-FFF2-40B4-BE49-F238E27FC236}">
                <a16:creationId xmlns:a16="http://schemas.microsoft.com/office/drawing/2014/main" id="{24B92578-42AD-1642-9749-D7ABB080B0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75888" y="6475413"/>
            <a:ext cx="78105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Then finally, from behind heavy grey clouds, </a:t>
            </a:r>
          </a:p>
        </p:txBody>
      </p:sp>
      <p:sp>
        <p:nvSpPr>
          <p:cNvPr id="17412" name="TextBox 5">
            <a:extLst>
              <a:ext uri="{FF2B5EF4-FFF2-40B4-BE49-F238E27FC236}">
                <a16:creationId xmlns:a16="http://schemas.microsoft.com/office/drawing/2014/main" id="{45735D89-A6D6-4742-B8FF-F99350D9F9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2813" y="2635250"/>
            <a:ext cx="37226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stayed around for a </a:t>
            </a:r>
          </a:p>
        </p:txBody>
      </p:sp>
      <p:sp>
        <p:nvSpPr>
          <p:cNvPr id="17413" name="TextBox 6">
            <a:extLst>
              <a:ext uri="{FF2B5EF4-FFF2-40B4-BE49-F238E27FC236}">
                <a16:creationId xmlns:a16="http://schemas.microsoft.com/office/drawing/2014/main" id="{D8A17156-3A1D-7445-A0C4-789948964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250" y="7199313"/>
            <a:ext cx="68151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sun gave a welcoming</a:t>
            </a:r>
          </a:p>
        </p:txBody>
      </p:sp>
      <p:pic>
        <p:nvPicPr>
          <p:cNvPr id="17414" name="Picture 7">
            <a:extLst>
              <a:ext uri="{FF2B5EF4-FFF2-40B4-BE49-F238E27FC236}">
                <a16:creationId xmlns:a16="http://schemas.microsoft.com/office/drawing/2014/main" id="{4EB3203C-5D92-E848-854D-1E1B5908C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9013" y="7199313"/>
            <a:ext cx="2016125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9">
            <a:extLst>
              <a:ext uri="{FF2B5EF4-FFF2-40B4-BE49-F238E27FC236}">
                <a16:creationId xmlns:a16="http://schemas.microsoft.com/office/drawing/2014/main" id="{B9681107-D27E-8446-A3D0-0B951B2D98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882900"/>
            <a:ext cx="301625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647232-8A9E-C84C-B8FA-5819D36881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4"/>
    </mc:Choice>
    <mc:Fallback xmlns="">
      <p:transition spd="slow" advTm="13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9">
            <a:extLst>
              <a:ext uri="{FF2B5EF4-FFF2-40B4-BE49-F238E27FC236}">
                <a16:creationId xmlns:a16="http://schemas.microsoft.com/office/drawing/2014/main" id="{D520E9A2-C94D-E548-B227-7B452484EA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325" y="5600700"/>
            <a:ext cx="31829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3">
            <a:extLst>
              <a:ext uri="{FF2B5EF4-FFF2-40B4-BE49-F238E27FC236}">
                <a16:creationId xmlns:a16="http://schemas.microsoft.com/office/drawing/2014/main" id="{455A3F17-C317-D34E-AF7E-F092F1E59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413" y="5245100"/>
            <a:ext cx="4443412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The spring had arrived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so the acorn woke up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and let out a laugh and a </a:t>
            </a:r>
          </a:p>
        </p:txBody>
      </p:sp>
      <p:sp>
        <p:nvSpPr>
          <p:cNvPr id="18436" name="TextBox 4">
            <a:extLst>
              <a:ext uri="{FF2B5EF4-FFF2-40B4-BE49-F238E27FC236}">
                <a16:creationId xmlns:a16="http://schemas.microsoft.com/office/drawing/2014/main" id="{CBF46FF8-6CC1-6F49-ABD7-2C2EBD22A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4088" y="4995863"/>
            <a:ext cx="4443412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He gave a small </a:t>
            </a:r>
          </a:p>
        </p:txBody>
      </p:sp>
      <p:sp>
        <p:nvSpPr>
          <p:cNvPr id="18437" name="TextBox 5">
            <a:extLst>
              <a:ext uri="{FF2B5EF4-FFF2-40B4-BE49-F238E27FC236}">
                <a16:creationId xmlns:a16="http://schemas.microsoft.com/office/drawing/2014/main" id="{D7CFA97F-0572-C141-9454-151E71031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74688" y="8034338"/>
            <a:ext cx="50022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and started to grow and to sprout.</a:t>
            </a:r>
          </a:p>
        </p:txBody>
      </p:sp>
      <p:sp>
        <p:nvSpPr>
          <p:cNvPr id="18438" name="TextBox 6">
            <a:extLst>
              <a:ext uri="{FF2B5EF4-FFF2-40B4-BE49-F238E27FC236}">
                <a16:creationId xmlns:a16="http://schemas.microsoft.com/office/drawing/2014/main" id="{9FA658E5-85F6-BC4D-90C5-982C170A2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4088" y="6394450"/>
            <a:ext cx="4443412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a soft gentle </a:t>
            </a:r>
          </a:p>
        </p:txBody>
      </p:sp>
      <p:pic>
        <p:nvPicPr>
          <p:cNvPr id="18439" name="Picture 7">
            <a:extLst>
              <a:ext uri="{FF2B5EF4-FFF2-40B4-BE49-F238E27FC236}">
                <a16:creationId xmlns:a16="http://schemas.microsoft.com/office/drawing/2014/main" id="{DA2FB128-019B-6B4E-9304-CDCD57F6F4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1513" y="7208838"/>
            <a:ext cx="2468562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1">
            <a:extLst>
              <a:ext uri="{FF2B5EF4-FFF2-40B4-BE49-F238E27FC236}">
                <a16:creationId xmlns:a16="http://schemas.microsoft.com/office/drawing/2014/main" id="{E7B5F287-A68C-F349-9CA0-0790C0FFE1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7758113"/>
            <a:ext cx="37084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4F706E-CC87-BB47-B58B-12F42B964E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63"/>
    </mc:Choice>
    <mc:Fallback xmlns="">
      <p:transition spd="slow" advTm="155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5">
            <a:extLst>
              <a:ext uri="{FF2B5EF4-FFF2-40B4-BE49-F238E27FC236}">
                <a16:creationId xmlns:a16="http://schemas.microsoft.com/office/drawing/2014/main" id="{26F423B1-62D6-E44D-8BC9-8AF0AE8015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064500"/>
            <a:ext cx="8709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seeking water to drink and holding him firm where he stood.</a:t>
            </a:r>
          </a:p>
        </p:txBody>
      </p:sp>
      <p:sp>
        <p:nvSpPr>
          <p:cNvPr id="19459" name="TextBox 6">
            <a:extLst>
              <a:ext uri="{FF2B5EF4-FFF2-40B4-BE49-F238E27FC236}">
                <a16:creationId xmlns:a16="http://schemas.microsoft.com/office/drawing/2014/main" id="{0702AAF3-CFA2-7C41-983E-4A2DACFD6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9525" y="8056563"/>
            <a:ext cx="78105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each day and find his own place in the wood.</a:t>
            </a:r>
          </a:p>
        </p:txBody>
      </p:sp>
      <p:sp>
        <p:nvSpPr>
          <p:cNvPr id="19460" name="TextBox 7">
            <a:extLst>
              <a:ext uri="{FF2B5EF4-FFF2-40B4-BE49-F238E27FC236}">
                <a16:creationId xmlns:a16="http://schemas.microsoft.com/office/drawing/2014/main" id="{BDB1C458-517D-4E42-AC29-BD867B0AD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72800" y="7167563"/>
            <a:ext cx="78105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So he could begin to grow</a:t>
            </a:r>
          </a:p>
        </p:txBody>
      </p:sp>
      <p:sp>
        <p:nvSpPr>
          <p:cNvPr id="19461" name="TextBox 9">
            <a:extLst>
              <a:ext uri="{FF2B5EF4-FFF2-40B4-BE49-F238E27FC236}">
                <a16:creationId xmlns:a16="http://schemas.microsoft.com/office/drawing/2014/main" id="{EA9039DF-5437-6E4A-BDB0-E34FA1574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450" y="7189788"/>
            <a:ext cx="2293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Below him</a:t>
            </a:r>
          </a:p>
        </p:txBody>
      </p:sp>
      <p:sp>
        <p:nvSpPr>
          <p:cNvPr id="19462" name="TextBox 10">
            <a:extLst>
              <a:ext uri="{FF2B5EF4-FFF2-40B4-BE49-F238E27FC236}">
                <a16:creationId xmlns:a16="http://schemas.microsoft.com/office/drawing/2014/main" id="{7023FD30-3C5F-C448-AEB1-79704A930A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9875" y="7181850"/>
            <a:ext cx="2293938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roots,</a:t>
            </a:r>
          </a:p>
        </p:txBody>
      </p:sp>
      <p:pic>
        <p:nvPicPr>
          <p:cNvPr id="19463" name="Picture 11">
            <a:extLst>
              <a:ext uri="{FF2B5EF4-FFF2-40B4-BE49-F238E27FC236}">
                <a16:creationId xmlns:a16="http://schemas.microsoft.com/office/drawing/2014/main" id="{E2FE5E6E-1ED6-2244-A69F-7FE82D0847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7142163"/>
            <a:ext cx="5249862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3">
            <a:extLst>
              <a:ext uri="{FF2B5EF4-FFF2-40B4-BE49-F238E27FC236}">
                <a16:creationId xmlns:a16="http://schemas.microsoft.com/office/drawing/2014/main" id="{41018E64-FE91-694A-8297-08567F9702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8188" y="6834188"/>
            <a:ext cx="2743200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B2C84E5-D322-ED4A-9CC7-3828C0CD5E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63"/>
    </mc:Choice>
    <mc:Fallback xmlns="">
      <p:transition spd="slow" advTm="14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3">
            <a:extLst>
              <a:ext uri="{FF2B5EF4-FFF2-40B4-BE49-F238E27FC236}">
                <a16:creationId xmlns:a16="http://schemas.microsoft.com/office/drawing/2014/main" id="{889F02C7-D56C-C546-921F-A1EE8CBB6D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413" y="2643188"/>
            <a:ext cx="78105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His roots travelled deeper, his stem 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up tall and soon his green leaves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were on show.</a:t>
            </a:r>
          </a:p>
        </p:txBody>
      </p:sp>
      <p:pic>
        <p:nvPicPr>
          <p:cNvPr id="20483" name="Picture 4">
            <a:extLst>
              <a:ext uri="{FF2B5EF4-FFF2-40B4-BE49-F238E27FC236}">
                <a16:creationId xmlns:a16="http://schemas.microsoft.com/office/drawing/2014/main" id="{F810F8AD-8EA4-FB4D-990C-3C1B31B968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88" y="3473450"/>
            <a:ext cx="272415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Box 3">
            <a:extLst>
              <a:ext uri="{FF2B5EF4-FFF2-40B4-BE49-F238E27FC236}">
                <a16:creationId xmlns:a16="http://schemas.microsoft.com/office/drawing/2014/main" id="{67F79565-CF5B-564D-A1ED-631829EDA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2113" y="661988"/>
            <a:ext cx="78105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They reached for the sun and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its warm shining light; the 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made them move to and fro.</a:t>
            </a:r>
          </a:p>
        </p:txBody>
      </p:sp>
      <p:pic>
        <p:nvPicPr>
          <p:cNvPr id="20485" name="Picture 8">
            <a:extLst>
              <a:ext uri="{FF2B5EF4-FFF2-40B4-BE49-F238E27FC236}">
                <a16:creationId xmlns:a16="http://schemas.microsoft.com/office/drawing/2014/main" id="{EC743C08-AFDA-7D40-996E-078D074B13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8538" y="2344738"/>
            <a:ext cx="40576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3CA6CB2-DE67-C24B-BF03-0FD82CBD5E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84"/>
    </mc:Choice>
    <mc:Fallback xmlns="">
      <p:transition spd="slow" advTm="27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3">
            <a:extLst>
              <a:ext uri="{FF2B5EF4-FFF2-40B4-BE49-F238E27FC236}">
                <a16:creationId xmlns:a16="http://schemas.microsoft.com/office/drawing/2014/main" id="{50A62DC1-BC9D-D84F-B888-AF3F5243F7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413" y="539750"/>
            <a:ext cx="518318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little green sapling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grew slowly each day;</a:t>
            </a:r>
          </a:p>
        </p:txBody>
      </p:sp>
      <p:sp>
        <p:nvSpPr>
          <p:cNvPr id="21507" name="TextBox 3">
            <a:extLst>
              <a:ext uri="{FF2B5EF4-FFF2-40B4-BE49-F238E27FC236}">
                <a16:creationId xmlns:a16="http://schemas.microsoft.com/office/drawing/2014/main" id="{98CEEFF7-AEAF-0A4D-AFC6-3F79FAC477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" y="2025650"/>
            <a:ext cx="22844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becoming an</a:t>
            </a:r>
          </a:p>
        </p:txBody>
      </p:sp>
      <p:sp>
        <p:nvSpPr>
          <p:cNvPr id="21508" name="TextBox 4">
            <a:extLst>
              <a:ext uri="{FF2B5EF4-FFF2-40B4-BE49-F238E27FC236}">
                <a16:creationId xmlns:a16="http://schemas.microsoft.com/office/drawing/2014/main" id="{46FF1DF3-21FD-A845-89BF-0A35A63DE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5688" y="2025650"/>
            <a:ext cx="2284412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is not fast.</a:t>
            </a:r>
          </a:p>
        </p:txBody>
      </p:sp>
      <p:pic>
        <p:nvPicPr>
          <p:cNvPr id="21509" name="Picture 6">
            <a:extLst>
              <a:ext uri="{FF2B5EF4-FFF2-40B4-BE49-F238E27FC236}">
                <a16:creationId xmlns:a16="http://schemas.microsoft.com/office/drawing/2014/main" id="{32E2283D-E3B7-F343-9F19-1769B5272E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25" y="1992313"/>
            <a:ext cx="1363663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TextBox 3">
            <a:extLst>
              <a:ext uri="{FF2B5EF4-FFF2-40B4-BE49-F238E27FC236}">
                <a16:creationId xmlns:a16="http://schemas.microsoft.com/office/drawing/2014/main" id="{AE11B59B-FCE7-8245-95EB-9FD76A1F1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21925" y="6592888"/>
            <a:ext cx="47021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It takes many years to grow just</a:t>
            </a:r>
          </a:p>
        </p:txBody>
      </p:sp>
      <p:sp>
        <p:nvSpPr>
          <p:cNvPr id="21511" name="TextBox 3">
            <a:extLst>
              <a:ext uri="{FF2B5EF4-FFF2-40B4-BE49-F238E27FC236}">
                <a16:creationId xmlns:a16="http://schemas.microsoft.com/office/drawing/2014/main" id="{7D48329B-95F4-6141-9480-3C25593E5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2700" y="6592888"/>
            <a:ext cx="13684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enough</a:t>
            </a:r>
          </a:p>
        </p:txBody>
      </p:sp>
      <p:sp>
        <p:nvSpPr>
          <p:cNvPr id="21512" name="TextBox 3">
            <a:extLst>
              <a:ext uri="{FF2B5EF4-FFF2-40B4-BE49-F238E27FC236}">
                <a16:creationId xmlns:a16="http://schemas.microsoft.com/office/drawing/2014/main" id="{86E0B89D-A206-624E-8EFE-6DC08F5CEA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12388" y="7332663"/>
            <a:ext cx="78105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to be noticed if someone walks past. </a:t>
            </a:r>
          </a:p>
        </p:txBody>
      </p:sp>
      <p:pic>
        <p:nvPicPr>
          <p:cNvPr id="21513" name="Picture 3">
            <a:extLst>
              <a:ext uri="{FF2B5EF4-FFF2-40B4-BE49-F238E27FC236}">
                <a16:creationId xmlns:a16="http://schemas.microsoft.com/office/drawing/2014/main" id="{CF079077-62D5-4A42-AB7C-5A624FA92D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6325" y="6484938"/>
            <a:ext cx="15779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95DC54D-EDE3-D841-B8E0-66FFD1A948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89"/>
    </mc:Choice>
    <mc:Fallback xmlns="">
      <p:transition spd="slow" advTm="139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3">
            <a:extLst>
              <a:ext uri="{FF2B5EF4-FFF2-40B4-BE49-F238E27FC236}">
                <a16:creationId xmlns:a16="http://schemas.microsoft.com/office/drawing/2014/main" id="{15A7325D-5010-7748-866A-7420E677B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3188" y="539750"/>
            <a:ext cx="78105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As spring turned to summer, the cool 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solidFill>
                <a:schemeClr val="bg1"/>
              </a:solidFill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endParaRPr lang="en-GB" altLang="en-US" sz="2400">
              <a:solidFill>
                <a:schemeClr val="bg1"/>
              </a:solidFill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soon ended and it became dry.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Then autumn began to steal time from each day </a:t>
            </a:r>
          </a:p>
        </p:txBody>
      </p:sp>
      <p:pic>
        <p:nvPicPr>
          <p:cNvPr id="22531" name="Picture 3">
            <a:extLst>
              <a:ext uri="{FF2B5EF4-FFF2-40B4-BE49-F238E27FC236}">
                <a16:creationId xmlns:a16="http://schemas.microsoft.com/office/drawing/2014/main" id="{FD4BDE6B-0554-A649-88D3-F156E99827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1463" y="1277938"/>
            <a:ext cx="493395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5">
            <a:extLst>
              <a:ext uri="{FF2B5EF4-FFF2-40B4-BE49-F238E27FC236}">
                <a16:creationId xmlns:a16="http://schemas.microsoft.com/office/drawing/2014/main" id="{EAC28424-D6C4-974D-A416-4A1EE6A609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7275" y="4170363"/>
            <a:ext cx="215582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Box 3">
            <a:extLst>
              <a:ext uri="{FF2B5EF4-FFF2-40B4-BE49-F238E27FC236}">
                <a16:creationId xmlns:a16="http://schemas.microsoft.com/office/drawing/2014/main" id="{183575D8-0BCC-AD48-9B6E-E946CD23FB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45788" y="4203700"/>
            <a:ext cx="31734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and bring long dark</a:t>
            </a:r>
          </a:p>
        </p:txBody>
      </p:sp>
      <p:sp>
        <p:nvSpPr>
          <p:cNvPr id="22534" name="TextBox 3">
            <a:extLst>
              <a:ext uri="{FF2B5EF4-FFF2-40B4-BE49-F238E27FC236}">
                <a16:creationId xmlns:a16="http://schemas.microsoft.com/office/drawing/2014/main" id="{7F3D3AA9-14E9-E342-A813-B0B194D97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25800" y="4203700"/>
            <a:ext cx="16954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lnSpc>
                <a:spcPct val="200000"/>
              </a:lnSpc>
            </a:pPr>
            <a:r>
              <a:rPr lang="en-GB" altLang="en-US" sz="2400">
                <a:solidFill>
                  <a:schemeClr val="bg1"/>
                </a:solidFill>
                <a:latin typeface="Twinkl" pitchFamily="2" charset="77"/>
              </a:rPr>
              <a:t>to the sky.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E2B151F-8D70-4144-9EAB-430AA716A7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14"/>
    </mc:Choice>
    <mc:Fallback xmlns="">
      <p:transition spd="slow" advTm="29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>
            <a:extLst>
              <a:ext uri="{FF2B5EF4-FFF2-40B4-BE49-F238E27FC236}">
                <a16:creationId xmlns:a16="http://schemas.microsoft.com/office/drawing/2014/main" id="{A3DAEE45-BC0F-CD40-AAA2-C77A615FB8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3188" y="7502525"/>
            <a:ext cx="78105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He                              so slowly, straight up to the sky,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trunk thickening for all to see.</a:t>
            </a:r>
          </a:p>
        </p:txBody>
      </p:sp>
      <p:sp>
        <p:nvSpPr>
          <p:cNvPr id="23555" name="TextBox 5">
            <a:extLst>
              <a:ext uri="{FF2B5EF4-FFF2-40B4-BE49-F238E27FC236}">
                <a16:creationId xmlns:a16="http://schemas.microsoft.com/office/drawing/2014/main" id="{C6ADB813-AF27-5B45-B0AB-0CEEEA2B8F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2513" y="7505700"/>
            <a:ext cx="78105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seasons                           by and in no time at all,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acorn grew into a tree.</a:t>
            </a:r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id="{A16790B8-4F15-1947-A582-C0654A0C16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738" y="7493000"/>
            <a:ext cx="2481262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7">
            <a:extLst>
              <a:ext uri="{FF2B5EF4-FFF2-40B4-BE49-F238E27FC236}">
                <a16:creationId xmlns:a16="http://schemas.microsoft.com/office/drawing/2014/main" id="{2FA3A369-16B6-AF42-B5ED-05AF9F7690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188" y="6426200"/>
            <a:ext cx="3063875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A900E97-979B-4642-BA25-DAD267968B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8"/>
    </mc:Choice>
    <mc:Fallback xmlns="">
      <p:transition spd="slow" advTm="12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74BF37FE-9C7A-A34A-8A01-10C925F5B2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613" y="1587500"/>
            <a:ext cx="7810500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Now, twenty years later, he’s reached his full 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and stands up so mighty and strong.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His branches are 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as wide as can be, his roots now incredibly long.</a:t>
            </a:r>
          </a:p>
        </p:txBody>
      </p:sp>
      <p:pic>
        <p:nvPicPr>
          <p:cNvPr id="24579" name="Picture 3">
            <a:extLst>
              <a:ext uri="{FF2B5EF4-FFF2-40B4-BE49-F238E27FC236}">
                <a16:creationId xmlns:a16="http://schemas.microsoft.com/office/drawing/2014/main" id="{C4BCB3D3-0AB3-494F-88AD-A3F3AB69B7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2460625"/>
            <a:ext cx="303847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5">
            <a:extLst>
              <a:ext uri="{FF2B5EF4-FFF2-40B4-BE49-F238E27FC236}">
                <a16:creationId xmlns:a16="http://schemas.microsoft.com/office/drawing/2014/main" id="{86ADA1C3-043C-BD40-A207-78131567A8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5310188"/>
            <a:ext cx="6142037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C63225B-ABB4-424C-ABEE-4BC72206E5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54"/>
    </mc:Choice>
    <mc:Fallback xmlns="">
      <p:transition spd="slow" advTm="14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3">
            <a:extLst>
              <a:ext uri="{FF2B5EF4-FFF2-40B4-BE49-F238E27FC236}">
                <a16:creationId xmlns:a16="http://schemas.microsoft.com/office/drawing/2014/main" id="{BD728A83-A42E-8B48-88D2-E32E774E5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6427788"/>
            <a:ext cx="58658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oak guards the forest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by day and by night and listens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for each                          and howl.</a:t>
            </a:r>
          </a:p>
        </p:txBody>
      </p:sp>
      <p:pic>
        <p:nvPicPr>
          <p:cNvPr id="25603" name="Picture 5">
            <a:extLst>
              <a:ext uri="{FF2B5EF4-FFF2-40B4-BE49-F238E27FC236}">
                <a16:creationId xmlns:a16="http://schemas.microsoft.com/office/drawing/2014/main" id="{150F4CDB-3813-0B4B-94FE-765BF643B9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413" y="7781925"/>
            <a:ext cx="211296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Box 6">
            <a:extLst>
              <a:ext uri="{FF2B5EF4-FFF2-40B4-BE49-F238E27FC236}">
                <a16:creationId xmlns:a16="http://schemas.microsoft.com/office/drawing/2014/main" id="{8302A754-4776-574F-8351-EBE8AAF742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07875" y="6427788"/>
            <a:ext cx="61531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His branches are home to the squirrels and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some bats and a wise tawny owl.</a:t>
            </a:r>
          </a:p>
        </p:txBody>
      </p:sp>
      <p:pic>
        <p:nvPicPr>
          <p:cNvPr id="25605" name="Picture 8">
            <a:extLst>
              <a:ext uri="{FF2B5EF4-FFF2-40B4-BE49-F238E27FC236}">
                <a16:creationId xmlns:a16="http://schemas.microsoft.com/office/drawing/2014/main" id="{CBA68661-3DE1-1A42-9D37-EB617B6084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5588" y="7159625"/>
            <a:ext cx="2070100" cy="99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CE1DBF8-3CF8-254C-A0F3-36626A9F9B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28"/>
    </mc:Choice>
    <mc:Fallback xmlns="">
      <p:transition spd="slow" advTm="14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3">
            <a:extLst>
              <a:ext uri="{FF2B5EF4-FFF2-40B4-BE49-F238E27FC236}">
                <a16:creationId xmlns:a16="http://schemas.microsoft.com/office/drawing/2014/main" id="{63210311-D53B-2D4E-AB99-7E40AE2C0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7288" y="5716588"/>
            <a:ext cx="5346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All</a:t>
            </a:r>
          </a:p>
        </p:txBody>
      </p:sp>
      <p:sp>
        <p:nvSpPr>
          <p:cNvPr id="26627" name="TextBox 4">
            <a:extLst>
              <a:ext uri="{FF2B5EF4-FFF2-40B4-BE49-F238E27FC236}">
                <a16:creationId xmlns:a16="http://schemas.microsoft.com/office/drawing/2014/main" id="{80DB199D-0D6A-4F4B-979E-20A285440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4750" y="7526338"/>
            <a:ext cx="5346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new acorns hang on, </a:t>
            </a:r>
          </a:p>
        </p:txBody>
      </p:sp>
      <p:sp>
        <p:nvSpPr>
          <p:cNvPr id="26628" name="TextBox 5">
            <a:extLst>
              <a:ext uri="{FF2B5EF4-FFF2-40B4-BE49-F238E27FC236}">
                <a16:creationId xmlns:a16="http://schemas.microsoft.com/office/drawing/2014/main" id="{63631957-8F50-8246-AA3A-E212C504D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8150" y="8248650"/>
            <a:ext cx="53467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each ready and raring to go.</a:t>
            </a:r>
          </a:p>
        </p:txBody>
      </p:sp>
      <p:pic>
        <p:nvPicPr>
          <p:cNvPr id="26629" name="Picture 7">
            <a:extLst>
              <a:ext uri="{FF2B5EF4-FFF2-40B4-BE49-F238E27FC236}">
                <a16:creationId xmlns:a16="http://schemas.microsoft.com/office/drawing/2014/main" id="{69C06895-405E-9B47-BCB7-D9855354EE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488" y="6350000"/>
            <a:ext cx="3948112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TextBox 8">
            <a:extLst>
              <a:ext uri="{FF2B5EF4-FFF2-40B4-BE49-F238E27FC236}">
                <a16:creationId xmlns:a16="http://schemas.microsoft.com/office/drawing/2014/main" id="{C06A070F-A7FD-BA4A-9553-BE29F0F5A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75913" y="5822950"/>
            <a:ext cx="53467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On each of his</a:t>
            </a:r>
          </a:p>
        </p:txBody>
      </p:sp>
      <p:sp>
        <p:nvSpPr>
          <p:cNvPr id="26631" name="TextBox 9">
            <a:extLst>
              <a:ext uri="{FF2B5EF4-FFF2-40B4-BE49-F238E27FC236}">
                <a16:creationId xmlns:a16="http://schemas.microsoft.com/office/drawing/2014/main" id="{07EA0D98-9D75-8142-BF63-E0AEC3DB0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84125" y="7539038"/>
            <a:ext cx="5346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they sit tight and wait, </a:t>
            </a:r>
          </a:p>
        </p:txBody>
      </p:sp>
      <p:sp>
        <p:nvSpPr>
          <p:cNvPr id="26632" name="TextBox 10">
            <a:extLst>
              <a:ext uri="{FF2B5EF4-FFF2-40B4-BE49-F238E27FC236}">
                <a16:creationId xmlns:a16="http://schemas.microsoft.com/office/drawing/2014/main" id="{C7215445-E11A-4F4E-B94E-FA8EB38F5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17525" y="8261350"/>
            <a:ext cx="53467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excited to see what’s below.</a:t>
            </a:r>
          </a:p>
        </p:txBody>
      </p:sp>
      <p:pic>
        <p:nvPicPr>
          <p:cNvPr id="26633" name="Picture 12">
            <a:extLst>
              <a:ext uri="{FF2B5EF4-FFF2-40B4-BE49-F238E27FC236}">
                <a16:creationId xmlns:a16="http://schemas.microsoft.com/office/drawing/2014/main" id="{9F2648C1-3B67-7A4D-B2DB-935189B8AD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2863" y="6513513"/>
            <a:ext cx="37195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E1299F-3C8E-6542-87DD-46031ACFC4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52"/>
    </mc:Choice>
    <mc:Fallback xmlns="">
      <p:transition spd="slow" advTm="13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>
            <a:extLst>
              <a:ext uri="{FF2B5EF4-FFF2-40B4-BE49-F238E27FC236}">
                <a16:creationId xmlns:a16="http://schemas.microsoft.com/office/drawing/2014/main" id="{ABE36263-9A80-644E-AF58-3E3BDF0CF0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013" y="857250"/>
            <a:ext cx="7810500" cy="600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summer soon ends; no more 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days or beautiful, sunny blue sky.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As autumn returns, with its rich reds and browns,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trees wave the </a:t>
            </a: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endParaRPr lang="en-GB" altLang="en-US" sz="2400">
              <a:latin typeface="Twinkl" pitchFamily="2" charset="77"/>
            </a:endParaRP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goodbye.</a:t>
            </a:r>
          </a:p>
        </p:txBody>
      </p:sp>
      <p:pic>
        <p:nvPicPr>
          <p:cNvPr id="27651" name="Picture 3">
            <a:extLst>
              <a:ext uri="{FF2B5EF4-FFF2-40B4-BE49-F238E27FC236}">
                <a16:creationId xmlns:a16="http://schemas.microsoft.com/office/drawing/2014/main" id="{2B1CDE9F-7147-144B-B605-17877B146C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088" y="4565650"/>
            <a:ext cx="38163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5">
            <a:extLst>
              <a:ext uri="{FF2B5EF4-FFF2-40B4-BE49-F238E27FC236}">
                <a16:creationId xmlns:a16="http://schemas.microsoft.com/office/drawing/2014/main" id="{3C93A5E2-58F5-9440-B541-BA3D4AD1E9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687513"/>
            <a:ext cx="4333875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5CE7A2-44FF-7E47-A718-E0E6FF5ED0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64"/>
    </mc:Choice>
    <mc:Fallback xmlns="">
      <p:transition spd="slow" advTm="13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>
            <a:extLst>
              <a:ext uri="{FF2B5EF4-FFF2-40B4-BE49-F238E27FC236}">
                <a16:creationId xmlns:a16="http://schemas.microsoft.com/office/drawing/2014/main" id="{76453AB1-32D6-4E4F-8F5E-9824DF8D3C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3188" y="1314450"/>
            <a:ext cx="78105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The dry                             leaves quickly cover him </a:t>
            </a:r>
          </a:p>
          <a:p>
            <a:pPr algn="ctr"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up and right there, he is happy to stay.</a:t>
            </a:r>
          </a:p>
        </p:txBody>
      </p:sp>
      <p:pic>
        <p:nvPicPr>
          <p:cNvPr id="28675" name="Picture 3">
            <a:extLst>
              <a:ext uri="{FF2B5EF4-FFF2-40B4-BE49-F238E27FC236}">
                <a16:creationId xmlns:a16="http://schemas.microsoft.com/office/drawing/2014/main" id="{609D4EA8-45E9-1145-B1D9-2632B37B88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3700" y="1314450"/>
            <a:ext cx="2425700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Box 5">
            <a:extLst>
              <a:ext uri="{FF2B5EF4-FFF2-40B4-BE49-F238E27FC236}">
                <a16:creationId xmlns:a16="http://schemas.microsoft.com/office/drawing/2014/main" id="{0AD86B70-FF07-334B-9CDB-6A1AB429B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4950" y="1782763"/>
            <a:ext cx="30464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A little brown acorn </a:t>
            </a:r>
          </a:p>
        </p:txBody>
      </p:sp>
      <p:sp>
        <p:nvSpPr>
          <p:cNvPr id="28677" name="TextBox 6">
            <a:extLst>
              <a:ext uri="{FF2B5EF4-FFF2-40B4-BE49-F238E27FC236}">
                <a16:creationId xmlns:a16="http://schemas.microsoft.com/office/drawing/2014/main" id="{5C0ACDAD-17EE-6441-844A-C087F30168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0" y="3173413"/>
            <a:ext cx="478631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down to the ground, one windy </a:t>
            </a:r>
          </a:p>
        </p:txBody>
      </p:sp>
      <p:sp>
        <p:nvSpPr>
          <p:cNvPr id="28678" name="TextBox 7">
            <a:extLst>
              <a:ext uri="{FF2B5EF4-FFF2-40B4-BE49-F238E27FC236}">
                <a16:creationId xmlns:a16="http://schemas.microsoft.com/office/drawing/2014/main" id="{0FA8AEF1-B329-DB44-B486-67225CD2AA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0" y="4005263"/>
            <a:ext cx="33766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en-US" sz="2400">
                <a:latin typeface="Twinkl" pitchFamily="2" charset="77"/>
              </a:rPr>
              <a:t>and wet autumn day.</a:t>
            </a:r>
          </a:p>
        </p:txBody>
      </p:sp>
      <p:pic>
        <p:nvPicPr>
          <p:cNvPr id="28679" name="Picture 12">
            <a:extLst>
              <a:ext uri="{FF2B5EF4-FFF2-40B4-BE49-F238E27FC236}">
                <a16:creationId xmlns:a16="http://schemas.microsoft.com/office/drawing/2014/main" id="{E791BA55-D9AC-8D44-BB17-553A9FAB5B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163" y="1809750"/>
            <a:ext cx="222885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EB81F6A-1EC4-6246-97D7-47C7705604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46"/>
    </mc:Choice>
    <mc:Fallback xmlns="">
      <p:transition spd="slow" advTm="13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D0C786D-6EFC-474B-854E-CB109647FE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051463" y="8691563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355"/>
    </mc:Choice>
    <mc:Fallback xmlns="">
      <p:transition spd="slow" advTm="38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1708</TotalTime>
  <Words>487</Words>
  <Application>Microsoft Macintosh PowerPoint</Application>
  <PresentationFormat>Custom</PresentationFormat>
  <Paragraphs>90</Paragraphs>
  <Slides>17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Calibri Light</vt:lpstr>
      <vt:lpstr>Twinkl</vt:lpstr>
      <vt:lpstr>Calibri</vt:lpstr>
      <vt:lpstr>Twinkl SemiBold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Zoe Bagley</cp:lastModifiedBy>
  <cp:revision>165</cp:revision>
  <dcterms:created xsi:type="dcterms:W3CDTF">2014-10-01T16:09:27Z</dcterms:created>
  <dcterms:modified xsi:type="dcterms:W3CDTF">2021-02-01T15:08:25Z</dcterms:modified>
</cp:coreProperties>
</file>