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Action1.xml" ContentType="application/vnd.ms-office.inkAction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ink/inkAction2.xml" ContentType="application/vnd.ms-office.inkAction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ink/inkAction3.xml" ContentType="application/vnd.ms-office.inkAction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ink/inkAction4.xml" ContentType="application/vnd.ms-office.inkAction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ink/inkAction5.xml" ContentType="application/vnd.ms-office.inkAction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ink/inkAction6.xml" ContentType="application/vnd.ms-office.inkAction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ink/inkAction7.xml" ContentType="application/vnd.ms-office.inkAction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ink/inkAction8.xml" ContentType="application/vnd.ms-office.inkAction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434" r:id="rId2"/>
    <p:sldId id="581" r:id="rId3"/>
    <p:sldId id="573" r:id="rId4"/>
    <p:sldId id="574" r:id="rId5"/>
    <p:sldId id="575" r:id="rId6"/>
    <p:sldId id="578" r:id="rId7"/>
    <p:sldId id="576" r:id="rId8"/>
    <p:sldId id="577" r:id="rId9"/>
    <p:sldId id="579" r:id="rId10"/>
    <p:sldId id="546" r:id="rId11"/>
    <p:sldId id="547" r:id="rId12"/>
    <p:sldId id="58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FFAFFF"/>
    <a:srgbClr val="00FF00"/>
    <a:srgbClr val="8CC3EC"/>
    <a:srgbClr val="E7E6E6"/>
    <a:srgbClr val="FFCDCD"/>
    <a:srgbClr val="FF9900"/>
    <a:srgbClr val="EDF1F9"/>
    <a:srgbClr val="85B9E1"/>
    <a:srgbClr val="85BA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28" autoAdjust="0"/>
    <p:restoredTop sz="94389" autoAdjust="0"/>
  </p:normalViewPr>
  <p:slideViewPr>
    <p:cSldViewPr snapToGrid="0">
      <p:cViewPr varScale="1">
        <p:scale>
          <a:sx n="92" d="100"/>
          <a:sy n="92" d="100"/>
        </p:scale>
        <p:origin x="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1:21:18.281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act:action type="add" startTime="19656">
    <iact:property name="dataType"/>
    <iact:actionData xml:id="d0">
      <inkml:trace xmlns:inkml="http://www.w3.org/2003/InkML" xml:id="stk0" contextRef="#ctx0" brushRef="#br0">6939 11307 0,'0'0'1,"24"0"150,-1 0-143,1 24 0,-1-24 0,25 47-1,22 0 1,-46 0-1,47 1 1,0 46 0,-1-47 0,1 0-1,0 24 1,-24-24 1,0 24-3,24 0 3,-24-24-2,24 0 0,-24-23 2,24 23-2,-47 24 0,23-47 2,-23-1-2,23 1 2,-24 0-3,1-1 1,23 24 9,-23-23-8,-1-24 8,-23 24-9,48-1 9,-48 1-7,23-24 13,-23 23-15,24 1 1,-1-24-1,-23 24 3,0-1-4,24 1 2,0-24 0,-1 47-1,-23-23 1,24-1 9,-1 1-10,-23-1 8,24-23 9,-24 24-18,24 0 10,-1-24-1,-23 23-7,0 1 0,24-24 0,-24 23-1,23-23 1,-23 24-1,0 0 1,24-24 0,0 0 9,-24 23-2,23-23-9,-23 24 12</inkml:trace>
    </iact:actionData>
  </iact:action>
  <iact:action type="add" startTime="21507">
    <iact:property name="dataType"/>
    <iact:actionData xml:id="d1">
      <inkml:trace xmlns:inkml="http://www.w3.org/2003/InkML" xml:id="stk1" contextRef="#ctx0" brushRef="#br0">14656 10221 0,'0'0'0,"-23"0"13,23 24 10,-24 23-15,0-47-2,24 24 3,0-1-2,-23 1 1,-1-1 0,1 25-1,-1-1 9,24 0-9,-24-23 1,1 23 0,-1 0 0,1 0-1,-1-23 2,0 23-2,24 0 0,-23-23 3,-1 23-4,1 0 2,-1-23-1,24 0 1,-24 23 0,1-24-1,-1 48 1,24-24 1,-23 1-2,-1-25 1,0 24-1,24-23 0,0 0 1,-23 23 0,-1 0 0,1-47-1,-1 47 1,24 1 1,-24-25-2,1 24 0,-1 1 1,1-25-1,-1 24 2,0 1-2,1-1 1,-1 0-1,1 0 1,-25 0 1,25 1-3,-1-25 4,1 48-4,-1-24 2,0-23 0,1 23-1,-24-23 2,23 47-2,0-24 8,1 0-7,-1-47-1,24 47 1,-23 0 0,-1-23-1,0 0 1,1 23 0,23-24 0,-24 25-1,1-1 1,-1 24 0,0-48-1,1 24 1,-1 1 0,1-25-1,23 48 1,0-24 0,-24-47 0,0 24-1,24 23 1,-23-47-1,23 24 18,0-1-10</inkml:trace>
    </iact:actionData>
  </iact:action>
  <iact:action type="add" startTime="24350">
    <iact:property name="dataType"/>
    <iact:actionData xml:id="d2">
      <inkml:trace xmlns:inkml="http://www.w3.org/2003/InkML" xml:id="stk2" contextRef="#ctx0" brushRef="#br0">10904 14801 0,'-24'0'12,"1"0"-3,-1 0 7,0 0-9,1-47 1,-24 23 0,23 24-1,0-24 1,1 24-1,-1 0 1,1 0 16,-1 0-9,24-23-7,-24 23-1,1 0 17,-1 0-16,-23 0 7,23 0-8,1 0 9,-24 0-8,23 0 7,0 23-7,1-23 7,-1 0 0,1 0-7,-1 0 16,0 0-9,24 24 31,-23-24-7,23 24-32,0-1 18,-24 1-19,24-1 2,0 1 7,-23 0-7,23-1 7,0 1-7,0-1-1,0 1 9,0 0-8,0-1 7,0 1-7,0 23 8,0-23-9,0-1 8,23 1-8,-23-1 9,24-23 0,-24 24 15,0 0-15,23-24-9,1 0 9,0 0-1,-1 23-7,1-23-1,-1 24 9,1-24-8,0 0 22,-1 0-15,1 0 3,-1 0-5,1 0-5,23 0 8,-23 0-9,-1-24 8,25 24-7,-25 0 8,-23-23-9,47-1 1,-47 0 8,24 24-9,0 0 1,-24-23 15,0-1-15,23 24 8,1 0 15,-24-23-16,23 23-8,-23-24 9,0 0 6,24 24 17,-24-23-22,0-1 20,0 1 64,0-1-94,0 0 9,0-23-9,0 24 8,0-1-7,0 0 0,0 1 8,0-1 7,0 1 39,0-1-8,0 0-23,-24 24 37,1 0 57,23-23-111,-24 23-6,1 0 39,-1 0-25</inkml:trace>
    </iact:actionData>
  </iact:action>
  <iact:action type="add" startTime="28851">
    <iact:property name="dataType"/>
    <iact:actionData xml:id="d3">
      <inkml:trace xmlns:inkml="http://www.w3.org/2003/InkML" xml:id="stk3" contextRef="#ctx0" brushRef="#br0">6207 7672 0,'-23'0'15,"-1"0"-8,0-24 0,1 24 0,-1 0 1,1 0 0,-1 0 7,0 0-7,1 0 31,-1 0-8,1 24 23,-1-1-23,24 1-24,0 0 32,0-1-24,0 1 2,24-24-2,-24 23-8,0 1 0,23-24 3,1 0-5,-24 24 3,23-1 8,1-23-8,0 0-1,-24 24 1,23-24 15,1 0-15,-24 23 7,23-23-8,1 24 10,0-24-2,-1 0 7,1 0-5,-1 0-3,1 0-5,0 0 14,-1 0-16,1 0 8,-1 0 9,1 0-18,0 0 20,-1 0 12,-23-24-8,0 1-6,0-1-17,0 1 8,0-1 0,0 0-7,0 1-1,0-1 41,-23 24 36,23-23-69,-24 23-6,0 0-3,1 0 11,-1 0-10,1 0 0,-1 0 24,0 0-7</inkml:trace>
    </iact:actionData>
  </iact:action>
  <iact:action type="add" startTime="31579">
    <iact:property name="dataType"/>
    <iact:actionData xml:id="d4">
      <inkml:trace xmlns:inkml="http://www.w3.org/2003/InkML" xml:id="stk4" contextRef="#ctx0" brushRef="#br0">14987 7672 0,'-24'0'75,"0"0"-51,-23 0-1,0 0 3,23 0-21,1 0 11,-1 0-1,1 0-8,-1 0 32,0 0-8,1 0 8,-1 0-24,24 23-8,0 1 1,-23-24-1,23 24 1,0-1 0,-24-23 0,24 24 7,0-1-7,-24-23-1,24 24 1,0 0 16,0-1-9,0 1 8,0-1-8,0 1-7,0 0 31,0-1-24,24-23-8,0 24 9,-24-1 0,23 1-9,1-24 9,-24 24-9,0-1 17,23-23-17,1 0 25,-24 24-24,24-24 6,-1 0-6,1 23-1,-1-23 9,1 0-8,0 0 7,-1 0-8,1 0 1,-1 0 8,1 0 0,-24-23-9,24 23 9,-1 0-9,1 0 8,-24-24-6,23 24 6,1-23-8,0 23 25,-24-24-26,23 24 10,1-24 1,-24 1 6,0-1 7,23 24-23,-23-23 2,0-1 14,0 0 0,0 1-1,0-1 25,0 1-40,0-1 9,0 0-1,0 1-8,0-1 17,0 1-8,0-1 15,-23 0-23,-1 24 7,1 0 0,23-23-7,-24-1 23,0 24 0,24-23 0,-23 23-13,-1 0 10</inkml:trace>
    </iact:actionData>
  </iact:action>
  <iact:action type="add" startTime="33799">
    <iact:property name="dataType"/>
    <iact:actionData xml:id="d5">
      <inkml:trace xmlns:inkml="http://www.w3.org/2003/InkML" xml:id="stk5" contextRef="#ctx0" brushRef="#br0">10408 9206 0,'0'-23'106,"47"23"-97,-47-24-3,48 0 1,22-23 2,-46 23-1,23 1-1,-23 23 1,23 0 0,-23-24-1,-1 24 2,1 0-2,-1-23 0,1 23 1,0 0 8,-1 0-9,1 0 10,23 0-11,-23 0 2,23 0-1,-24 0 1,1 0 0,23 0 0,-23 0 8,-1 0-9,-23 23 0,24-23 9,0 0 0,-24 24-9,23-1 1,-23 1 16,0 0-8,24-1-10,-24 1 18,0 23-17,0-23 9,0-1-8,0 1-1,0 23 0,0-23 1,0-1 0,0 1 0,0 0-1,0-1 0,0 1 13,0-1-16,-24-23 4,1 24-1,23 0 1,-24-24 0,24 23 0,-24 1-1,1-24 1,-1 23 0,24 1-1,-23-24 2,-1 24-3,24-1 5,-24 1 2,1-1-6,-1-23 1,1 0 8,-1 24-9,-23-24 10,23 24-11,1-24 3,-25 23-1,25-23-2,-1 0 4,-47 0-3,48 0 0,-24 0 1,23 0 0,-23 0-1,23 0 1,1 0 7,-1 0-8,0 0 2,1 0 23,-1 0-11,48 0 57,-1 0-71,25 0 1,-25 0 0,1 0 0,23 0 0,-23 0-2,23 0 3,-24 0-1,25 0 0,-1 0-1,0 0 1,0 0-1,0 0 0,-23 0 2,0 0-2,-1 0 1,1 0-1,-1 0 1,1 0 0,0 0 0,-24 24 0,47-24-1,-24 23 9,1 1-8,0 0 7,-1-1 0,1-23-7,-24 24 8,23 0-9,-23-1 1,24-23 7,-24 47-7,0-23 8,24-24-9,-24 47 1,23 0 7,1-23 1,-24 0-9,0-1 9,0 1-8,0-1-1,0 1 0,0 0 1,0 23 8,0-24-8,0 1 0,0 0-1,0-1 0,0 1 1,0-1 0,0 1 0,0 0-1,0-1 1,0 1 0,0 23 0,0-23-1,0 23 8,0-23 2,-24-1-10,24 1 0,-23-1 10,-1 1-10,0-24 1,24 24-1,-23-1 1,-1-23-1,-23 24 4,0-1-6,0-23 3,-1 0 7,1 0-7,0 0-1,-24 0 0,48 0 2,-48 0-1,24 0-1,-1 0 2,1 0-2,0 0 1,0 0-1,0 0 1,23 0-1,-23 0 1,23 0-1,1-23 2,-1-1-1,0 24-1,24-23 1,-23 23 0,-1 0 0,1-24 22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1:21:18.2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588">
    <iact:property name="dataType"/>
    <iact:actionData xml:id="d0">
      <inkml:trace xmlns:inkml="http://www.w3.org/2003/InkML" xml:id="stk0" contextRef="#ctx0" brushRef="#br0">5145 7294 0,'24'0'83,"-1"0"-75,1 0 0,0 0-1,23 0 8,-24 0 1,25 0-8,22 0 7,-22 0-7,22 0 0,25 0-1,23 0 1,0-24-1,47 24 1,-47 0 0,0 0-1,24 0 1,-24 0 0,-47 0 0,23 0-1,-23 0 1,23 0 0,-70 0 0,47 0 0,-1 0-1,-22 0 0,22 0 1,-46 0 0,47 0 0,0 0-1,-48 0 1,48 0-1,-24 0 1,-23 0 1,23 0-2,-23 0 1,-1 0-1,24 0 4,1-23 1,-1 23-3,24 0 5,-48 0-6,24 0 0,-23 0 0,47 0 0,-24 0-1,-23 0 1,23 0-1,24 0 2,-48 0-2,24 0 4,1 0-7,-25 0 4,24 0 0,-23 0 0,23 0-1,24 0 1,-47 0 1,23 0-3,0 0 3,0 0-2,0 0 1,1 0 7,-25 0-8,1-24 2,-1 24 6,1 0 9</inkml:trace>
    </iact:actionData>
  </iact:action>
  <iact:action type="add" startTime="18671">
    <iact:property name="dataType"/>
    <iact:actionData xml:id="d1">
      <inkml:trace xmlns:inkml="http://www.w3.org/2003/InkML" xml:id="stk1" contextRef="#ctx0" brushRef="#br0">13547 6373 0,'24'0'192,"-1"0"-169,1 0-8,-1 0 33,1 0-42,0 0 18,-1 0-10,1 0 5,-1 0 9,1 0-12,0 0 22,-1 0-15,1 0 0,-1 0 31,1 0-38,0 0 8,-1 0-18,1 0 9,-1 0 1,1 0-8,0 0 16,-1 0-10,1 0 33,-1 0-39,1 0 6,0 0 18,-1 0-9,1 0 15,-1 0 1,1 0-24,0 0 10,-1 0-11,1 0 9,-1 0-16,1 0 1,0 0 24,-1 0-26,1 0 49</inkml:trace>
    </iact:actionData>
  </iact:action>
  <iact:action type="add" startTime="21038">
    <iact:property name="dataType"/>
    <iact:actionData xml:id="d2">
      <inkml:trace xmlns:inkml="http://www.w3.org/2003/InkML" xml:id="stk2" contextRef="#ctx0" brushRef="#br0">14774 4107 0,'24'0'100,"-24"24"-94,0-1 1,0 1 10,23 0-2,-23-1-7,24 1-1,-24-1 3,24 1-5,-24 0 10,0-1-6,23 1 6,1 0-7,-24-1 0,23 1 16,1 23-18,0-23 9,-24-1-7,0 1-1,23 23 2,-23-23-1,24-1-2,-1-23 3,-23 24-2,0-1 1,24 1 0,0 0 0,-1-24-1,-23 23 1,0 1 8,24-1 7,-1-23 116</inkml:trace>
    </iact:actionData>
  </iact:action>
  <iact:action type="add" startTime="22310">
    <iact:property name="dataType"/>
    <iact:actionData xml:id="d3">
      <inkml:trace xmlns:inkml="http://www.w3.org/2003/InkML" xml:id="stk3" contextRef="#ctx0" brushRef="#br0">17724 4060 0,'0'24'21,"0"-1"10,0 1-8,0-1-16,0 1 1,-23 0 7,23-1-6,-24 1 6,24-1-8,-23 1 3,-1-24-5,24 24 11,-24-1-9,1-23 1,23 24 0,-24 0 1,1-1 6,-1 1-9,0-1 12,1 1-12,-1 0 17,24-1-6,-23-23-11,-1 0 17,24 24 9,-24-24-17,24 23-8,-23-23 1,-1 24 31,24 0-16,-23-24-15,23 23-1,-24-23 25,24 24 6,0-1-14,-24-23-9,24 24 7,0 0 156</inkml:trace>
    </iact:actionData>
  </iact:action>
  <iact:action type="add" startTime="23974">
    <iact:property name="dataType"/>
    <iact:actionData xml:id="d4">
      <inkml:trace xmlns:inkml="http://www.w3.org/2003/InkML" xml:id="stk4" contextRef="#ctx0" brushRef="#br0">18008 6468 0,'23'0'60,"1"0"-53,-1 0 1,25 0 8,-1 0-1,24 23-7,-48-23 0,48 0 0,0 0-1,-24 0 1,0 0 1,0 0-3,-23 0 3,23 0-3,-23 0 11,-1 0-11,1 0 18,0 0 16</inkml:trace>
    </iact:actionData>
  </iact:action>
  <iact:action type="add" startTime="25292">
    <iact:property name="dataType"/>
    <iact:actionData xml:id="d5">
      <inkml:trace xmlns:inkml="http://www.w3.org/2003/InkML" xml:id="stk5" contextRef="#ctx0" brushRef="#br0">17229 7955 0,'0'0'1,"0"24"19,0-1 4,0 1-17,0-1 8,0 25-6,23-1 5,1-24-6,-24 1 0,24 23-1,-1 24 1,1-47 0,23 23 1,-23 24-1,-1-24-2,1-23 2,-1 46 0,1-46-1,0 0 2,-1 23-2,-23-24 0,0 1 1,24-24 7,-24 24-7,23-24-1,-23 23 2,24 1 29</inkml:trace>
    </iact:actionData>
  </iact:action>
  <iact:action type="add" startTime="27450">
    <iact:property name="dataType"/>
    <iact:actionData xml:id="d6">
      <inkml:trace xmlns:inkml="http://www.w3.org/2003/InkML" xml:id="stk6" contextRef="#ctx0" brushRef="#br0">15341 8120 0,'0'0'0,"-24"24"4,0-1 5,24 1-1,-23 0-1,-1-1 10,24 1-10,-23-24 16,23 24-8,0-1 1,-24-23-8,24 24 14,-24-24-14,24 23 8,0 1 8,-23-24-18,23 24 33,-24-24 441</inkml:trace>
    </iact:actionData>
  </iact:action>
  <iact:action type="add" startTime="41067">
    <iact:property name="dataType"/>
    <iact:actionData xml:id="d7">
      <inkml:trace xmlns:inkml="http://www.w3.org/2003/InkML" xml:id="stk7" contextRef="#ctx0" brushRef="#br0">13618 10859 0,'0'-24'51,"0"0"19,23 24-63,1 0 10,0 0-2,-1 0-8,1 0 1,-1 0-1,1 0 0,0 0 2,23 0-2,0 0 9,-23 0-8,23 0 8,-24 0-1,1 0-8,0 0 1,23 0 7,-24 0-7,1 0 7,0 0-7,-1 0 7,1 0 1,-1 0 0,1 0 22,0 0-14,-1 0 7,1 0 168,-1 0-160</inkml:trace>
    </iact:actionData>
  </iact:action>
  <iact:action type="add" startTime="43047">
    <iact:property name="dataType"/>
    <iact:actionData xml:id="d8">
      <inkml:trace xmlns:inkml="http://www.w3.org/2003/InkML" xml:id="stk8" contextRef="#ctx0" brushRef="#br0">16426 8592 0,'-23'0'10,"-1"0"33,0 24-29,24 0-6,-23-24 0,23 23 7,-24 1-7,1-1 7,23 1-7,0 0-1,0-1 9,-24 1-9,24-1 10,-24 1-11,24 0 4,-23-1 5,23 1-9,0-1 26,0 1-1,0 0-8</inkml:trace>
    </iact:actionData>
  </iact:action>
  <iact:action type="add" startTime="44642">
    <iact:property name="dataType"/>
    <iact:actionData xml:id="d9">
      <inkml:trace xmlns:inkml="http://www.w3.org/2003/InkML" xml:id="stk9" contextRef="#ctx0" brushRef="#br0">18031 10811 0,'24'0'75,"23"0"-67,-23 0 0,23 0-1,0 0 1,0 0-1,24 0 2,-47 0-3,23 0 3,-24 0 0,25 0 5,-25 0 2,1 0 15,-1 0-16,1 0 15</inkml:trace>
    </iact:actionData>
  </iact:action>
  <iact:action type="add" startTime="46083">
    <iact:property name="dataType"/>
    <iact:actionData xml:id="d10">
      <inkml:trace xmlns:inkml="http://www.w3.org/2003/InkML" xml:id="stk10" contextRef="#ctx0" brushRef="#br0">16308 12535 0,'0'23'114,"0"1"-98,-23 23-2,23 0-6,0-23 0,-24 47 0,24-24-1,0 0 1,-24 24 1,24-24-3,0-23 2,-23 23 1,23-23-2,-24 23 2,24-24-4,0 1 4,0 23-2,0-23 1,0-1 9,0 1-11,0 0 2,0-1 25,0 1-20</inkml:trace>
    </iact:actionData>
  </iact:action>
  <iact:action type="add" startTime="56486">
    <iact:property name="dataType"/>
    <iact:actionData xml:id="d11">
      <inkml:trace xmlns:inkml="http://www.w3.org/2003/InkML" xml:id="stk11" contextRef="#ctx0" brushRef="#br0">14727 16878 0,'-24'0'62,"1"0"-56,-1 0 1,1 0 1,-25 0 1,25 0-2,-1 0 0,-23 24 1,23-1-1,1-23 1,-1 0-1,1 0 1,-1 24 1,0-1 14,1-23-16,23 24 9,-24-24-9,1 0 8,-1 0 25</inkml:trace>
    </iact:actionData>
  </iact:action>
  <iact:action type="add" startTime="58066">
    <iact:property name="dataType"/>
    <iact:actionData xml:id="d12">
      <inkml:trace xmlns:inkml="http://www.w3.org/2003/InkML" xml:id="stk12" contextRef="#ctx0" brushRef="#br0">16355 13408 0,'0'24'39,"0"-1"-34,0 1 3,0-1 0,-23-23-1,23 48 1,0-25 1,-24-23-3,24 24 2,-23-24 1,23 23-3,-24-23 10,24 24-9,0 0 48,0-1 7,0 1-31,0-1-24,-24 1 1,24 0-1,-23 23 0,-1-47 2,24 24 2,0-1-7,0 1 3,0-1 33</inkml:trace>
    </iact:actionData>
  </iact:action>
  <iact:action type="add" startTime="59730">
    <iact:property name="dataType"/>
    <iact:actionData xml:id="d13">
      <inkml:trace xmlns:inkml="http://www.w3.org/2003/InkML" xml:id="stk13" contextRef="#ctx0" brushRef="#br0">17772 16689 0,'23'0'54,"1"24"-39,-1-1-9,1-23 2,-24 24 0,24 23 0,-1-47-1,1 24 4,-24-1-6,23 1 2,1-24 1,-24 24 0,24-1-1,-1-23 9,1 24 8,-24-1-1,23-23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1:31:10.2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8119">
    <iact:property name="dataType"/>
    <iact:actionData xml:id="d0">
      <inkml:trace xmlns:inkml="http://www.w3.org/2003/InkML" xml:id="stk0" contextRef="#ctx0" brushRef="#br0">5476 7176 0,'23'0'104,"1"0"-98,47 0 27,-1 0-30,1 0 31,47 0-30,0 0 28,-47 0-30,-24 0 28,24 0-28,-24 0 32,0 24 0,1-1-32,-1-23 0,0 0 30,24 0-27,-24 0-3,0 24 31,-23-24-31,0 23 13,23 1-13,24-24 36,47 0-35,-24 24 28,24-1-28,-47 1 14,47-24-13,23 23 25,-70 1-23,-24-24-5,48 0 31,-24 0-30,117 0 30,-93 0 7,70 0-36,-71 0 31,24 0-27,-70 0-5,-1 0 12,24 0-11,-1 0-2,25-24 33,-1 1-32,24 23 29,-23-24-28,-1 24 32,-47 0-32,-23 0-3,23 0 38,-23 0-36,-1 0 70</inkml:trace>
    </iact:actionData>
  </iact:action>
  <iact:action type="add" startTime="20973">
    <iact:property name="dataType"/>
    <iact:actionData xml:id="d1">
      <inkml:trace xmlns:inkml="http://www.w3.org/2003/InkML" xml:id="stk1" contextRef="#ctx0" brushRef="#br0">25394 7294 0,'48'0'145,"-1"0"-140,0 0-3,24 0 30,47 0-30,-71 0 35,47 0-35,-70 0 30,94 0-30,-24 0 32,-70 0-32,23 0 31,24 0-25,-47 0-6,46 0 34,1-24-33,-47 24-1,47 0 31,23 0-28,-70 0-4,23-23 36,47 23-35,-47 0 17,-23 0 2,23-24-19,0 24 11,-23 0-11,0 0 19,23 0-18,0 0 34,-23 0-5,-1 0-14,1 0 32</inkml:trace>
    </iact:actionData>
  </iact:action>
  <iact:action type="add" startTime="55224">
    <iact:property name="dataType"/>
    <iact:actionData xml:id="d2">
      <inkml:trace xmlns:inkml="http://www.w3.org/2003/InkML" xml:id="stk2" contextRef="#ctx0" brushRef="#br0">25276 11661 0,'48'0'202,"-1"0"-198,-24 0-2,48 0 33,0 0-33,-47 0 0,23 0 33,0 0-33,-23 0 25,-1 0-25,1 0 15,-1 0-14,25 0 28,-1 0-29,71 0 31,-24 0-32,-23 0 40,23 0-39,-70 0 18,0 0-18,-1 0 48,24 0-48,24 0 47,-24 0-47,-23 0 1,23 0 30,24 0-30,0 0 30,-48 0-31,1 0 30,47 0-30,-71-23-1,47 23 35,0 0-34,0-24-1,-23 24 20,23 0-19,1-24 27,22 24-22,-46 0 29,47 0-35,-48 0 48,1 0-46</inkml:trace>
    </iact:actionData>
  </iact:action>
  <iact:action type="add" startTime="93047">
    <iact:property name="dataType"/>
    <iact:actionData xml:id="d3">
      <inkml:trace xmlns:inkml="http://www.w3.org/2003/InkML" xml:id="stk3" contextRef="#ctx0" brushRef="#br0">25206 16430 0,'47'0'106,"47"0"-104,-47 0 35,71-24-35,-23 24 33,-48 0-33,0 0 3,0 0 29,24 0-32,-47 0 30,-1 0-30,1 0 46,47 0-46,-48 0 30,48 0-29,-24 0 35,-23 0-14,23 0-22,-23 0 31,-1-24-30,25 24-1,-25 0 29,48 0-29,0-23 54,47 23-54,-71 0 33,24 0-32,-48 0 13,1 0 17,0 0-31,-1 0 52,24 0 231,-23 0-257,0 0-26,-1 0 49,1 0 236,-1 0-256,1 0 10,0 0-38,-1 0 67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1:31:10.2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8307">
    <iact:property name="dataType"/>
    <iact:actionData xml:id="d0">
      <inkml:trace xmlns:inkml="http://www.w3.org/2003/InkML" xml:id="stk0" contextRef="#ctx0" brushRef="#br0">18668 7318 0,'0'-48'50,"-94"1"-46,0-24 24,-1 24-26,-94-71 39,-23 47-37,118 1 24,-1 22-26,24 48 45,48-23-43,-1-1 34</inkml:trace>
    </iact:actionData>
  </iact:action>
  <iact:action type="add" startTime="19534">
    <iact:property name="dataType"/>
    <iact:actionData xml:id="d1">
      <inkml:trace xmlns:inkml="http://www.w3.org/2003/InkML" xml:id="stk1" contextRef="#ctx0" brushRef="#br0">23908 3092 0,'0'-23'3,"23"-25"33,1 1-31,-24 24 17,23-72-20,-23 48 18,24-95-18,0 95 21,-24-71-21,0 71 0,0-24 38,0 0-36,0 48-2,0-25 51</inkml:trace>
    </iact:actionData>
  </iact:action>
  <iact:action type="add" startTime="20903">
    <iact:property name="dataType"/>
    <iact:actionData xml:id="d2">
      <inkml:trace xmlns:inkml="http://www.w3.org/2003/InkML" xml:id="stk2" contextRef="#ctx0" brushRef="#br0">29312 7270 0,'47'-23'85,"71"23"-81,-47-24-2,0 24 27,71-23-27,-72-1 47,-46 24-46,0 0 33,-1 0-33</inkml:trace>
    </iact:actionData>
  </iact:action>
  <iact:action type="add" startTime="22219">
    <iact:property name="dataType"/>
    <iact:actionData xml:id="d3">
      <inkml:trace xmlns:inkml="http://www.w3.org/2003/InkML" xml:id="stk3" contextRef="#ctx0" brushRef="#br0">27047 13573 0,'0'24'5,"0"-1"43,47 25-46,-24-25 17,1 24-17,94 95 37,-71-24-32,0-94-5,1 47 35,-25-48-34,-23 1 17,24-24-18,-24 23 41,23-23-40</inkml:trace>
    </iact:actionData>
  </iact:action>
  <iact:action type="add" startTime="23982">
    <iact:property name="dataType"/>
    <iact:actionData xml:id="d4">
      <inkml:trace xmlns:inkml="http://www.w3.org/2003/InkML" xml:id="stk4" contextRef="#ctx0" brushRef="#br0">20745 13762 0,'-23'71'134,"-190"236"-131,166-236 29,-24 70-30,24-94 19,23 1-19,24-25 47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1:31:10.2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5254">
    <iact:property name="dataType"/>
    <iact:actionData xml:id="d0">
      <inkml:trace xmlns:inkml="http://www.w3.org/2003/InkML" xml:id="stk0" contextRef="#ctx0" brushRef="#br0">18739 10859 0,'-23'0'188,"-72"70"-184,24-22 33,-70 22-34,117-70 17,-23 24-18,0 0 18,47-1-18,-47 1 45,23-24-43,0 23 35,1 1-37</inkml:trace>
    </iact:actionData>
  </iact:action>
  <iact:action type="add" startTime="26930">
    <iact:property name="dataType"/>
    <iact:actionData xml:id="d1">
      <inkml:trace xmlns:inkml="http://www.w3.org/2003/InkML" xml:id="stk1" contextRef="#ctx0" brushRef="#br0">18692 6657 0,'-24'-24'41,"-70"-70"-37,23 46-3,-188-117 48,-95-24-45,306 166 28,-93-72-29,94 72 20,23 23-21,0 0 0,24-24 36</inkml:trace>
    </iact:actionData>
  </iact:action>
  <iact:action type="add" startTime="28232">
    <iact:property name="dataType"/>
    <iact:actionData xml:id="d2">
      <inkml:trace xmlns:inkml="http://www.w3.org/2003/InkML" xml:id="stk2" contextRef="#ctx0" brushRef="#br0">21831 3328 0,'-47'-23'20,"94"46"-20,-189-70 2,95-24 39,-71 0-39,71 48 12,23-24-6,-23 23-5,23 0 0,-46-70 43,22 70-43,48 1-1,-47 23 27,0-71-26,23 71 32</inkml:trace>
    </iact:actionData>
  </iact:action>
  <iact:action type="add" startTime="29274">
    <iact:property name="dataType"/>
    <iact:actionData xml:id="d3">
      <inkml:trace xmlns:inkml="http://www.w3.org/2003/InkML" xml:id="stk3" contextRef="#ctx0" brushRef="#br0">26150 3493 0,'0'-23'90,"94"-166"-87,-23 71 0,0 24 29,259-284-30,-141 165 43,-95 95-41,-70 118 31,-24-23-33</inkml:trace>
    </iact:actionData>
  </iact:action>
  <iact:action type="add" startTime="30673">
    <iact:property name="dataType"/>
    <iact:actionData xml:id="d4">
      <inkml:trace xmlns:inkml="http://www.w3.org/2003/InkML" xml:id="stk4" contextRef="#ctx0" brushRef="#br0">29147 6539 0,'0'0'23,"47"-24"-21,24 0 40,23 24-39,-23 0 42,71 0-41,-95 0 12,24 0-11,23-23 38,-70 23-9</inkml:trace>
    </iact:actionData>
  </iact:action>
  <iact:action type="add" startTime="31961">
    <iact:property name="dataType"/>
    <iact:actionData xml:id="d5">
      <inkml:trace xmlns:inkml="http://www.w3.org/2003/InkML" xml:id="stk5" contextRef="#ctx0" brushRef="#br0">29336 10741 0,'0'23'77,"118"24"-69,-71 1-6,24-25-1,23 24 26,24 24-24,-94-71-2,70 47 41,-94-23-38</inkml:trace>
    </iact:actionData>
  </iact:action>
  <iact:action type="add" startTime="33541">
    <iact:property name="dataType"/>
    <iact:actionData xml:id="d6">
      <inkml:trace xmlns:inkml="http://www.w3.org/2003/InkML" xml:id="stk6" contextRef="#ctx0" brushRef="#br0">25866 13927 0,'48'24'19,"-96"-48"-19,119 72 3,24-1 38,-48-24-38,47 72 432,189 188-430,-212-165 25,0-71-27,-71-23-1,24 0 43,23-1-41,-47 1 27</inkml:trace>
    </iact:actionData>
  </iact:action>
  <iact:action type="add" startTime="35307">
    <iact:property name="dataType"/>
    <iact:actionData xml:id="d7">
      <inkml:trace xmlns:inkml="http://www.w3.org/2003/InkML" xml:id="stk7" contextRef="#ctx0" brushRef="#br0">21713 13927 0,'-24'95'121,"-94"70"-118,24-71-3,-24 72 34,23-25-31,48-93 3,0-1 13,23 24-15,-23-24-1,0 24 36,23-71-36,1 23 38,23 24-39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1:31:10.2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5726">
    <iact:property name="dataType"/>
    <iact:actionData xml:id="d0">
      <inkml:trace xmlns:inkml="http://www.w3.org/2003/InkML" xml:id="stk0" contextRef="#ctx0" brushRef="#br0">11989 11142 0,'24'0'174,"47"0"-171,-48 0-1,25 0 37,70 0-36,-24 0 38,-47 0-38,-23 0 29,47 0-30,-24 0 41,24 0-39,-48 0 31,24 0-33,1 0 41,-25 0-40,1 0 34,-1 23-34,-23 1 131,0 47-92,-23 0 9,-95 118-48,0 23 47,-24 24-47,142-189 24,-71 71-24,48-47 53,-1-47-52,24-1 34,0 1-36</inkml:trace>
    </iact:actionData>
  </iact:action>
  <iact:action type="add" startTime="34348">
    <iact:property name="dataType"/>
    <iact:actionData xml:id="d1">
      <inkml:trace xmlns:inkml="http://www.w3.org/2003/InkML" xml:id="stk1" contextRef="#ctx0" brushRef="#br0">23908 3824 0,'23'-24'887,"-23"1"-885,24-24 43,-24-24-42,0 47 17,0-23-18,23-95 46,-23 48-44,0 70 22,0-70-23,0 47 43,24-119-43,-24 96 37,24-25-37,-24 72-3,0-1 49,0 0-45</inkml:trace>
    </iact:actionData>
  </iact:action>
  <iact:action type="add" startTime="37028">
    <iact:property name="dataType"/>
    <iact:actionData xml:id="d2">
      <inkml:trace xmlns:inkml="http://www.w3.org/2003/InkML" xml:id="stk2" contextRef="#ctx0" brushRef="#br0">28038 5807 0,'0'-24'83,"212"24"-75,-141 0-6,23-23 34,213-25-34,-212 48 46,-72 0-13,1-23-32</inkml:trace>
    </iact:actionData>
  </iact:action>
  <iact:action type="add" startTime="38334">
    <iact:property name="dataType"/>
    <iact:actionData xml:id="d3">
      <inkml:trace xmlns:inkml="http://www.w3.org/2003/InkML" xml:id="stk3" contextRef="#ctx0" brushRef="#br0">28935 10150 0,'23'0'58,"72"24"-51,-1 47-6,189 94 38,213 142-37,-260-118 39,-118-71-38,-71-95 33,-23 1-34</inkml:trace>
    </iact:actionData>
  </iact:action>
  <iact:action type="add" startTime="39701">
    <iact:property name="dataType"/>
    <iact:actionData xml:id="d4">
      <inkml:trace xmlns:inkml="http://www.w3.org/2003/InkML" xml:id="stk4" contextRef="#ctx0" brushRef="#br0">26268 13809 0,'0'48'72,"165"164"-69,-142-165-1,25 0 39,46 95-38,-94-118-1,24-1 48</inkml:trace>
    </iact:actionData>
  </iact:action>
  <iact:action type="add" startTime="41081">
    <iact:property name="dataType"/>
    <iact:actionData xml:id="d5">
      <inkml:trace xmlns:inkml="http://www.w3.org/2003/InkML" xml:id="stk5" contextRef="#ctx0" brushRef="#br0">21736 13573 0,'0'0'25,"0"24"-22,-23 47 38,-72 47-38,25-47 17,-25 47-16,48-48-2,-24 48 40,0-47-38,71-47-3,-23-24 38,23 23-37</inkml:trace>
    </iact:actionData>
  </iact:action>
  <iact:action type="add" startTime="42481">
    <iact:property name="dataType"/>
    <iact:actionData xml:id="d6">
      <inkml:trace xmlns:inkml="http://www.w3.org/2003/InkML" xml:id="stk6" contextRef="#ctx0" brushRef="#br0">19046 9985 0,'0'0'26,"-71"71"-24,0-47 0,-117 70 45,-379 118-45,260-94 37,48-47-37,188-47 20,47-24-19,1 0-1,-1 0 39</inkml:trace>
    </iact:actionData>
  </iact:action>
  <iact:action type="add" startTime="43938">
    <iact:property name="dataType"/>
    <iact:actionData xml:id="d7">
      <inkml:trace xmlns:inkml="http://www.w3.org/2003/InkML" xml:id="stk7" contextRef="#ctx0" brushRef="#br0">19896 5830 0,'-24'-23'71,"-94"-48"-67,71 24-3,-71 0 33,47-1-31,47 1 1,-23 24 39,24-25-40,-1 48 36,0-23-37,1-1 38,-1 1-34,-23-25 31,0 1-34,23 24-2,-23-1 35,23 0-31,1 24 39,23-23-42,-24 23 70,24-24-40,-23 24-30,-1-23 42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1:31:10.245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act:action type="add" startTime="32816">
    <iact:property name="dataType"/>
    <iact:actionData xml:id="d0">
      <inkml:trace xmlns:inkml="http://www.w3.org/2003/InkML" xml:id="stk0" contextRef="#ctx0" brushRef="#br0">24592 4343 0,'0'71'104,"-47"71"-101,47-119 26,-24 95-27,1-94 25,-1 70-24,0-46 20,1 22 31,23-46-15,0 0-36,23-24 153,95 0-152,24-24 32,165-70-34,0-1 44,-142 72-42,-142 23-3,1 0 27,23-24-26,-23 24 43,-1 0 18</inkml:trace>
    </iact:actionData>
  </iact:action>
  <iact:action type="add" startTime="34091">
    <iact:property name="dataType"/>
    <iact:actionData xml:id="d1">
      <inkml:trace xmlns:inkml="http://www.w3.org/2003/InkML" xml:id="stk1" contextRef="#ctx0" brushRef="#br0">25017 4556 0,'0'47'125,"0"71"-121,0-94-1,0 46 31,0 96-31,0-119 38,0 24-37,0-48-3,23-23 29,-23 71-28,24-24 39,-24 24-37,0-24 55</inkml:trace>
    </iact:actionData>
  </iact:action>
  <iact:action type="add" startTime="43122">
    <iact:property name="dataType"/>
    <iact:actionData xml:id="d2">
      <inkml:trace xmlns:inkml="http://www.w3.org/2003/InkML" xml:id="stk2" contextRef="#ctx0" brushRef="#br0">26268 7247 0,'-24'0'185,"0"0"-146,1 0-36,-24 0 43,23 23-42,0-23-2,1 0 34,-24 24-33,23-24 43,0 0-42,1 24 33,-1-24 6,24 23-39,-23-23 26,-1 0-27,24 24-1,-24-1 57,1 1-54,23 23 21,-24-47-24,-23 71 44,23 24-42,1-72 23,-1 24-25,24 24 37,0-47-33,0-1-3,0 1 39,0 47-40,0-24 67,0 0-66,0-23 28,0 23-29,0 0 43,0-23-43,0-1 39,0 25-39,0-25 67,0 1-66,47 0 51,-23-24-11,0 0-38,-1 0 40,24 0-37,1 0 35,-25 0-27,1 0-12,23 0 41,0 0-39,-23 0 61,-1-24-63,-23 0 43,24 24-44,0-23 22,-24-1-23,0 0 46,47 24-45,-47-23 42,23-1-42,-23-23 42,0 23-42,0 1 36,0-1-35,0 1 67,0-25-68,0 1 53,0 24-32,0-1-21,0 0 42,-47 1-42,47-1 27,-47 24-27,47-23 44,-47 23-44,0 0 51,23 0-51,-23 0 43,23 0-42,-23 0 19,23 0 51,1 0-70,-1 23 57,1 1-58,-1-1 41,24 1-41,-24 0 70,24-1-16,0 1-8,0-1 473</inkml:trace>
    </iact:actionData>
  </iact:action>
  <iact:action type="add" startTime="49822">
    <iact:property name="dataType"/>
    <iact:actionData xml:id="d3">
      <inkml:trace xmlns:inkml="http://www.w3.org/2003/InkML" xml:id="stk3" contextRef="#ctx0" brushRef="#br0">27047 7884 0,'47'0'155,"118"-47"-152,-23 47 28,-24-24-30,-71 1 20,0 23-19,0 0 18,-47-24 28,24 24-45,-1 0 67</inkml:trace>
    </iact:actionData>
  </iact:action>
  <iact:action type="add" startTime="50824">
    <iact:property name="dataType"/>
    <iact:actionData xml:id="d4">
      <inkml:trace xmlns:inkml="http://www.w3.org/2003/InkML" xml:id="stk4" contextRef="#ctx0" brushRef="#br0">27283 8286 0,'47'0'118,"24"0"-79,-1 0-37,-22 0 18,22 0-18,1 0 44,-47 0-42,-1 0 33,1 0-33,0 0 41</inkml:trace>
    </iact:actionData>
  </iact:action>
  <iact:action type="add" startTime="53466">
    <iact:property name="dataType"/>
    <iact:actionData xml:id="d5">
      <inkml:trace xmlns:inkml="http://www.w3.org/2003/InkML" xml:id="stk5" contextRef="#ctx0" brushRef="#br0">28486 7105 0,'24'0'87,"-1"-47"-84,25 47-1,-25-24 37,72-46-36,-25 22 41,-46 25-40,0 23-2,-24-24 31,47 24-31,-24 0 34,25 0-30,-1 0 26,-24 0-30,1 0 40,0 0-38,-1 24 74,-23 47-74,0-48 33,0 72-35,0-25 42,-23-22-41,23-25 35,-48 24-36,25-23 43,-1 0-42,1 23 27,-25-24-28,25-23 40,-1 24-39,48-24 205,47 0-205,-24 0 46,-24 0-47,25 0 43,-25 0-42,-23 24-2,24-24 42,-1 0-40,1 23 40,0 1-41,23 23 65,-47-23-63,0-1 31,23 25-33,1-48 47,-24 47-46,0-24 32,24 48-32,-24-24 38,0-23-38,0 0 25,0-1-26,0 24 35,0 1-31,0-1 46,-24-24-32,0 25-18,-23-25 35,0 1-30,23-24-4,1 0 33,-1 23-34,-47 25 45,48-48-43,-1 0-2,1 0 35,-25 0-34,1 0 41,-24 0-41,48 0 29,-1-24-29,1 0 36,-1 24-36,0 0 30,24-23 159</inkml:trace>
    </iact:actionData>
  </iact:action>
  <iact:action type="add" startTime="58200">
    <iact:property name="dataType"/>
    <iact:actionData xml:id="d6">
      <inkml:trace xmlns:inkml="http://www.w3.org/2003/InkML" xml:id="stk6" contextRef="#ctx0" brushRef="#br0">14845 13172 0,'47'0'156,"24"0"-152,23 0 28,48 0-30,-48 0 19,-23 0-20,47 0 40,24 0-38,-95 0 17,47 0-17,-23 0 17,24-24-18,93 24 40,-46 0-40,-48-23 39,48 23-38,-118 0-2,94 0 41,-24 0-38,1 0 19,211-24 42,-140 24-62,-119 0-1,0 0 35,95 0-35,-95-23 45,-24 23-44,1 0 33,0 0-34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1:31:10.2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7571">
    <iact:property name="dataType"/>
    <iact:actionData xml:id="d0">
      <inkml:trace xmlns:inkml="http://www.w3.org/2003/InkML" xml:id="stk0" contextRef="#ctx0" brushRef="#br0">5735 8120 0,'24'0'458,"-1"0"-427,25 0-28,-25 0 36,72 0-35,-48 0 35,-24 0-36,25 0 43,-25 0-43,1 0-1,-1 0 35,25 0-35,-1 0 37,-24 0-34,1 0 36,0 0-39,-1 0 111</inkml:trace>
    </iact:actionData>
  </iact:action>
  <iact:action type="add" startTime="10547">
    <iact:property name="dataType"/>
    <iact:actionData xml:id="d1">
      <inkml:trace xmlns:inkml="http://www.w3.org/2003/InkML" xml:id="stk1" contextRef="#ctx0" brushRef="#br0">13217 8049 0,'0'0'18,"23"0"-15,1 0 60,23 0-59,0 0 24,24 0-26,118 24 41,0-24-40,-48 0 34,24 0-35,-70 0 44,-24 0-43,-48 0 33,1 0-34,-1 0 109</inkml:trace>
    </iact:actionData>
  </iact:action>
  <iact:action type="add" startTime="14411">
    <iact:property name="dataType"/>
    <iact:actionData xml:id="d2">
      <inkml:trace xmlns:inkml="http://www.w3.org/2003/InkML" xml:id="stk2" contextRef="#ctx0" brushRef="#br0">23766 8144 0,'47'0'81,"0"0"-78,-23 0-1,70 0 35,142 0-34,24 0 38,-24 0-37,-71 0 32,-47-24-34,-71 24 44,-23 0-42,0 0 60</inkml:trace>
    </iact:actionData>
  </iact:action>
  <iact:action type="add" startTime="22762">
    <iact:property name="dataType"/>
    <iact:actionData xml:id="d3">
      <inkml:trace xmlns:inkml="http://www.w3.org/2003/InkML" xml:id="stk3" contextRef="#ctx0" brushRef="#br0">7340 10859 0,'24'0'27,"-48"0"-27,71-24 3,1 24 41,-1-24-42,0 24 24,47 0-24,1 0 43,-24 0-41,-1 0 31,1 0-33,24 0 44,-25 0-43,-22 0-1,46 0 56,0 0-55,-46 0-2,22 0 38,25 0-31,-72 0-7,119 0 44,23 0-42,71 0 48,-47 0-49,0 0 46,-48 0-44,1 0 42,0 0-43,-1 0 42,24 0-42,-141 0-1,94 0 21,-71 0 23,0 0-42</inkml:trace>
    </iact:actionData>
  </iact:action>
  <iact:action type="add" startTime="46141">
    <iact:property name="dataType"/>
    <iact:actionData xml:id="d4">
      <inkml:trace xmlns:inkml="http://www.w3.org/2003/InkML" xml:id="stk4" contextRef="#ctx0" brushRef="#br0">4060 6869 0,'0'-23'177,"70"-25"-174,-46 25-1,0 23 30,46-47-30,-70 23 47,48 0-47,-25 1 58,1 23-57,23-48 42,0 25-43,0 23 41,1-24-40,-25 24 41,24-23-42,-23 23 43,23 0-42,-23 0 44,-1 0-45</inkml:trace>
    </iact:actionData>
  </iact:action>
  <iact:action type="add" startTime="47894">
    <iact:property name="dataType"/>
    <iact:actionData xml:id="d5">
      <inkml:trace xmlns:inkml="http://www.w3.org/2003/InkML" xml:id="stk5" contextRef="#ctx0" brushRef="#br0">6089 3942 0,'24'0'65,"23"-118"-61,-47 47-2,24-70 26,-1 22-24,-23 25 37,24 23-37,-24 48-4,0-1 37,0 0-29,0 1 63</inkml:trace>
    </iact:actionData>
  </iact:action>
  <iact:action type="add" startTime="49257">
    <iact:property name="dataType"/>
    <iact:actionData xml:id="d6">
      <inkml:trace xmlns:inkml="http://www.w3.org/2003/InkML" xml:id="stk6" contextRef="#ctx0" brushRef="#br0">7364 6586 0,'47'0'43,"47"0"-39,-46 0-4,93 71 29,-117-48-28,23 1 41,-23 0-39,-1-24-2,1 23 68</inkml:trace>
    </iact:actionData>
  </iact:action>
  <iact:action type="add" startTime="50389">
    <iact:property name="dataType"/>
    <iact:actionData xml:id="d7">
      <inkml:trace xmlns:inkml="http://www.w3.org/2003/InkML" xml:id="stk7" contextRef="#ctx0" brushRef="#br0">2667 4579 0,'0'-23'109,"47"-48"-106,1 24 32,46 0-34,0 23 36,-46 24-30,-25 0-6,1 0 29,-1 0-28,1 0 41,0 0-38,-24 47 33,23 24-36,-23-47 22,0 46-21,0-22 42,-71 22-42,-23 1 42,23-24-43,48-23 26,-25 0-25,48-1 51,118 1 76,0-1-124,-94-23-5,47 48 39,-24-25-37,0 24 63,-47-23-64,0 0 33,0 23-33,0 0 40,0 24-38,0-24 52,-23 0-53,-25-23 37,48 0-33,-47-24-6,0 47 42,-47-47-41,23 0 38,-24 0-37,25 0 21,70-24 19,-24 1-41,0 23 0,1-24 63</inkml:trace>
    </iact:actionData>
  </iact:action>
  <iact:action type="add" startTime="54449">
    <iact:property name="dataType"/>
    <iact:actionData xml:id="d8">
      <inkml:trace xmlns:inkml="http://www.w3.org/2003/InkML" xml:id="stk8" contextRef="#ctx0" brushRef="#br0">10361 6940 0,'0'-24'117,"47"1"-111,-23-1-3,23-23 34,24 0-35,-24 23 0,24-23 42,-24 0-40,-23 23 24,-1 24 14,1-24-39</inkml:trace>
    </iact:actionData>
  </iact:action>
  <iact:action type="add" startTime="55826">
    <iact:property name="dataType"/>
    <iact:actionData xml:id="d9">
      <inkml:trace xmlns:inkml="http://www.w3.org/2003/InkML" xml:id="stk9" contextRef="#ctx0" brushRef="#br0">12107 4013 0,'24'0'2,"23"0"63,-23-189-62,-1 71 27,1 24-26,-24 23 22,47-71-23,-47 48 43,0 46-44,0 25 40,0-1-34</inkml:trace>
    </iact:actionData>
  </iact:action>
  <iact:action type="add" startTime="57271">
    <iact:property name="dataType"/>
    <iact:actionData xml:id="d10">
      <inkml:trace xmlns:inkml="http://www.w3.org/2003/InkML" xml:id="stk10" contextRef="#ctx0" brushRef="#br0">13547 6397 0,'0'47'44,"24"0"-41,23-23-1,71 47 41,0 0-39,0 0 37,-47-24-38,-71-24-1,47 25 43,-24-48-43,-23 23 34,24-23-31</inkml:trace>
    </iact:actionData>
  </iact:action>
  <iact:action type="add" startTime="58859">
    <iact:property name="dataType"/>
    <iact:actionData xml:id="d11">
      <inkml:trace xmlns:inkml="http://www.w3.org/2003/InkML" xml:id="stk11" contextRef="#ctx0" brushRef="#br0">13500 4579 0,'94'24'2,"-188"-48"12,259 119-12,-141-95 5,46 23 40,-46 1-43,0-24-1,-24 24 27,23-24 11</inkml:trace>
    </iact:actionData>
  </iact:action>
  <iact:action type="add" startTime="60084">
    <iact:property name="dataType"/>
    <iact:actionData xml:id="d12">
      <inkml:trace xmlns:inkml="http://www.w3.org/2003/InkML" xml:id="stk12" contextRef="#ctx0" brushRef="#br0">15152 3730 0,'0'0'24,"0"188"-23,0-164 4,0 47 38,0 0-38,0-48-3</inkml:trace>
    </iact:actionData>
  </iact:action>
  <iact:action type="add" startTime="61029">
    <iact:property name="dataType"/>
    <iact:actionData xml:id="d13">
      <inkml:trace xmlns:inkml="http://www.w3.org/2003/InkML" xml:id="stk13" contextRef="#ctx0" brushRef="#br0">16521 4721 0,'47'0'2,"24"0"44,70 24-43,25-24 40,-119 0-41,0 0 42,-23 0-41,-1 0 39,1 0 37,-1 0-25,1 0-51</inkml:trace>
    </iact:actionData>
  </iact:action>
  <iact:action type="add" startTime="62266">
    <iact:property name="dataType"/>
    <iact:actionData xml:id="d14">
      <inkml:trace xmlns:inkml="http://www.w3.org/2003/InkML" xml:id="stk14" contextRef="#ctx0" brushRef="#br0">16072 6609 0,'24'48'21,"-48"-96"-21,95 167 2,-47-119 5,23 70 14,0 1 26,0-24-44,0 24 44,-23-47 2,0-24-46</inkml:trace>
    </iact:actionData>
  </iact:action>
  <iact:action type="add" startTime="63303">
    <iact:property name="dataType"/>
    <iact:actionData xml:id="d15">
      <inkml:trace xmlns:inkml="http://www.w3.org/2003/InkML" xml:id="stk15" contextRef="#ctx0" brushRef="#br0">14515 6468 0,'0'0'24,"-71"47"-21,-24 24 44,25 23-45,46-94 38,-23 48-36,23-48 45,1 23-46</inkml:trace>
    </iact:actionData>
  </iact:action>
  <iact:action type="add" startTime="64822">
    <iact:property name="dataType"/>
    <iact:actionData xml:id="d16">
      <inkml:trace xmlns:inkml="http://www.w3.org/2003/InkML" xml:id="stk16" contextRef="#ctx0" brushRef="#br0">14255 2785 0,'0'0'20,"0"-23"-18,0-1 38,-24 0-34,1 24-3,-1-47 37,-23 47-37,0-23 49,0 23-50,-1 0 40,25 0-39,-1 0 0,1 0 34,-25 0-33,25 47 41,-1 0-41,1-47-4,23 24 38,-48 23-36,48 24 23,0-48 14,0 1-36,0 23 42,0-23-43,0-1 50,24 1-49,23-24 38,-23 0-38,-24 24-2,47-24 40,0 0-38,24 0 38,0 0-37,0 23 41,-24 1-43,-24-24 13,1 0-7,0 23 34,23 25-39,-47-25 34,47 24-34,-47-23 17,0 0-18,24-1 23,-24 24-23,0 1 38,0-25-34,0 1-4,0-1 38,0 1-37,0 0 62,0-1-15,-24 1-19,0-24-30,1 0 36,-1 0-31,-23 0 54,47 24-53,-47-24-2,23 0 29,-23 0-32,23 0 25,1 0-3,-1 0 17,1 0-18,-1 0-20,0 0 38,1-24 49,23-23-85,0 23 24,0 0-27,0 1 3,0-1 41,0-47-44,0 24 41,0 24-40,71-25 45,-71 1-44,47 24 35,-24-25-36,1 48 18,0-23-19,-24-1 5,47 1 33,-24-25-38,1 48 44,0-23-43,-24-1 33,0 1-30,23 23-4,-23-24 79,24 0-78,-24-23 57,0 24-56,0-1 71</inkml:trace>
    </iact:actionData>
  </iact:action>
  <iact:action type="add" startTime="69981">
    <iact:property name="dataType"/>
    <iact:actionData xml:id="d17">
      <inkml:trace xmlns:inkml="http://www.w3.org/2003/InkML" xml:id="stk17" contextRef="#ctx0" brushRef="#br0">20108 6491 0,'0'24'42,"0"0"-5,0-1-30,0 24 34,-47-23-39,23-24 21,-23 47-21,-24-23 44,-23 47-43,47-48 33,-24 25-34,47-48 19,1 0-19,23 23 12,-24-23-9,24 24-1,-24-24 35</inkml:trace>
    </iact:actionData>
  </iact:action>
  <iact:action type="add" startTime="71328">
    <iact:property name="dataType"/>
    <iact:actionData xml:id="d18">
      <inkml:trace xmlns:inkml="http://www.w3.org/2003/InkML" xml:id="stk18" contextRef="#ctx0" brushRef="#br0">21382 4060 0,'0'0'25,"0"-71"28,-23-23-50,-1 23-1,24 47 36,0-164-35,0 93 34,0 71-5,0 1 86,0-24-81,0-1 7,0-22-42,0-1 44,0 47-44,0 1 18,0-1 25</inkml:trace>
    </iact:actionData>
  </iact:action>
  <iact:action type="add" startTime="72896">
    <iact:property name="dataType"/>
    <iact:actionData xml:id="d19">
      <inkml:trace xmlns:inkml="http://www.w3.org/2003/InkML" xml:id="stk19" contextRef="#ctx0" brushRef="#br0">22586 6491 0,'24'24'83,"188"118"-80,-165-71-1,71-1 32,0 48-30,-71-94 36,-23 0-36,-24-1-2,24-23 28,-1 24-28</inkml:trace>
    </iact:actionData>
  </iact:action>
  <iact:action type="add" startTime="74111">
    <iact:property name="dataType"/>
    <iact:actionData xml:id="d20">
      <inkml:trace xmlns:inkml="http://www.w3.org/2003/InkML" xml:id="stk20" contextRef="#ctx0" brushRef="#br0">22562 4556 0,'24'0'41,"70"23"-38,-46 25 38,-1-25-37,-24-23 32,-23 24-29,24-24-5,0 0 62,-24 23-60,23-23 32,1 24-33,-1 0-3,1-24 62</inkml:trace>
    </iact:actionData>
  </iact:action>
  <iact:action type="add" startTime="75137">
    <iact:property name="dataType"/>
    <iact:actionData xml:id="d21">
      <inkml:trace xmlns:inkml="http://www.w3.org/2003/InkML" xml:id="stk21" contextRef="#ctx0" brushRef="#br0">24403 3021 0,'0'0'21,"0"48"-21,-23 22 3,23 48 36,-24-70-37,24-1 22,-24 47-20,24-70-2,0 47 41,0-48-39,0 1 23,0 23 19</inkml:trace>
    </iact:actionData>
  </iact:action>
  <iact:action type="add" startTime="76292">
    <iact:property name="dataType"/>
    <iact:actionData xml:id="d22">
      <inkml:trace xmlns:inkml="http://www.w3.org/2003/InkML" xml:id="stk22" contextRef="#ctx0" brushRef="#br0">25560 4745 0,'0'0'24,"23"0"-20,1 0 42,70 0-43,1 0 42,23 0-42,-71 0 40,0 0-39,0 0 44,-23 0 2,-24-24 1,47 0-48,-23 24 74</inkml:trace>
    </iact:actionData>
  </iact:action>
  <iact:action type="add" startTime="77495">
    <iact:property name="dataType"/>
    <iact:actionData xml:id="d23">
      <inkml:trace xmlns:inkml="http://www.w3.org/2003/InkML" xml:id="stk23" contextRef="#ctx0" brushRef="#br0">25111 6255 0,'0'24'1,"0"47"48,24 23-46,-24-70 0,94 117 34,-23 1-35,47 23 39,-24 24-35,-23-94 19</inkml:trace>
    </iact:actionData>
  </iact:action>
  <iact:action type="add" startTime="78620">
    <iact:property name="dataType"/>
    <iact:actionData xml:id="d24">
      <inkml:trace xmlns:inkml="http://www.w3.org/2003/InkML" xml:id="stk24" contextRef="#ctx0" brushRef="#br0">23601 6444 0,'0'0'21,"-24"0"-18,1 0 38,-25 0-37,-22 24 35,70 23-37,-48-23 40,25-1-39,-24 24 33,47 1-34,-24-25 21,0 1-19,24 0 57,-23 23-58,-1 0 56,24-23-56,-23-1 19</inkml:trace>
    </iact:actionData>
  </iact:action>
  <iact:action type="add" startTime="80244">
    <iact:property name="dataType"/>
    <iact:actionData xml:id="d25">
      <inkml:trace xmlns:inkml="http://www.w3.org/2003/InkML" xml:id="stk25" contextRef="#ctx0" brushRef="#br0">26173 6326 0,'-47'24'23,"94"-48"-23,-141 119 2,47-48 37,23-24-37,0 1 2,1 23 38,-48 0-38,24 24 41,0 0-42,23-71 19,0 47-19</inkml:trace>
    </iact:actionData>
  </iact:action>
  <iact:action type="add" startTime="81653">
    <iact:property name="dataType"/>
    <iact:actionData xml:id="d26">
      <inkml:trace xmlns:inkml="http://www.w3.org/2003/InkML" xml:id="stk26" contextRef="#ctx0" brushRef="#br0">27424 4084 0,'-23'0'44,"-1"-95"-42,24-117 40,0 23-39,0 94-1,0-70 40,0-47-38,0 141 43,0 47-44,0 1 19,0-1-19</inkml:trace>
    </iact:actionData>
  </iact:action>
  <iact:action type="add" startTime="83120">
    <iact:property name="dataType"/>
    <iact:actionData xml:id="d27">
      <inkml:trace xmlns:inkml="http://www.w3.org/2003/InkML" xml:id="stk27" contextRef="#ctx0" brushRef="#br0">28392 6373 0,'71'0'42,"23"71"-39,24-24 39,-47 24-39,-24-24 39,0-47-40,-47 24 46,24 0-45,-1-24 264,48 47-209,47 24-55,-23 0 35,-25-71-33,-70 23-3,24 1 46,0-24-46,-1 0 45</inkml:trace>
    </iact:actionData>
  </iact:action>
  <iact:action type="add" startTime="84615">
    <iact:property name="dataType"/>
    <iact:actionData xml:id="d28">
      <inkml:trace xmlns:inkml="http://www.w3.org/2003/InkML" xml:id="stk28" contextRef="#ctx0" brushRef="#br0">25536 1770 0,'0'24'101,"-24"-1"-98,24 25 33,0 70-34,0 23 45,0-46-44,0-72-1,0 25 40,0-1-39,0 47 42,0 119-41,0-166 33,0 24-34,0-48 39,0 1-39,0 0 27</inkml:trace>
    </iact:actionData>
  </iact:action>
  <iact:action type="add" startTime="86165">
    <iact:property name="dataType"/>
    <iact:actionData xml:id="d29">
      <inkml:trace xmlns:inkml="http://www.w3.org/2003/InkML" xml:id="stk29" contextRef="#ctx0" brushRef="#br0">26055 1936 0,'0'23'2,"0"-46"18,0 117-18,0-23 41,0-24-39,0 0 29,0 24-31,0-24 0,0 24 41,0 23-40,0-70 34,0 47-34,0 23 38,0-23-34,0-24 32,0 1-37</inkml:trace>
    </iact:actionData>
  </iact:action>
  <iact:action type="add" startTime="105839">
    <iact:property name="dataType"/>
    <iact:actionData xml:id="d30">
      <inkml:trace xmlns:inkml="http://www.w3.org/2003/InkML" xml:id="stk30" contextRef="#ctx0" brushRef="#br0">29855 6657 0,'24'0'189,"-1"0"-185,1 0 31,-1 0-33,1-24 46,23 24-45,-23 0-1,-1 0 33,25 0-32,-1 0-3,-24 0 45,48-24-41,-24 1 33,24-1-35,0 24 45,-47 0-43,-1 0 44,1 0-45,23 0 16,-23 0-16,94 0 42,-48 0-42,-46 0 0,0 0 32,46 0-33,25 0 40,-72 0-36,1 0-4,23 0 35,24 0-35,0 0 43,-48 0-42,1 0 32,23 0-33,0 0 25,1 0-24,22 0 40,1 0-41,-47 0 64,23 0-64,24 0 35,0-23-35,23 23 40,-70 0-39,-1 0-1,24 0 30,1-24 52,22 24-80,-46-24 3,0 24-4,-1 0 35,48 0-35,-24 0 22,0 0-21,48 0 32,-48 0-35,-23 0 25,-1 0-22,1 0-3,-1-23 42,25 23-40,-1 0 44,-24 0-44,25 0 35,-25 0-37,24 0 47,-23 0-1,0 0-45,-1 0 338,24 0-337,-23 0-1,23 0 27,0 0-27,-23-24 46,0 24-44,-1 0-3,-23-23 219</inkml:trace>
    </iact:actionData>
  </iact:action>
  <iact:action type="add" startTime="113067">
    <iact:property name="dataType"/>
    <iact:actionData xml:id="d31">
      <inkml:trace xmlns:inkml="http://www.w3.org/2003/InkML" xml:id="stk31" contextRef="#ctx0" brushRef="#br0">21406 5830 0,'0'24'140,"0"23"-137,0 1 45,0-25-44,0 24 36,0-23-14,0 0-23,0-1 71,0 1-44,0-1-27</inkml:trace>
    </iact:actionData>
  </iact:action>
  <iact:action type="add" startTime="114588">
    <iact:property name="dataType"/>
    <iact:actionData xml:id="d32">
      <inkml:trace xmlns:inkml="http://www.w3.org/2003/InkML" xml:id="stk32" contextRef="#ctx0" brushRef="#br0">24545 5382 0,'0'47'55,"0"0"-52,0 24 42,0-24-42,0-23 46,0 47-45,0-24 40,0 24-41,0-48 46,0 1-47,0 0 64</inkml:trace>
    </iact:actionData>
  </iact:action>
  <iact:action type="add" startTime="116070">
    <iact:property name="dataType"/>
    <iact:actionData xml:id="d33">
      <inkml:trace xmlns:inkml="http://www.w3.org/2003/InkML" xml:id="stk33" contextRef="#ctx0" brushRef="#br0">27283 5760 0,'0'70'2,"0"-46"42,0 0-42,0-1 64,0 1-60,0 0 32,0 46-35,0-46-3,0 0 35,0 23-33,0-24 30,0 1-30,0 0 24,0-1 57</inkml:trace>
    </iact:actionData>
  </iact:action>
  <iact:action type="add" startTime="128582">
    <iact:property name="dataType"/>
    <iact:actionData xml:id="d34">
      <inkml:trace xmlns:inkml="http://www.w3.org/2003/InkML" xml:id="stk34" contextRef="#ctx0" brushRef="#br0">30846 3493 0,'-23'0'71,"-25"0"-68,48 24 35,-47 0-35,0 47 40,-24-48-40,48 24 36,-72 24-36,24 0 48,1 0-47,46-48-2,0-23 30,-23 48-29,0-25 4,47 1-5,-71 23 40,48 0-34,-1-47-5,0 24-2,1-1 30,-1 1-27,1 0 48,-1-1-48,0-23 121,-23 47-121,0-23 36,-24 47-37,48-47 43,-1-24-13,24 23 625,24 1-607,-24-1-48,47 1 45,0 23-45,-47-23 21,24-1-21,-24 1-1,47 23 41,-24-23-40,1 23 33,0-23-33,-24-1 19,0 1-19,23 23 22,1-23 20,-1 23-41,-23 24 47,24-24-48,0 0 19,-24 0 29,23 1-48,1 22 34,-1-22-29,-23-25-7,48 48 40,-25 0-38,-23-48 1,47 48 37,-23-24-37,0-23 40,-1 47-41,24 0 45,-23-24-45,-24 0 3,24-23 16,-1 23-18,-23-23-4,47 46 49,-23 1-46,-24-24 0,0-23 10,0 0-9,47 46 42,-47-46-22,0 0-1,0-48 353,71 0-373,-47 24-1,-1-23 33,95-24-33,-71 23 5,1 0-5,46 24 40,24-23-38,-94 23-3,46 0 42,72 0-40,-48 0 20,1 0 26,-24 0-47,-48 0 18,24 0-18,24 0 47,-24 0-45,-23 0 30,23 0-31,-23 0 40,70 0-39,-47 0 26,1 0-28,-25 0 20,1 0-19,-1 0 0,1 0 44,23 0-44,-23 0 25,23 0 16,-23-47 319,-1-1-358,1 48-2,-24-23 25,0-24-24,23-1 49,1 25-49,-24-1 30,24-23-32,-1-24 54,24 0-53,-23 48-1,-24-1 30,0-23-29,24 23-1,-1-23 35,1 0-29,-24 23-6,23-23 35,1 0-34,0-24 45,-1 47-42,-23 1-4,24-1 35,-24-47-34,0 24-1,47-24 46,-47 0-44,24 48 33,-24-24-35,0 23 43,0 0-36,23 24-8,-23-23 28,0-1-26,0 1 37,24 23-34,-24-24 109,0 0 938,-24 24-1051,1-47 45,-25 47-45,48-23 19,0-1-17,-23 0 0,-1 24 47,1-47-48,-1 47 29,0 0-28,-23-47 49,0 23-50,23 1 46,-23-1-42,47 1 16,-47-1-20,47 0 3,-24 1 38,-23-1-40,47 0-2,-23 24 36,-25-70-36,1 46 42,24-47-40,-1 48 32,0-1-33,-23 0 44,0-23-45,-24 0 58,-23 0-57,47 23 42,-24-23-42,24 23 18,-1 1 20,25 23-37,-1 0-2,1-24 36,-25 1-31,1-1 42,-24 0-46,71 1-2,-23 23 45,-1 0-44,1-24 47,-1 24-46,0-23 45,-23 23-44,-24-24 40,48 24-41,-1-24-1,1 24 36,-25 0-31,48-23-3,-47 23 42,24 0-43,-1 0-2,0 0 39,-23 0-36,24 0 108,-1 0-73,24-24 4,-47 24-40,23 0 41</inkml:trace>
    </iact:actionData>
  </iact:action>
  <iact:action type="add" startTime="137081">
    <iact:property name="dataType"/>
    <iact:actionData xml:id="d35">
      <inkml:trace xmlns:inkml="http://www.w3.org/2003/InkML" xml:id="stk35" contextRef="#ctx0" brushRef="#br0">26220 1817 0,'-23'-47'67,"-1"47"-60,24-23-4,0-1 25,-23 24-26,-1-24 43,0 1-42,-23-1 27,-24-23 21,1 23-48,22 24 33,-22 0-33,46 0 18,-23 0-19,-24 0 46,0 0-45,24 0 43,-24 0-43,24 24 39,23 0-40,-23 23 37,0-24-33,47 1-4,-47 23 44,23 0-44,1-23 20,-1 0-18,24 47 44,-24-24-44,1-24 31,-1 48-32,24-47 19,0-1-19,0 25-1,0-1 47,0 24-44,0-24 39,0 24-41,0-24 39,0 0-39,0 0 39,0 0-39,0 24 46,24-24-47,-1 1 46,-23-1-45,48-23 45,-25 23-46,24 0 44,1-23-42,22 23 43,-22-24-45,-25-23 20,24 24-20,-23-24 3,47 24 41,0-24-42,-24 0-2,0 0 29,0 0-28,0 0 41,1 0-41,-25 0 39,24 0-39,24 0 42,-24 0-41,-23-24 2,0 24 31,46 0-34,-46-24-2,23 1 43,-47-1-40,24 24 35,-1 0-37,1-23 41,-24-1-40,24 0 27,-24-46-27,23 22 21,-23-93-22,24 23 46,-24 23-45,0 48 70,0 0-70,0 23 33,0-94-33,0 71 17,0-24-17,0 48 26,0-25-26,0 25 44,0-1-43,0 1 57,0-1-57,0 0-3,-24 1 40,24-48-38,-23 47-1,-1 1 27,0-1 18,24 0-44,-47 24 41,24 0 1,-1 0-41</inkml:trace>
    </iact:actionData>
  </iact:action>
  <iact:action type="add" startTime="143696">
    <iact:property name="dataType"/>
    <iact:actionData xml:id="d36">
      <inkml:trace xmlns:inkml="http://www.w3.org/2003/InkML" xml:id="stk36" contextRef="#ctx0" brushRef="#br0">29076 4131 0,'47'0'155,"71"0"-152,-23 47 32,70 0-32,-47 0 39,-24 24-38,-70-71-1,23 0 31,-23 24-31,-1-24 46,1 0-46,-24 24 32</inkml:trace>
    </iact:actionData>
  </iact:action>
  <iact:action type="add" startTime="144872">
    <iact:property name="dataType"/>
    <iact:actionData xml:id="d37">
      <inkml:trace xmlns:inkml="http://www.w3.org/2003/InkML" xml:id="stk37" contextRef="#ctx0" brushRef="#br0">30799 2903 0,'0'48'41,"0"22"-38,0 25 33,0-48-30,0-23 19,0 141-23,0-118 23,0 71-23,0-94 20,0 70-19,0-23 41,0-47-40,0-1 56</inkml:trace>
    </iact:actionData>
  </iact:action>
  <iact:action type="add" startTime="146123">
    <iact:property name="dataType"/>
    <iact:actionData xml:id="d38">
      <inkml:trace xmlns:inkml="http://www.w3.org/2003/InkML" xml:id="stk38" contextRef="#ctx0" brushRef="#br0">32427 4579 0,'24'0'23,"-48"0"-23,95 0 2,0 0 47,0 0-47,-24 0-1,71 0 45,24 0-43,23 0 43,-47-23-43,-95 23-1,72-24 53,-48 24-5,-23 0-47,23-23 63,24-1-62,-48 24 28,1 0-30</inkml:trace>
    </iact:actionData>
  </iact:action>
  <iact:action type="add" startTime="147595">
    <iact:property name="dataType"/>
    <iact:actionData xml:id="d39">
      <inkml:trace xmlns:inkml="http://www.w3.org/2003/InkML" xml:id="stk39" contextRef="#ctx0" brushRef="#br0">32286 6090 0,'0'0'28,"71"0"-26,23 71 20,48 71 27,-1-24-45,-141-95-3,71 1 41,-71 23-39,24-47 105</inkml:trace>
    </iact:actionData>
  </iact:action>
  <iact:action type="add" startTime="148776">
    <iact:property name="dataType"/>
    <iact:actionData xml:id="d40">
      <inkml:trace xmlns:inkml="http://www.w3.org/2003/InkML" xml:id="stk40" contextRef="#ctx0" brushRef="#br0">30728 6043 0,'0'0'24,"0"47"-22,-47-23 41,23-1-40,-23 1 3,24 23-3,-95 71 43,0 24-43,-24-1 43,95-93-42,23-25-3,1 1 35,-1 23 7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90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2373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77029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5947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401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82706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79727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3292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82849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411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11/relationships/inkAction" Target="../ink/inkAction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3.m4a"/><Relationship Id="rId7" Type="http://schemas.microsoft.com/office/2011/relationships/inkAction" Target="../ink/inkAction2.xml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4.m4a"/><Relationship Id="rId7" Type="http://schemas.microsoft.com/office/2011/relationships/inkAction" Target="../ink/inkAction3.xml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3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7.m4a"/><Relationship Id="rId7" Type="http://schemas.microsoft.com/office/2011/relationships/inkAction" Target="../ink/inkAction4.xml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8.m4a"/><Relationship Id="rId7" Type="http://schemas.microsoft.com/office/2011/relationships/inkAction" Target="../ink/inkAction5.xml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9.m4a"/><Relationship Id="rId7" Type="http://schemas.microsoft.com/office/2011/relationships/inkAction" Target="../ink/inkAction6.xml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10.m4a"/><Relationship Id="rId7" Type="http://schemas.microsoft.com/office/2011/relationships/inkAction" Target="../ink/inkAction7.xml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4.jp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media11.m4a"/><Relationship Id="rId7" Type="http://schemas.microsoft.com/office/2011/relationships/inkAction" Target="../ink/inkAction8.xml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0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215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13568E-2973-4F2E-A2AC-4FD754165400}"/>
              </a:ext>
            </a:extLst>
          </p:cNvPr>
          <p:cNvSpPr txBox="1"/>
          <p:nvPr/>
        </p:nvSpPr>
        <p:spPr>
          <a:xfrm>
            <a:off x="221224" y="560841"/>
            <a:ext cx="117495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LO: To count vertices (corners) of 2D shapes</a:t>
            </a:r>
            <a:endParaRPr lang="en-GB" sz="5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A1F323-0E1C-4D91-B0B7-2178EC042F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623" y="1786976"/>
            <a:ext cx="6762750" cy="431482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CD61FFF-2E6E-45D5-8FF9-00BAEEDBEE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22"/>
    </mc:Choice>
    <mc:Fallback xmlns="">
      <p:transition spd="slow" advTm="26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215"/>
            <a:ext cx="12191999" cy="6998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A1F323-0E1C-4D91-B0B7-2178EC042F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7500" y="784457"/>
            <a:ext cx="8416997" cy="537028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2861A11-3FA7-4126-87D1-59E112E2FCE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32640" y="2745000"/>
              <a:ext cx="3330720" cy="27536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2861A11-3FA7-4126-87D1-59E112E2FCE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123280" y="2735640"/>
                <a:ext cx="3349440" cy="277236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30FC714-9876-472F-A4F6-0969E62829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47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56"/>
    </mc:Choice>
    <mc:Fallback xmlns="">
      <p:transition spd="slow" advTm="39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256910" y="312874"/>
            <a:ext cx="10469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table.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7A6C92C-00CE-40BD-A684-374C9728959B}"/>
              </a:ext>
            </a:extLst>
          </p:cNvPr>
          <p:cNvGraphicFramePr>
            <a:graphicFrameLocks noGrp="1"/>
          </p:cNvGraphicFramePr>
          <p:nvPr/>
        </p:nvGraphicFramePr>
        <p:xfrm>
          <a:off x="911999" y="937766"/>
          <a:ext cx="10368000" cy="537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000">
                  <a:extLst>
                    <a:ext uri="{9D8B030D-6E8A-4147-A177-3AD203B41FA5}">
                      <a16:colId xmlns:a16="http://schemas.microsoft.com/office/drawing/2014/main" val="3105242494"/>
                    </a:ext>
                  </a:extLst>
                </a:gridCol>
                <a:gridCol w="3312000">
                  <a:extLst>
                    <a:ext uri="{9D8B030D-6E8A-4147-A177-3AD203B41FA5}">
                      <a16:colId xmlns:a16="http://schemas.microsoft.com/office/drawing/2014/main" val="4111459195"/>
                    </a:ext>
                  </a:extLst>
                </a:gridCol>
                <a:gridCol w="3744000">
                  <a:extLst>
                    <a:ext uri="{9D8B030D-6E8A-4147-A177-3AD203B41FA5}">
                      <a16:colId xmlns:a16="http://schemas.microsoft.com/office/drawing/2014/main" val="494733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Name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Shape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 of vertices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960407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Hexagon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120683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Rhombus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85523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Triangle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02036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C82BC4C-D8DA-4ED8-A40F-80CEEAC0E65E}"/>
              </a:ext>
            </a:extLst>
          </p:cNvPr>
          <p:cNvSpPr txBox="1"/>
          <p:nvPr/>
        </p:nvSpPr>
        <p:spPr>
          <a:xfrm>
            <a:off x="7531510" y="1922070"/>
            <a:ext cx="37061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138E24-DBE9-4EF1-890F-9C690FF5BA1A}"/>
              </a:ext>
            </a:extLst>
          </p:cNvPr>
          <p:cNvSpPr txBox="1"/>
          <p:nvPr/>
        </p:nvSpPr>
        <p:spPr>
          <a:xfrm>
            <a:off x="7531510" y="3515874"/>
            <a:ext cx="37061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5FAA0B6-2E8C-4E74-B9B3-3439E5AF5ECC}"/>
              </a:ext>
            </a:extLst>
          </p:cNvPr>
          <p:cNvSpPr txBox="1"/>
          <p:nvPr/>
        </p:nvSpPr>
        <p:spPr>
          <a:xfrm>
            <a:off x="7531510" y="5154527"/>
            <a:ext cx="37061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" name="Hexagon 15">
            <a:extLst>
              <a:ext uri="{FF2B5EF4-FFF2-40B4-BE49-F238E27FC236}">
                <a16:creationId xmlns:a16="http://schemas.microsoft.com/office/drawing/2014/main" id="{49C535F0-1E5A-4D6D-99BD-36B07FF116BC}"/>
              </a:ext>
            </a:extLst>
          </p:cNvPr>
          <p:cNvSpPr/>
          <p:nvPr/>
        </p:nvSpPr>
        <p:spPr>
          <a:xfrm>
            <a:off x="5204741" y="1714866"/>
            <a:ext cx="1260000" cy="1121887"/>
          </a:xfrm>
          <a:prstGeom prst="hexagon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65799E4F-A4E9-4D92-9966-B554D39EDF13}"/>
              </a:ext>
            </a:extLst>
          </p:cNvPr>
          <p:cNvSpPr/>
          <p:nvPr/>
        </p:nvSpPr>
        <p:spPr>
          <a:xfrm>
            <a:off x="5204741" y="3263067"/>
            <a:ext cx="1260000" cy="1260000"/>
          </a:xfrm>
          <a:prstGeom prst="diamo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DE35CA0-7F7F-4E5C-823A-75B008987D8A}"/>
              </a:ext>
            </a:extLst>
          </p:cNvPr>
          <p:cNvSpPr/>
          <p:nvPr/>
        </p:nvSpPr>
        <p:spPr>
          <a:xfrm>
            <a:off x="902271" y="3066830"/>
            <a:ext cx="10377728" cy="162747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0E623AF2-F826-43EB-88AA-6EE3BFFA23BC}"/>
              </a:ext>
            </a:extLst>
          </p:cNvPr>
          <p:cNvSpPr/>
          <p:nvPr/>
        </p:nvSpPr>
        <p:spPr>
          <a:xfrm>
            <a:off x="5266208" y="4955985"/>
            <a:ext cx="1137065" cy="1091665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2D56659-E59C-43FF-ACA9-BE2ED2ECCA43}"/>
              </a:ext>
            </a:extLst>
          </p:cNvPr>
          <p:cNvSpPr/>
          <p:nvPr/>
        </p:nvSpPr>
        <p:spPr>
          <a:xfrm>
            <a:off x="905853" y="4690423"/>
            <a:ext cx="10374145" cy="162747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D2D313DA-D0CD-4AD5-AEF9-879DB11BA1E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52200" y="1461600"/>
              <a:ext cx="4885920" cy="46573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D2D313DA-D0CD-4AD5-AEF9-879DB11BA1E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842840" y="1452240"/>
                <a:ext cx="4904640" cy="4676040"/>
              </a:xfrm>
              <a:prstGeom prst="rect">
                <a:avLst/>
              </a:prstGeom>
            </p:spPr>
          </p:pic>
        </mc:Fallback>
      </mc:AlternateContent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52FFD3F9-5C65-46E0-8FDD-C6A57400E2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659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02"/>
    </mc:Choice>
    <mc:Fallback xmlns="">
      <p:transition spd="slow" advTm="65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3" grpId="0"/>
      <p:bldP spid="13" grpId="0"/>
      <p:bldP spid="14" grpId="0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256910" y="303042"/>
            <a:ext cx="10469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table.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2E9ACE8-8E7F-433D-8B7B-D41F68C2F9B1}"/>
              </a:ext>
            </a:extLst>
          </p:cNvPr>
          <p:cNvGraphicFramePr>
            <a:graphicFrameLocks noGrp="1"/>
          </p:cNvGraphicFramePr>
          <p:nvPr/>
        </p:nvGraphicFramePr>
        <p:xfrm>
          <a:off x="911999" y="937766"/>
          <a:ext cx="10368000" cy="537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000">
                  <a:extLst>
                    <a:ext uri="{9D8B030D-6E8A-4147-A177-3AD203B41FA5}">
                      <a16:colId xmlns:a16="http://schemas.microsoft.com/office/drawing/2014/main" val="3105242494"/>
                    </a:ext>
                  </a:extLst>
                </a:gridCol>
                <a:gridCol w="3312000">
                  <a:extLst>
                    <a:ext uri="{9D8B030D-6E8A-4147-A177-3AD203B41FA5}">
                      <a16:colId xmlns:a16="http://schemas.microsoft.com/office/drawing/2014/main" val="4111459195"/>
                    </a:ext>
                  </a:extLst>
                </a:gridCol>
                <a:gridCol w="3744000">
                  <a:extLst>
                    <a:ext uri="{9D8B030D-6E8A-4147-A177-3AD203B41FA5}">
                      <a16:colId xmlns:a16="http://schemas.microsoft.com/office/drawing/2014/main" val="494733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Name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Shape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 of vertices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960407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Square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120683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85523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020367"/>
                  </a:ext>
                </a:extLst>
              </a:tr>
            </a:tbl>
          </a:graphicData>
        </a:graphic>
      </p:graphicFrame>
      <p:sp>
        <p:nvSpPr>
          <p:cNvPr id="14" name="Octagon 13">
            <a:extLst>
              <a:ext uri="{FF2B5EF4-FFF2-40B4-BE49-F238E27FC236}">
                <a16:creationId xmlns:a16="http://schemas.microsoft.com/office/drawing/2014/main" id="{DC21635E-F17F-4FD5-97FC-0B3D4C7E7708}"/>
              </a:ext>
            </a:extLst>
          </p:cNvPr>
          <p:cNvSpPr/>
          <p:nvPr/>
        </p:nvSpPr>
        <p:spPr>
          <a:xfrm>
            <a:off x="5192739" y="3268503"/>
            <a:ext cx="1260000" cy="1260000"/>
          </a:xfrm>
          <a:prstGeom prst="octagon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Pentagon 14">
            <a:extLst>
              <a:ext uri="{FF2B5EF4-FFF2-40B4-BE49-F238E27FC236}">
                <a16:creationId xmlns:a16="http://schemas.microsoft.com/office/drawing/2014/main" id="{7EFFA14C-F389-41FA-A5A7-5C5A4A8A89B8}"/>
              </a:ext>
            </a:extLst>
          </p:cNvPr>
          <p:cNvSpPr/>
          <p:nvPr/>
        </p:nvSpPr>
        <p:spPr>
          <a:xfrm>
            <a:off x="5192739" y="4879813"/>
            <a:ext cx="1260000" cy="1260000"/>
          </a:xfrm>
          <a:prstGeom prst="pen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00A3C4-8167-4DC3-A1D3-84657D83381C}"/>
              </a:ext>
            </a:extLst>
          </p:cNvPr>
          <p:cNvSpPr/>
          <p:nvPr/>
        </p:nvSpPr>
        <p:spPr>
          <a:xfrm>
            <a:off x="5261564" y="1696521"/>
            <a:ext cx="1116000" cy="1116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56D7D87-B5D2-419E-A34E-B4E16549EE58}"/>
              </a:ext>
            </a:extLst>
          </p:cNvPr>
          <p:cNvSpPr/>
          <p:nvPr/>
        </p:nvSpPr>
        <p:spPr>
          <a:xfrm>
            <a:off x="936713" y="3593758"/>
            <a:ext cx="3249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Octagon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D82FE3-5AA7-48DC-9DC4-879BB4B71BAB}"/>
              </a:ext>
            </a:extLst>
          </p:cNvPr>
          <p:cNvSpPr/>
          <p:nvPr/>
        </p:nvSpPr>
        <p:spPr>
          <a:xfrm>
            <a:off x="934085" y="5201655"/>
            <a:ext cx="32398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Pentagon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4FF1BD-C9C1-436A-9821-3E7DBF49AA23}"/>
              </a:ext>
            </a:extLst>
          </p:cNvPr>
          <p:cNvSpPr/>
          <p:nvPr/>
        </p:nvSpPr>
        <p:spPr>
          <a:xfrm>
            <a:off x="914628" y="3069072"/>
            <a:ext cx="10365821" cy="162747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42F9981-7278-4A36-BE8E-FE4D75E0F4BD}"/>
              </a:ext>
            </a:extLst>
          </p:cNvPr>
          <p:cNvSpPr/>
          <p:nvPr/>
        </p:nvSpPr>
        <p:spPr>
          <a:xfrm>
            <a:off x="914628" y="4692665"/>
            <a:ext cx="10367999" cy="162747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062492C9-DE18-40FF-8ECE-9B0F7726D99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71360" y="2583360"/>
              <a:ext cx="7842240" cy="33318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062492C9-DE18-40FF-8ECE-9B0F7726D99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962000" y="2574000"/>
                <a:ext cx="7860960" cy="3350520"/>
              </a:xfrm>
              <a:prstGeom prst="rect">
                <a:avLst/>
              </a:prstGeom>
            </p:spPr>
          </p:pic>
        </mc:Fallback>
      </mc:AlternateContent>
      <p:pic>
        <p:nvPicPr>
          <p:cNvPr id="37" name="Audio 36">
            <a:hlinkClick r:id="" action="ppaction://media"/>
            <a:extLst>
              <a:ext uri="{FF2B5EF4-FFF2-40B4-BE49-F238E27FC236}">
                <a16:creationId xmlns:a16="http://schemas.microsoft.com/office/drawing/2014/main" id="{57EB5FB7-144C-45A6-BA36-B8F1860C83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815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728"/>
    </mc:Choice>
    <mc:Fallback xmlns="">
      <p:transition spd="slow" advTm="123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14" grpId="0" animBg="1"/>
      <p:bldP spid="15" grpId="0" animBg="1"/>
      <p:bldP spid="16" grpId="0" animBg="1"/>
      <p:bldP spid="2" grpId="0"/>
      <p:bldP spid="3" grpId="0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shapes have more than 4 vertices?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9B26D5-B1E4-4E3A-8C48-120C5258080D}"/>
              </a:ext>
            </a:extLst>
          </p:cNvPr>
          <p:cNvSpPr/>
          <p:nvPr/>
        </p:nvSpPr>
        <p:spPr>
          <a:xfrm>
            <a:off x="6535010" y="4979425"/>
            <a:ext cx="1080000" cy="10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4AF7129-753C-4FB3-90FC-D26C286272B5}"/>
              </a:ext>
            </a:extLst>
          </p:cNvPr>
          <p:cNvSpPr/>
          <p:nvPr/>
        </p:nvSpPr>
        <p:spPr>
          <a:xfrm>
            <a:off x="1910659" y="5070320"/>
            <a:ext cx="1080000" cy="10800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A97EF1-CBE0-4346-9C19-CCCA26E43F79}"/>
              </a:ext>
            </a:extLst>
          </p:cNvPr>
          <p:cNvSpPr/>
          <p:nvPr/>
        </p:nvSpPr>
        <p:spPr>
          <a:xfrm rot="21025744">
            <a:off x="2870982" y="4833107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rapezoid 11">
            <a:extLst>
              <a:ext uri="{FF2B5EF4-FFF2-40B4-BE49-F238E27FC236}">
                <a16:creationId xmlns:a16="http://schemas.microsoft.com/office/drawing/2014/main" id="{222471D5-04F0-495A-B9C2-76297CBFA8F5}"/>
              </a:ext>
            </a:extLst>
          </p:cNvPr>
          <p:cNvSpPr/>
          <p:nvPr/>
        </p:nvSpPr>
        <p:spPr>
          <a:xfrm rot="1418300">
            <a:off x="667545" y="3767609"/>
            <a:ext cx="1440000" cy="1080000"/>
          </a:xfrm>
          <a:custGeom>
            <a:avLst/>
            <a:gdLst>
              <a:gd name="connsiteX0" fmla="*/ 0 w 1440000"/>
              <a:gd name="connsiteY0" fmla="*/ 1080000 h 1080000"/>
              <a:gd name="connsiteX1" fmla="*/ 270000 w 1440000"/>
              <a:gd name="connsiteY1" fmla="*/ 0 h 1080000"/>
              <a:gd name="connsiteX2" fmla="*/ 1170000 w 1440000"/>
              <a:gd name="connsiteY2" fmla="*/ 0 h 1080000"/>
              <a:gd name="connsiteX3" fmla="*/ 1440000 w 1440000"/>
              <a:gd name="connsiteY3" fmla="*/ 1080000 h 1080000"/>
              <a:gd name="connsiteX4" fmla="*/ 0 w 1440000"/>
              <a:gd name="connsiteY4" fmla="*/ 1080000 h 1080000"/>
              <a:gd name="connsiteX0" fmla="*/ 0 w 1429114"/>
              <a:gd name="connsiteY0" fmla="*/ 481286 h 1080000"/>
              <a:gd name="connsiteX1" fmla="*/ 259114 w 1429114"/>
              <a:gd name="connsiteY1" fmla="*/ 0 h 1080000"/>
              <a:gd name="connsiteX2" fmla="*/ 1159114 w 1429114"/>
              <a:gd name="connsiteY2" fmla="*/ 0 h 1080000"/>
              <a:gd name="connsiteX3" fmla="*/ 1429114 w 1429114"/>
              <a:gd name="connsiteY3" fmla="*/ 1080000 h 1080000"/>
              <a:gd name="connsiteX4" fmla="*/ 0 w 1429114"/>
              <a:gd name="connsiteY4" fmla="*/ 481286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9114" h="1080000">
                <a:moveTo>
                  <a:pt x="0" y="481286"/>
                </a:moveTo>
                <a:lnTo>
                  <a:pt x="259114" y="0"/>
                </a:lnTo>
                <a:lnTo>
                  <a:pt x="1159114" y="0"/>
                </a:lnTo>
                <a:lnTo>
                  <a:pt x="1429114" y="1080000"/>
                </a:lnTo>
                <a:lnTo>
                  <a:pt x="0" y="481286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9151B671-EC4E-4EF2-B8DB-4FBB0414C83E}"/>
              </a:ext>
            </a:extLst>
          </p:cNvPr>
          <p:cNvSpPr/>
          <p:nvPr/>
        </p:nvSpPr>
        <p:spPr>
          <a:xfrm rot="20573675">
            <a:off x="2291250" y="3575730"/>
            <a:ext cx="1080000" cy="1080000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ctagon 6">
            <a:extLst>
              <a:ext uri="{FF2B5EF4-FFF2-40B4-BE49-F238E27FC236}">
                <a16:creationId xmlns:a16="http://schemas.microsoft.com/office/drawing/2014/main" id="{B7295AE5-C3D1-46C7-A9BC-78E1AA21C077}"/>
              </a:ext>
            </a:extLst>
          </p:cNvPr>
          <p:cNvSpPr/>
          <p:nvPr/>
        </p:nvSpPr>
        <p:spPr>
          <a:xfrm>
            <a:off x="839099" y="2244885"/>
            <a:ext cx="1080000" cy="1080000"/>
          </a:xfrm>
          <a:prstGeom prst="oc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ctagon 13">
            <a:extLst>
              <a:ext uri="{FF2B5EF4-FFF2-40B4-BE49-F238E27FC236}">
                <a16:creationId xmlns:a16="http://schemas.microsoft.com/office/drawing/2014/main" id="{A415C45E-7241-467E-90BC-BF7C6C5B4739}"/>
              </a:ext>
            </a:extLst>
          </p:cNvPr>
          <p:cNvSpPr/>
          <p:nvPr/>
        </p:nvSpPr>
        <p:spPr>
          <a:xfrm>
            <a:off x="4019856" y="3744829"/>
            <a:ext cx="1080000" cy="1080000"/>
          </a:xfrm>
          <a:prstGeom prst="oc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C5EEBE00-6C80-4A2E-8DA3-2488D1C0D19F}"/>
              </a:ext>
            </a:extLst>
          </p:cNvPr>
          <p:cNvSpPr/>
          <p:nvPr/>
        </p:nvSpPr>
        <p:spPr>
          <a:xfrm rot="18822514">
            <a:off x="3197486" y="2257256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DEB380EC-840E-420D-AD34-AF848826C7FC}"/>
              </a:ext>
            </a:extLst>
          </p:cNvPr>
          <p:cNvSpPr/>
          <p:nvPr/>
        </p:nvSpPr>
        <p:spPr>
          <a:xfrm>
            <a:off x="5591086" y="3575730"/>
            <a:ext cx="1080000" cy="1080000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F5E7C6F-97FC-43A4-8A44-78B5C60548A0}"/>
              </a:ext>
            </a:extLst>
          </p:cNvPr>
          <p:cNvSpPr/>
          <p:nvPr/>
        </p:nvSpPr>
        <p:spPr>
          <a:xfrm>
            <a:off x="7927899" y="4979425"/>
            <a:ext cx="1080000" cy="10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9FB1EE0-0689-40DB-91DF-54A782E9F812}"/>
              </a:ext>
            </a:extLst>
          </p:cNvPr>
          <p:cNvSpPr/>
          <p:nvPr/>
        </p:nvSpPr>
        <p:spPr>
          <a:xfrm>
            <a:off x="733911" y="1296120"/>
            <a:ext cx="1440000" cy="57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90F5DDE-B3F5-419A-A5B1-278A2D2B2ED1}"/>
              </a:ext>
            </a:extLst>
          </p:cNvPr>
          <p:cNvSpPr/>
          <p:nvPr/>
        </p:nvSpPr>
        <p:spPr>
          <a:xfrm>
            <a:off x="2356070" y="2316393"/>
            <a:ext cx="1080000" cy="10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21E4952-E6E7-4FC3-90D4-FC9B277A4021}"/>
              </a:ext>
            </a:extLst>
          </p:cNvPr>
          <p:cNvSpPr/>
          <p:nvPr/>
        </p:nvSpPr>
        <p:spPr>
          <a:xfrm rot="2717208">
            <a:off x="7301680" y="2509955"/>
            <a:ext cx="1080000" cy="10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8">
            <a:extLst>
              <a:ext uri="{FF2B5EF4-FFF2-40B4-BE49-F238E27FC236}">
                <a16:creationId xmlns:a16="http://schemas.microsoft.com/office/drawing/2014/main" id="{C22A4E1D-271D-4193-A2DC-F69BCB928E7D}"/>
              </a:ext>
            </a:extLst>
          </p:cNvPr>
          <p:cNvSpPr/>
          <p:nvPr/>
        </p:nvSpPr>
        <p:spPr>
          <a:xfrm rot="9288535">
            <a:off x="9491511" y="1160618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11">
            <a:extLst>
              <a:ext uri="{FF2B5EF4-FFF2-40B4-BE49-F238E27FC236}">
                <a16:creationId xmlns:a16="http://schemas.microsoft.com/office/drawing/2014/main" id="{741EFD41-8F73-4414-B0A4-8AA535EDC1E5}"/>
              </a:ext>
            </a:extLst>
          </p:cNvPr>
          <p:cNvSpPr/>
          <p:nvPr/>
        </p:nvSpPr>
        <p:spPr>
          <a:xfrm rot="14755144">
            <a:off x="10406137" y="4782441"/>
            <a:ext cx="1440000" cy="1080000"/>
          </a:xfrm>
          <a:custGeom>
            <a:avLst/>
            <a:gdLst>
              <a:gd name="connsiteX0" fmla="*/ 0 w 1440000"/>
              <a:gd name="connsiteY0" fmla="*/ 1080000 h 1080000"/>
              <a:gd name="connsiteX1" fmla="*/ 270000 w 1440000"/>
              <a:gd name="connsiteY1" fmla="*/ 0 h 1080000"/>
              <a:gd name="connsiteX2" fmla="*/ 1170000 w 1440000"/>
              <a:gd name="connsiteY2" fmla="*/ 0 h 1080000"/>
              <a:gd name="connsiteX3" fmla="*/ 1440000 w 1440000"/>
              <a:gd name="connsiteY3" fmla="*/ 1080000 h 1080000"/>
              <a:gd name="connsiteX4" fmla="*/ 0 w 1440000"/>
              <a:gd name="connsiteY4" fmla="*/ 1080000 h 1080000"/>
              <a:gd name="connsiteX0" fmla="*/ 0 w 1429114"/>
              <a:gd name="connsiteY0" fmla="*/ 481286 h 1080000"/>
              <a:gd name="connsiteX1" fmla="*/ 259114 w 1429114"/>
              <a:gd name="connsiteY1" fmla="*/ 0 h 1080000"/>
              <a:gd name="connsiteX2" fmla="*/ 1159114 w 1429114"/>
              <a:gd name="connsiteY2" fmla="*/ 0 h 1080000"/>
              <a:gd name="connsiteX3" fmla="*/ 1429114 w 1429114"/>
              <a:gd name="connsiteY3" fmla="*/ 1080000 h 1080000"/>
              <a:gd name="connsiteX4" fmla="*/ 0 w 1429114"/>
              <a:gd name="connsiteY4" fmla="*/ 481286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9114" h="1080000">
                <a:moveTo>
                  <a:pt x="0" y="481286"/>
                </a:moveTo>
                <a:lnTo>
                  <a:pt x="259114" y="0"/>
                </a:lnTo>
                <a:lnTo>
                  <a:pt x="1159114" y="0"/>
                </a:lnTo>
                <a:lnTo>
                  <a:pt x="1429114" y="1080000"/>
                </a:lnTo>
                <a:lnTo>
                  <a:pt x="0" y="481286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9EEB7CFD-93A1-4BAF-ABCF-422D12BA5E7A}"/>
              </a:ext>
            </a:extLst>
          </p:cNvPr>
          <p:cNvSpPr/>
          <p:nvPr/>
        </p:nvSpPr>
        <p:spPr>
          <a:xfrm rot="20573675">
            <a:off x="6712503" y="3510495"/>
            <a:ext cx="1080000" cy="1080000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ctagon 27">
            <a:extLst>
              <a:ext uri="{FF2B5EF4-FFF2-40B4-BE49-F238E27FC236}">
                <a16:creationId xmlns:a16="http://schemas.microsoft.com/office/drawing/2014/main" id="{2AD41997-973E-4E28-9D39-F44BD404E526}"/>
              </a:ext>
            </a:extLst>
          </p:cNvPr>
          <p:cNvSpPr/>
          <p:nvPr/>
        </p:nvSpPr>
        <p:spPr>
          <a:xfrm>
            <a:off x="8147318" y="3643415"/>
            <a:ext cx="1080000" cy="1080000"/>
          </a:xfrm>
          <a:prstGeom prst="oc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ctagon 28">
            <a:extLst>
              <a:ext uri="{FF2B5EF4-FFF2-40B4-BE49-F238E27FC236}">
                <a16:creationId xmlns:a16="http://schemas.microsoft.com/office/drawing/2014/main" id="{DF46619B-6917-44A9-8C83-13737F942511}"/>
              </a:ext>
            </a:extLst>
          </p:cNvPr>
          <p:cNvSpPr/>
          <p:nvPr/>
        </p:nvSpPr>
        <p:spPr>
          <a:xfrm>
            <a:off x="10463065" y="1626242"/>
            <a:ext cx="1080000" cy="1080000"/>
          </a:xfrm>
          <a:prstGeom prst="oc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8">
            <a:extLst>
              <a:ext uri="{FF2B5EF4-FFF2-40B4-BE49-F238E27FC236}">
                <a16:creationId xmlns:a16="http://schemas.microsoft.com/office/drawing/2014/main" id="{06C373F8-1F04-4AE7-97D9-2D4C5B20C713}"/>
              </a:ext>
            </a:extLst>
          </p:cNvPr>
          <p:cNvSpPr/>
          <p:nvPr/>
        </p:nvSpPr>
        <p:spPr>
          <a:xfrm rot="18822514">
            <a:off x="8849543" y="3352215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Pentagon 31">
            <a:extLst>
              <a:ext uri="{FF2B5EF4-FFF2-40B4-BE49-F238E27FC236}">
                <a16:creationId xmlns:a16="http://schemas.microsoft.com/office/drawing/2014/main" id="{5AF50D21-8C00-4982-8809-7A6C43DC3430}"/>
              </a:ext>
            </a:extLst>
          </p:cNvPr>
          <p:cNvSpPr/>
          <p:nvPr/>
        </p:nvSpPr>
        <p:spPr>
          <a:xfrm rot="9328602">
            <a:off x="10578894" y="2984225"/>
            <a:ext cx="1080000" cy="1080000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F925944-8686-45AD-945C-39F061DDDD64}"/>
              </a:ext>
            </a:extLst>
          </p:cNvPr>
          <p:cNvSpPr/>
          <p:nvPr/>
        </p:nvSpPr>
        <p:spPr>
          <a:xfrm>
            <a:off x="8639015" y="2074858"/>
            <a:ext cx="1080000" cy="10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7B08852-FB1C-45F1-8164-7D7CA05BA1D9}"/>
              </a:ext>
            </a:extLst>
          </p:cNvPr>
          <p:cNvSpPr/>
          <p:nvPr/>
        </p:nvSpPr>
        <p:spPr>
          <a:xfrm>
            <a:off x="5099856" y="2866858"/>
            <a:ext cx="1440000" cy="57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6251785-99DE-43E7-AB62-A859879FDC41}"/>
              </a:ext>
            </a:extLst>
          </p:cNvPr>
          <p:cNvSpPr/>
          <p:nvPr/>
        </p:nvSpPr>
        <p:spPr>
          <a:xfrm>
            <a:off x="4162125" y="1240299"/>
            <a:ext cx="1080000" cy="10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Pentagon 35">
            <a:extLst>
              <a:ext uri="{FF2B5EF4-FFF2-40B4-BE49-F238E27FC236}">
                <a16:creationId xmlns:a16="http://schemas.microsoft.com/office/drawing/2014/main" id="{FE52F66B-5D09-48AA-AC19-7C860CE39B99}"/>
              </a:ext>
            </a:extLst>
          </p:cNvPr>
          <p:cNvSpPr/>
          <p:nvPr/>
        </p:nvSpPr>
        <p:spPr>
          <a:xfrm rot="9328602">
            <a:off x="7790432" y="1229228"/>
            <a:ext cx="1080000" cy="1080000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ctagon 59">
            <a:extLst>
              <a:ext uri="{FF2B5EF4-FFF2-40B4-BE49-F238E27FC236}">
                <a16:creationId xmlns:a16="http://schemas.microsoft.com/office/drawing/2014/main" id="{59535498-D6BB-469C-9D82-7EC04BD9CCD5}"/>
              </a:ext>
            </a:extLst>
          </p:cNvPr>
          <p:cNvSpPr/>
          <p:nvPr/>
        </p:nvSpPr>
        <p:spPr>
          <a:xfrm>
            <a:off x="839099" y="2244885"/>
            <a:ext cx="1080000" cy="1080000"/>
          </a:xfrm>
          <a:prstGeom prst="oc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ctagon 60">
            <a:extLst>
              <a:ext uri="{FF2B5EF4-FFF2-40B4-BE49-F238E27FC236}">
                <a16:creationId xmlns:a16="http://schemas.microsoft.com/office/drawing/2014/main" id="{0F7390FD-169A-47DB-ADA8-382882B26E9C}"/>
              </a:ext>
            </a:extLst>
          </p:cNvPr>
          <p:cNvSpPr/>
          <p:nvPr/>
        </p:nvSpPr>
        <p:spPr>
          <a:xfrm>
            <a:off x="4019856" y="3744829"/>
            <a:ext cx="1080000" cy="1080000"/>
          </a:xfrm>
          <a:prstGeom prst="oc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Pentagon 61">
            <a:extLst>
              <a:ext uri="{FF2B5EF4-FFF2-40B4-BE49-F238E27FC236}">
                <a16:creationId xmlns:a16="http://schemas.microsoft.com/office/drawing/2014/main" id="{A5063BD1-DBFA-4232-9DD5-8891906B06A7}"/>
              </a:ext>
            </a:extLst>
          </p:cNvPr>
          <p:cNvSpPr/>
          <p:nvPr/>
        </p:nvSpPr>
        <p:spPr>
          <a:xfrm rot="9328602">
            <a:off x="7790432" y="1229228"/>
            <a:ext cx="1080000" cy="1080000"/>
          </a:xfrm>
          <a:prstGeom prst="pen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ctagon 62">
            <a:extLst>
              <a:ext uri="{FF2B5EF4-FFF2-40B4-BE49-F238E27FC236}">
                <a16:creationId xmlns:a16="http://schemas.microsoft.com/office/drawing/2014/main" id="{EEFAD7F1-F48F-4A16-AAFD-27A022EEB92B}"/>
              </a:ext>
            </a:extLst>
          </p:cNvPr>
          <p:cNvSpPr/>
          <p:nvPr/>
        </p:nvSpPr>
        <p:spPr>
          <a:xfrm>
            <a:off x="8147318" y="3643415"/>
            <a:ext cx="1080000" cy="1080000"/>
          </a:xfrm>
          <a:prstGeom prst="oc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Pentagon 63">
            <a:extLst>
              <a:ext uri="{FF2B5EF4-FFF2-40B4-BE49-F238E27FC236}">
                <a16:creationId xmlns:a16="http://schemas.microsoft.com/office/drawing/2014/main" id="{94B0BCDB-518C-4E6D-B07F-7698D442BB56}"/>
              </a:ext>
            </a:extLst>
          </p:cNvPr>
          <p:cNvSpPr/>
          <p:nvPr/>
        </p:nvSpPr>
        <p:spPr>
          <a:xfrm>
            <a:off x="5591086" y="3575730"/>
            <a:ext cx="1080000" cy="1080000"/>
          </a:xfrm>
          <a:prstGeom prst="pen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Pentagon 64">
            <a:extLst>
              <a:ext uri="{FF2B5EF4-FFF2-40B4-BE49-F238E27FC236}">
                <a16:creationId xmlns:a16="http://schemas.microsoft.com/office/drawing/2014/main" id="{C249668F-7694-4163-B001-C9CD50625A3C}"/>
              </a:ext>
            </a:extLst>
          </p:cNvPr>
          <p:cNvSpPr/>
          <p:nvPr/>
        </p:nvSpPr>
        <p:spPr>
          <a:xfrm rot="9328602">
            <a:off x="10578895" y="2984225"/>
            <a:ext cx="1080000" cy="1080000"/>
          </a:xfrm>
          <a:prstGeom prst="pen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ctagon 65">
            <a:extLst>
              <a:ext uri="{FF2B5EF4-FFF2-40B4-BE49-F238E27FC236}">
                <a16:creationId xmlns:a16="http://schemas.microsoft.com/office/drawing/2014/main" id="{53413F5F-83A1-4D41-B820-C6CCD2189357}"/>
              </a:ext>
            </a:extLst>
          </p:cNvPr>
          <p:cNvSpPr/>
          <p:nvPr/>
        </p:nvSpPr>
        <p:spPr>
          <a:xfrm>
            <a:off x="10463065" y="1626242"/>
            <a:ext cx="1080000" cy="1080000"/>
          </a:xfrm>
          <a:prstGeom prst="oc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Hexagon 1">
            <a:extLst>
              <a:ext uri="{FF2B5EF4-FFF2-40B4-BE49-F238E27FC236}">
                <a16:creationId xmlns:a16="http://schemas.microsoft.com/office/drawing/2014/main" id="{16A779B6-EEBD-4FBE-AAFB-5C91F0D428E7}"/>
              </a:ext>
            </a:extLst>
          </p:cNvPr>
          <p:cNvSpPr/>
          <p:nvPr/>
        </p:nvSpPr>
        <p:spPr>
          <a:xfrm rot="4436338">
            <a:off x="2740922" y="1111979"/>
            <a:ext cx="1080000" cy="1080000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Hexagon 66">
            <a:extLst>
              <a:ext uri="{FF2B5EF4-FFF2-40B4-BE49-F238E27FC236}">
                <a16:creationId xmlns:a16="http://schemas.microsoft.com/office/drawing/2014/main" id="{A7DEC40B-6CBA-4DD5-B19E-8A968F1390E4}"/>
              </a:ext>
            </a:extLst>
          </p:cNvPr>
          <p:cNvSpPr/>
          <p:nvPr/>
        </p:nvSpPr>
        <p:spPr>
          <a:xfrm rot="20317153">
            <a:off x="6518315" y="1269159"/>
            <a:ext cx="1080000" cy="1080000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Hexagon 68">
            <a:extLst>
              <a:ext uri="{FF2B5EF4-FFF2-40B4-BE49-F238E27FC236}">
                <a16:creationId xmlns:a16="http://schemas.microsoft.com/office/drawing/2014/main" id="{FBF5B732-B1A7-4415-90A8-91AF77BFFF52}"/>
              </a:ext>
            </a:extLst>
          </p:cNvPr>
          <p:cNvSpPr/>
          <p:nvPr/>
        </p:nvSpPr>
        <p:spPr>
          <a:xfrm>
            <a:off x="4872745" y="4906307"/>
            <a:ext cx="1080000" cy="1080000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Hexagon 69">
            <a:extLst>
              <a:ext uri="{FF2B5EF4-FFF2-40B4-BE49-F238E27FC236}">
                <a16:creationId xmlns:a16="http://schemas.microsoft.com/office/drawing/2014/main" id="{F75F9A40-41C7-4341-80AE-FBC0C1246B22}"/>
              </a:ext>
            </a:extLst>
          </p:cNvPr>
          <p:cNvSpPr/>
          <p:nvPr/>
        </p:nvSpPr>
        <p:spPr>
          <a:xfrm>
            <a:off x="4872745" y="4906307"/>
            <a:ext cx="1080000" cy="1080000"/>
          </a:xfrm>
          <a:prstGeom prst="hex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Heptagon 2">
            <a:extLst>
              <a:ext uri="{FF2B5EF4-FFF2-40B4-BE49-F238E27FC236}">
                <a16:creationId xmlns:a16="http://schemas.microsoft.com/office/drawing/2014/main" id="{5367D240-473A-453A-B66E-944D12C82D85}"/>
              </a:ext>
            </a:extLst>
          </p:cNvPr>
          <p:cNvSpPr/>
          <p:nvPr/>
        </p:nvSpPr>
        <p:spPr>
          <a:xfrm>
            <a:off x="9227318" y="5013107"/>
            <a:ext cx="1080000" cy="1080000"/>
          </a:xfrm>
          <a:prstGeom prst="hep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Heptagon 71">
            <a:extLst>
              <a:ext uri="{FF2B5EF4-FFF2-40B4-BE49-F238E27FC236}">
                <a16:creationId xmlns:a16="http://schemas.microsoft.com/office/drawing/2014/main" id="{EEABC804-BE49-4DC0-BA6E-FB593425ECDD}"/>
              </a:ext>
            </a:extLst>
          </p:cNvPr>
          <p:cNvSpPr/>
          <p:nvPr/>
        </p:nvSpPr>
        <p:spPr>
          <a:xfrm>
            <a:off x="5342390" y="1584120"/>
            <a:ext cx="1080000" cy="1080000"/>
          </a:xfrm>
          <a:prstGeom prst="hep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Heptagon 72">
            <a:extLst>
              <a:ext uri="{FF2B5EF4-FFF2-40B4-BE49-F238E27FC236}">
                <a16:creationId xmlns:a16="http://schemas.microsoft.com/office/drawing/2014/main" id="{7F186113-C0B5-4A4C-A1F1-7EEAE49EEE31}"/>
              </a:ext>
            </a:extLst>
          </p:cNvPr>
          <p:cNvSpPr/>
          <p:nvPr/>
        </p:nvSpPr>
        <p:spPr>
          <a:xfrm>
            <a:off x="5342390" y="1584120"/>
            <a:ext cx="1080000" cy="1080000"/>
          </a:xfrm>
          <a:prstGeom prst="hep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Heptagon 73">
            <a:extLst>
              <a:ext uri="{FF2B5EF4-FFF2-40B4-BE49-F238E27FC236}">
                <a16:creationId xmlns:a16="http://schemas.microsoft.com/office/drawing/2014/main" id="{F38AFDDB-61BC-4F00-B71F-77554447C2DC}"/>
              </a:ext>
            </a:extLst>
          </p:cNvPr>
          <p:cNvSpPr/>
          <p:nvPr/>
        </p:nvSpPr>
        <p:spPr>
          <a:xfrm>
            <a:off x="9227318" y="5013107"/>
            <a:ext cx="1080000" cy="1080000"/>
          </a:xfrm>
          <a:prstGeom prst="hep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Hexagon 74">
            <a:extLst>
              <a:ext uri="{FF2B5EF4-FFF2-40B4-BE49-F238E27FC236}">
                <a16:creationId xmlns:a16="http://schemas.microsoft.com/office/drawing/2014/main" id="{24189953-7A18-47B9-B0FB-D7712A30E36C}"/>
              </a:ext>
            </a:extLst>
          </p:cNvPr>
          <p:cNvSpPr/>
          <p:nvPr/>
        </p:nvSpPr>
        <p:spPr>
          <a:xfrm rot="20317153">
            <a:off x="6518315" y="1269159"/>
            <a:ext cx="1080000" cy="1080000"/>
          </a:xfrm>
          <a:prstGeom prst="hex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Hexagon 75">
            <a:extLst>
              <a:ext uri="{FF2B5EF4-FFF2-40B4-BE49-F238E27FC236}">
                <a16:creationId xmlns:a16="http://schemas.microsoft.com/office/drawing/2014/main" id="{A5A3BFFB-8562-4033-8A89-BB494F796716}"/>
              </a:ext>
            </a:extLst>
          </p:cNvPr>
          <p:cNvSpPr/>
          <p:nvPr/>
        </p:nvSpPr>
        <p:spPr>
          <a:xfrm rot="4436338">
            <a:off x="2740922" y="1111980"/>
            <a:ext cx="1080000" cy="1080000"/>
          </a:xfrm>
          <a:prstGeom prst="hex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Heptagon 76">
            <a:extLst>
              <a:ext uri="{FF2B5EF4-FFF2-40B4-BE49-F238E27FC236}">
                <a16:creationId xmlns:a16="http://schemas.microsoft.com/office/drawing/2014/main" id="{DEE98CA5-18AE-49EC-93CB-EF3E2AA8C868}"/>
              </a:ext>
            </a:extLst>
          </p:cNvPr>
          <p:cNvSpPr/>
          <p:nvPr/>
        </p:nvSpPr>
        <p:spPr>
          <a:xfrm rot="846510">
            <a:off x="608987" y="5021880"/>
            <a:ext cx="1080000" cy="1080000"/>
          </a:xfrm>
          <a:prstGeom prst="hep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Heptagon 77">
            <a:extLst>
              <a:ext uri="{FF2B5EF4-FFF2-40B4-BE49-F238E27FC236}">
                <a16:creationId xmlns:a16="http://schemas.microsoft.com/office/drawing/2014/main" id="{6FF1EBAD-CE0B-4E26-A947-3385D14D5651}"/>
              </a:ext>
            </a:extLst>
          </p:cNvPr>
          <p:cNvSpPr/>
          <p:nvPr/>
        </p:nvSpPr>
        <p:spPr>
          <a:xfrm rot="846510">
            <a:off x="608987" y="5021880"/>
            <a:ext cx="1080000" cy="1080000"/>
          </a:xfrm>
          <a:prstGeom prst="hep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C01E8271-BC2E-476F-A779-C96BFA63E4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166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95"/>
    </mc:Choice>
    <mc:Fallback xmlns="">
      <p:transition spd="slow" advTm="49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70" grpId="0" animBg="1"/>
      <p:bldP spid="73" grpId="0" animBg="1"/>
      <p:bldP spid="74" grpId="0" animBg="1"/>
      <p:bldP spid="75" grpId="0" animBg="1"/>
      <p:bldP spid="76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497680" y="2068053"/>
            <a:ext cx="595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am thinking of a shape.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have 0 vertices.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shape am I?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54875-7429-412A-959D-5A3308CFB919}"/>
              </a:ext>
            </a:extLst>
          </p:cNvPr>
          <p:cNvSpPr txBox="1"/>
          <p:nvPr/>
        </p:nvSpPr>
        <p:spPr>
          <a:xfrm>
            <a:off x="7158040" y="4994610"/>
            <a:ext cx="290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Circle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B8424FB-4627-4605-872B-BBEFDA406E84}"/>
              </a:ext>
            </a:extLst>
          </p:cNvPr>
          <p:cNvSpPr/>
          <p:nvPr/>
        </p:nvSpPr>
        <p:spPr>
          <a:xfrm>
            <a:off x="6721283" y="1150375"/>
            <a:ext cx="3780000" cy="378000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ABBBF00A-56C8-4505-8D5F-C31B6D10A3F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88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22"/>
    </mc:Choice>
    <mc:Fallback xmlns="">
      <p:transition spd="slow" advTm="28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5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497680" y="2068053"/>
            <a:ext cx="595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am thinking of a shape.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have 5 vertices.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shape am I?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54875-7429-412A-959D-5A3308CFB919}"/>
              </a:ext>
            </a:extLst>
          </p:cNvPr>
          <p:cNvSpPr txBox="1"/>
          <p:nvPr/>
        </p:nvSpPr>
        <p:spPr>
          <a:xfrm>
            <a:off x="7158040" y="4994610"/>
            <a:ext cx="290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Pentagon</a:t>
            </a:r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DDBFD11E-F1D1-4468-B6A2-723E6F21942C}"/>
              </a:ext>
            </a:extLst>
          </p:cNvPr>
          <p:cNvSpPr/>
          <p:nvPr/>
        </p:nvSpPr>
        <p:spPr>
          <a:xfrm>
            <a:off x="6721283" y="1150375"/>
            <a:ext cx="3780000" cy="3780000"/>
          </a:xfrm>
          <a:prstGeom prst="pentagon">
            <a:avLst/>
          </a:prstGeom>
          <a:solidFill>
            <a:srgbClr val="FFAF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7C1F90E-683A-4840-958E-4EA34D8ABA4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363720" y="807120"/>
              <a:ext cx="4401360" cy="44024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7C1F90E-683A-4840-958E-4EA34D8ABA4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54360" y="797760"/>
                <a:ext cx="4420080" cy="44211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36DB675-943F-4D96-BD6C-56F9ACA89AB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920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41"/>
    </mc:Choice>
    <mc:Fallback xmlns="">
      <p:transition spd="slow" advTm="26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497680" y="2068053"/>
            <a:ext cx="5955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am thinking of a shape.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have 1 more than 7 vertices.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shape am I?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54875-7429-412A-959D-5A3308CFB919}"/>
              </a:ext>
            </a:extLst>
          </p:cNvPr>
          <p:cNvSpPr txBox="1"/>
          <p:nvPr/>
        </p:nvSpPr>
        <p:spPr>
          <a:xfrm>
            <a:off x="7158040" y="4994610"/>
            <a:ext cx="290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Octagon</a:t>
            </a:r>
          </a:p>
        </p:txBody>
      </p:sp>
      <p:sp>
        <p:nvSpPr>
          <p:cNvPr id="7" name="Octagon 6">
            <a:extLst>
              <a:ext uri="{FF2B5EF4-FFF2-40B4-BE49-F238E27FC236}">
                <a16:creationId xmlns:a16="http://schemas.microsoft.com/office/drawing/2014/main" id="{2BF6A9EF-DFE6-476C-A0DD-1A30618D2F36}"/>
              </a:ext>
            </a:extLst>
          </p:cNvPr>
          <p:cNvSpPr/>
          <p:nvPr/>
        </p:nvSpPr>
        <p:spPr>
          <a:xfrm>
            <a:off x="6721283" y="1214610"/>
            <a:ext cx="3780000" cy="3780000"/>
          </a:xfrm>
          <a:prstGeom prst="octagon">
            <a:avLst/>
          </a:prstGeom>
          <a:solidFill>
            <a:srgbClr val="00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7FAC588-0EB7-482C-9FC1-2C9EF137C14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338160" y="841320"/>
              <a:ext cx="4426920" cy="4538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7FAC588-0EB7-482C-9FC1-2C9EF137C14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28800" y="831960"/>
                <a:ext cx="4445640" cy="45568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3D34E1-078A-4FA8-9D17-B9A42CFF91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701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6"/>
    </mc:Choice>
    <mc:Fallback xmlns="">
      <p:transition spd="slow" advTm="38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497680" y="2068053"/>
            <a:ext cx="5955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am thinking of a shape.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have less than 8, but more than 6 vertices.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shape am I?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54875-7429-412A-959D-5A3308CFB919}"/>
              </a:ext>
            </a:extLst>
          </p:cNvPr>
          <p:cNvSpPr txBox="1"/>
          <p:nvPr/>
        </p:nvSpPr>
        <p:spPr>
          <a:xfrm>
            <a:off x="7158040" y="4994610"/>
            <a:ext cx="290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Heptagon</a:t>
            </a:r>
          </a:p>
        </p:txBody>
      </p:sp>
      <p:sp>
        <p:nvSpPr>
          <p:cNvPr id="2" name="Heptagon 1">
            <a:extLst>
              <a:ext uri="{FF2B5EF4-FFF2-40B4-BE49-F238E27FC236}">
                <a16:creationId xmlns:a16="http://schemas.microsoft.com/office/drawing/2014/main" id="{F8199FA6-18AF-413A-8CB8-3D7FE0D2D97D}"/>
              </a:ext>
            </a:extLst>
          </p:cNvPr>
          <p:cNvSpPr/>
          <p:nvPr/>
        </p:nvSpPr>
        <p:spPr>
          <a:xfrm>
            <a:off x="6811283" y="1330375"/>
            <a:ext cx="3600000" cy="3600000"/>
          </a:xfrm>
          <a:prstGeom prst="heptagon">
            <a:avLst/>
          </a:prstGeom>
          <a:solidFill>
            <a:srgbClr val="66FF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8E2FD78-F111-4BAE-B517-979225A4E13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316040" y="1002600"/>
              <a:ext cx="6610680" cy="41644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8E2FD78-F111-4BAE-B517-979225A4E13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306680" y="993240"/>
                <a:ext cx="6629400" cy="41832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670A98A-B52D-4A53-AB98-6E0EF8390F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775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931"/>
    </mc:Choice>
    <mc:Fallback xmlns="">
      <p:transition spd="slow" advTm="45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671FF5-1CDD-479D-889E-8AA009AA4C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8E60299-3709-46D7-9D8C-A27AE0B8CDC4}"/>
              </a:ext>
            </a:extLst>
          </p:cNvPr>
          <p:cNvSpPr txBox="1"/>
          <p:nvPr/>
        </p:nvSpPr>
        <p:spPr>
          <a:xfrm>
            <a:off x="299613" y="335524"/>
            <a:ext cx="2020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Gina says,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626E8C3-9D52-4CA3-9889-842E53CDCE96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20" name="Teardrop 19">
              <a:extLst>
                <a:ext uri="{FF2B5EF4-FFF2-40B4-BE49-F238E27FC236}">
                  <a16:creationId xmlns:a16="http://schemas.microsoft.com/office/drawing/2014/main" id="{C912965D-9915-4635-83A2-D947B39EAD23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DE6FEFE-C782-422B-AECB-2AB9544F081C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2242D3CA-5714-4553-A950-AE4BF6FF3925}"/>
              </a:ext>
            </a:extLst>
          </p:cNvPr>
          <p:cNvSpPr txBox="1"/>
          <p:nvPr/>
        </p:nvSpPr>
        <p:spPr>
          <a:xfrm>
            <a:off x="299613" y="4154295"/>
            <a:ext cx="6782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Gina’s statement true or false?</a:t>
            </a: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F85AE90D-E78C-4600-9CC3-69DDE6F4BB5D}"/>
              </a:ext>
            </a:extLst>
          </p:cNvPr>
          <p:cNvSpPr/>
          <p:nvPr/>
        </p:nvSpPr>
        <p:spPr>
          <a:xfrm>
            <a:off x="4462637" y="1431865"/>
            <a:ext cx="5062363" cy="1733826"/>
          </a:xfrm>
          <a:prstGeom prst="wedgeRoundRectCallout">
            <a:avLst>
              <a:gd name="adj1" fmla="val -61789"/>
              <a:gd name="adj2" fmla="val 2657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a square.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has half the number of vertices than a hexagon.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42B42D7-319F-48DF-ABEE-88B68C3476CB}"/>
              </a:ext>
            </a:extLst>
          </p:cNvPr>
          <p:cNvSpPr txBox="1"/>
          <p:nvPr/>
        </p:nvSpPr>
        <p:spPr>
          <a:xfrm>
            <a:off x="299613" y="4872272"/>
            <a:ext cx="111912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False.</a:t>
            </a:r>
            <a:b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 hexagon has 6 vertices and a square has 4.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is half of 6 (not 4).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1428C07-425A-4EFB-BAB2-C773B609F5B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44200" y="1563480"/>
              <a:ext cx="5200200" cy="31788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1428C07-425A-4EFB-BAB2-C773B609F5B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34840" y="1554120"/>
                <a:ext cx="5218920" cy="3197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27C7598-03D4-41C2-9B59-D5A33DEC5A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73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95"/>
    </mc:Choice>
    <mc:Fallback xmlns="">
      <p:transition spd="slow" advTm="736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FD1783-5B7E-4173-9B5F-A2C8FD302D2E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has created this pattern.</a:t>
            </a:r>
          </a:p>
        </p:txBody>
      </p:sp>
      <p:sp>
        <p:nvSpPr>
          <p:cNvPr id="11" name="Pentagon 10">
            <a:extLst>
              <a:ext uri="{FF2B5EF4-FFF2-40B4-BE49-F238E27FC236}">
                <a16:creationId xmlns:a16="http://schemas.microsoft.com/office/drawing/2014/main" id="{D7805CFB-0A57-4AC0-BE1F-5AEB8A8A8BA8}"/>
              </a:ext>
            </a:extLst>
          </p:cNvPr>
          <p:cNvSpPr/>
          <p:nvPr/>
        </p:nvSpPr>
        <p:spPr>
          <a:xfrm>
            <a:off x="4924825" y="1289247"/>
            <a:ext cx="1080000" cy="1080000"/>
          </a:xfrm>
          <a:prstGeom prst="pentagon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E18DE0-2D2E-4153-8471-F2BD14D85707}"/>
              </a:ext>
            </a:extLst>
          </p:cNvPr>
          <p:cNvSpPr/>
          <p:nvPr/>
        </p:nvSpPr>
        <p:spPr>
          <a:xfrm>
            <a:off x="1994739" y="2397361"/>
            <a:ext cx="3497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  <a:endParaRPr lang="en-GB" sz="32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3BB72EE-5741-4718-9BC1-B58A238E6695}"/>
              </a:ext>
            </a:extLst>
          </p:cNvPr>
          <p:cNvSpPr/>
          <p:nvPr/>
        </p:nvSpPr>
        <p:spPr>
          <a:xfrm>
            <a:off x="4796899" y="2403263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  <a:endParaRPr lang="en-GB" sz="32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72ADF0-F94F-47CC-9F1A-27F585A02A11}"/>
              </a:ext>
            </a:extLst>
          </p:cNvPr>
          <p:cNvSpPr/>
          <p:nvPr/>
        </p:nvSpPr>
        <p:spPr>
          <a:xfrm>
            <a:off x="8605616" y="240326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55840CD3-5B5B-41E4-A6B9-FAC3F6F4ADC8}"/>
              </a:ext>
            </a:extLst>
          </p:cNvPr>
          <p:cNvSpPr/>
          <p:nvPr/>
        </p:nvSpPr>
        <p:spPr>
          <a:xfrm>
            <a:off x="1631425" y="1283345"/>
            <a:ext cx="1080000" cy="1080000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51D7856D-4CD3-41DE-9ED9-1443784E13B9}"/>
              </a:ext>
            </a:extLst>
          </p:cNvPr>
          <p:cNvSpPr/>
          <p:nvPr/>
        </p:nvSpPr>
        <p:spPr>
          <a:xfrm>
            <a:off x="3844825" y="1290045"/>
            <a:ext cx="1080000" cy="1080000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Pentagon 16">
            <a:extLst>
              <a:ext uri="{FF2B5EF4-FFF2-40B4-BE49-F238E27FC236}">
                <a16:creationId xmlns:a16="http://schemas.microsoft.com/office/drawing/2014/main" id="{B0023ADB-95C6-4D47-BDAA-4839B64D85A9}"/>
              </a:ext>
            </a:extLst>
          </p:cNvPr>
          <p:cNvSpPr/>
          <p:nvPr/>
        </p:nvSpPr>
        <p:spPr>
          <a:xfrm>
            <a:off x="8218225" y="1288050"/>
            <a:ext cx="1080000" cy="1080000"/>
          </a:xfrm>
          <a:prstGeom prst="pentagon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2285B11-CCEA-4774-B043-3E492AA67D0B}"/>
              </a:ext>
            </a:extLst>
          </p:cNvPr>
          <p:cNvSpPr/>
          <p:nvPr/>
        </p:nvSpPr>
        <p:spPr>
          <a:xfrm>
            <a:off x="7138225" y="1288848"/>
            <a:ext cx="1080000" cy="1080000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BB1B027E-BBDA-47F5-B9E4-E68BAAC7E5F9}"/>
              </a:ext>
            </a:extLst>
          </p:cNvPr>
          <p:cNvSpPr/>
          <p:nvPr/>
        </p:nvSpPr>
        <p:spPr>
          <a:xfrm>
            <a:off x="9298225" y="1288050"/>
            <a:ext cx="1080000" cy="1080000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49CD4C-24B5-468F-957D-41A2F865C34D}"/>
              </a:ext>
            </a:extLst>
          </p:cNvPr>
          <p:cNvSpPr txBox="1"/>
          <p:nvPr/>
        </p:nvSpPr>
        <p:spPr>
          <a:xfrm>
            <a:off x="358512" y="3858415"/>
            <a:ext cx="3603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Step 1 has 3.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Step 2 has 8.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Step 3 has 11.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6702F18-1665-49A4-AA0C-872863E29FF5}"/>
              </a:ext>
            </a:extLst>
          </p:cNvPr>
          <p:cNvSpPr/>
          <p:nvPr/>
        </p:nvSpPr>
        <p:spPr>
          <a:xfrm>
            <a:off x="345557" y="3319939"/>
            <a:ext cx="78726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vertices does each step have?</a:t>
            </a:r>
            <a:endParaRPr lang="en-GB" sz="32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F5FF590-CCC3-4DD1-96DA-146E5563A0A9}"/>
              </a:ext>
            </a:extLst>
          </p:cNvPr>
          <p:cNvSpPr/>
          <p:nvPr/>
        </p:nvSpPr>
        <p:spPr>
          <a:xfrm>
            <a:off x="345557" y="5381776"/>
            <a:ext cx="1113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vertices will step 4 have and how do you know?</a:t>
            </a:r>
            <a:endParaRPr lang="en-GB" sz="32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DC01B8F-324C-4710-A7F4-5ABC664A43C3}"/>
              </a:ext>
            </a:extLst>
          </p:cNvPr>
          <p:cNvSpPr txBox="1"/>
          <p:nvPr/>
        </p:nvSpPr>
        <p:spPr>
          <a:xfrm>
            <a:off x="358511" y="5966551"/>
            <a:ext cx="11350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Step 4 will have 16 as another pentagon will be added.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163CF8E-ABA0-408E-976E-4465AB93EC0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60120" y="569160"/>
              <a:ext cx="11130480" cy="334044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163CF8E-ABA0-408E-976E-4465AB93EC0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50760" y="559800"/>
                <a:ext cx="11149200" cy="3359160"/>
              </a:xfrm>
              <a:prstGeom prst="rect">
                <a:avLst/>
              </a:prstGeom>
            </p:spPr>
          </p:pic>
        </mc:Fallback>
      </mc:AlternateContent>
      <p:pic>
        <p:nvPicPr>
          <p:cNvPr id="35" name="Audio 34">
            <a:hlinkClick r:id="" action="ppaction://media"/>
            <a:extLst>
              <a:ext uri="{FF2B5EF4-FFF2-40B4-BE49-F238E27FC236}">
                <a16:creationId xmlns:a16="http://schemas.microsoft.com/office/drawing/2014/main" id="{A6AA7067-726C-4092-8A4D-BA3FEDC44D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116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701"/>
    </mc:Choice>
    <mc:Fallback xmlns="">
      <p:transition spd="slow" advTm="164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  <p:bldLst>
      <p:bldP spid="22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905DEB-C46E-41F0-9340-0E113FBBE5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-121014" y="2479473"/>
            <a:ext cx="4806835" cy="32990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40013FA-5233-43F3-907F-F285425428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1878" y="1725571"/>
            <a:ext cx="3299032" cy="47914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DAF9B2-3EE2-4055-875D-0BEBB0D6E2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6551" y="1748992"/>
            <a:ext cx="3299031" cy="475596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ED2FBD-B6E1-4B0A-A0DE-3300384F3365}"/>
              </a:ext>
            </a:extLst>
          </p:cNvPr>
          <p:cNvSpPr txBox="1"/>
          <p:nvPr/>
        </p:nvSpPr>
        <p:spPr>
          <a:xfrm>
            <a:off x="1974714" y="535021"/>
            <a:ext cx="88424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your activity today  choose a 1, 2 or 3 Star worksheet to complete.  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Then complete some of the activity cards by drawing the missing shapes. </a:t>
            </a:r>
          </a:p>
          <a:p>
            <a:endParaRPr lang="en-GB" dirty="0"/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5BB002AD-D252-4EF1-B897-54339B9A72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0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65"/>
    </mc:Choice>
    <mc:Fallback xmlns="">
      <p:transition spd="slow" advTm="42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8|3.8|15.2|4.3|9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5|15.7|22.8|9|7.7|20.1|7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9.6|4.6|58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11862</TotalTime>
  <Words>287</Words>
  <Application>Microsoft Office PowerPoint</Application>
  <PresentationFormat>Widescreen</PresentationFormat>
  <Paragraphs>84</Paragraphs>
  <Slides>12</Slides>
  <Notes>10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Properties of shape - week 7</dc:title>
  <dc:creator>PRIMARY STARS EDUCATION</dc:creator>
  <cp:lastModifiedBy>Michelle Edwards</cp:lastModifiedBy>
  <cp:revision>631</cp:revision>
  <dcterms:created xsi:type="dcterms:W3CDTF">2018-08-10T10:44:35Z</dcterms:created>
  <dcterms:modified xsi:type="dcterms:W3CDTF">2021-02-26T12:41:24Z</dcterms:modified>
</cp:coreProperties>
</file>