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66" r:id="rId13"/>
    <p:sldId id="267" r:id="rId14"/>
    <p:sldId id="268" r:id="rId15"/>
    <p:sldId id="269" r:id="rId16"/>
    <p:sldId id="272" r:id="rId17"/>
    <p:sldId id="264" r:id="rId18"/>
    <p:sldId id="273" r:id="rId19"/>
    <p:sldId id="286" r:id="rId20"/>
    <p:sldId id="287" r:id="rId21"/>
    <p:sldId id="28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E045D5-FF9C-42A5-AB24-DE6D94DCD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AB647-AA71-48F7-9B2C-7EDAFEBB2F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494"/>
            <a:ext cx="12192000" cy="675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51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240426-CFEC-4514-BE32-431D752BA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404"/>
            <a:ext cx="12192000" cy="672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84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CEF792-176B-4C06-B0F0-A1934857E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2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557326-9828-452D-BE94-12643BF23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728"/>
            <a:ext cx="12192000" cy="672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9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843003-8ABD-48AB-9E3A-0A7BF3486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279"/>
            <a:ext cx="12192000" cy="673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BEBC90-9A70-45DB-A42A-A797265B1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917"/>
            <a:ext cx="12192000" cy="678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357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CC0C65-8313-463D-83B5-5EC4AFCE22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381"/>
            <a:ext cx="12192000" cy="665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64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DFCE3F-0B3D-4805-921D-F7279F0FE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760"/>
            <a:ext cx="12192000" cy="677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76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Widescreen</PresentationFormat>
  <Paragraphs>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2020-10-10T16:52:18Z</dcterms:created>
  <dcterms:modified xsi:type="dcterms:W3CDTF">2020-10-10T17:28:47Z</dcterms:modified>
</cp:coreProperties>
</file>