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61" r:id="rId4"/>
    <p:sldId id="262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29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301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874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1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85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903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614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17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46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53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2676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1861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674784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80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498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114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E19D4-B7F7-45F7-A0D1-AAAC964FBED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DD5D789-DF80-4E74-AEC5-B2D889E90A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800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6457D3-B7BF-44BF-98E8-B3804551F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9007" y="3240118"/>
            <a:ext cx="2924175" cy="30765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BF2CEE-E127-443A-A98F-E0D7FCDDCE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1728"/>
            <a:ext cx="12192000" cy="168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447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E3DE3F5-60B2-46E5-B001-8D87D00E53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37309"/>
            <a:ext cx="12192000" cy="22845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75A686-A5DE-4BD9-827B-2CE189AEC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105" y="3840425"/>
            <a:ext cx="5362575" cy="20002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B4F60C-0E1A-471E-8344-A25C59BABC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0206" y="3860400"/>
            <a:ext cx="4619625" cy="1771650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979235A-6B4D-4117-865A-3B7EA6EE2ED4}"/>
              </a:ext>
            </a:extLst>
          </p:cNvPr>
          <p:cNvCxnSpPr/>
          <p:nvPr/>
        </p:nvCxnSpPr>
        <p:spPr>
          <a:xfrm>
            <a:off x="6096000" y="4840550"/>
            <a:ext cx="508986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0485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1A6B90-266C-40C6-B90D-4EF534738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3037"/>
            <a:ext cx="12192000" cy="23706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30CC7E5-B067-457E-8776-2B52F86AE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7831" y="3672628"/>
            <a:ext cx="4623093" cy="196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604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1A6B90-266C-40C6-B90D-4EF534738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3037"/>
            <a:ext cx="12192000" cy="23706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129D50-6AAE-49A7-97C1-B771D94EC8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2591" y="3413464"/>
            <a:ext cx="4386818" cy="2599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46335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2021-01-04T17:53:19Z</dcterms:created>
  <dcterms:modified xsi:type="dcterms:W3CDTF">2021-01-04T19:55:20Z</dcterms:modified>
</cp:coreProperties>
</file>