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D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CD5C8-5D52-42EE-B51E-8ED65AB204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DCB2B2-D133-461F-8E56-43BF6A11A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F12CC-CCAD-45CC-BAFF-B7493E870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04B91-BB92-4713-BD63-FA208CC99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22D2B-9B74-4D53-BF7A-4CF2CD95E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27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8D6F3-F903-4DDA-8176-8866E0ECB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B2E58-3EF3-438B-8F2D-D4838EA54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7EA12A-45BB-4ED4-8998-16766597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6DCC6-99FE-4B88-8CC4-ADF688473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A3488-D080-4BA8-A93F-011C74A68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710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65C2C-DA98-47B9-B213-949B3222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3D3544-7836-4E06-ADEC-386948F29E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9262C-8DAC-42BA-A546-C6A14ADDC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CFF91-ACD3-45D3-ADB8-362C9EEE8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B741D-0AA4-4AE9-A17D-DCB73A406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DBC74-3EAC-4691-8BA9-4E86310D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04233-FCF8-4289-81CC-667ECF78CF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F104D5-D988-4742-8D4D-16EE0BEA6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5D1456-C31E-4146-9336-B0D2CA732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B8EC7-05DD-4FC6-BCB8-15669F7DF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540D0-A661-4066-B5CA-0D2AD0B8A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C7505-354C-4451-9321-4E5CE2762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97705-6A1A-4850-B9D4-69AA01B54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47659D-53C8-4929-A884-0E4FF54C72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76CAA9-DC34-4086-9EF4-72E2812B46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7EFBBE-A8EF-4297-9995-AF00CE6DC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9CFB18-9592-4A38-8BB9-A7AD58626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6FEB60-8717-4C31-BD8F-DB47A38F5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2C2C8-892C-470F-9722-3DBD6B26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28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9A294-B75A-457E-ADB8-9B1BE7E87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2A7E8C-34F0-4838-8B2A-11719F7F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9AE97-40D4-491B-8CCC-8069A22BA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D358C6-9848-4E2C-AC25-206C5AE4C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099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60D465-C238-49C3-B2D8-5AEA2AB1C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833138-7A3D-4D47-8C05-B26430F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6C217C-0D0D-459E-AF66-C9CA0F913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294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11653-8394-4C6C-96E9-4C1377EB7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D4A03-484E-47EF-9F77-651AB396DF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C45386-A671-4FED-A9F8-717E9513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6C596-C1E7-45FC-BF83-406DBD87A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FE28C-CE7C-4B4E-A897-23830E882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8476D-BE53-4B51-B84B-AB28771DF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360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66673-3A86-4C74-9C02-34CB944A8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F3F6A0-7B99-45F1-860F-2F0B20B1DC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7B46EE-98E9-4120-907F-FB8D381947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C28EFC-C855-439C-AC07-B0A63B6E3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88573-3AC5-4CD6-B9AB-6263A4DD2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3E3FC5-DFEC-4D5F-811D-46930B742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8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CAE97-9B40-4268-818B-E5AFB0E10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43E3F2-108A-446F-A7C8-6A1E50F46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B2E23-080A-4845-AFFB-C5C7DC999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3EF437-50A2-4F00-97EA-ED7FB4EAF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7A860-6112-437B-872A-46D881022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7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955C57-1417-489A-B41C-6E662B12C1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8513D5-DEB7-43BB-A8E4-B22A8F06E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074D53-877A-4A9F-BFEE-473D6A19A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01225-2E24-4095-AF76-D1C7CBABB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9A807-6957-47C2-AC3E-157D3330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40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5C1D3E-DC4D-4095-81AB-306BC393C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F7DDC4-F088-4FBA-9AF1-FC8572E1F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7833E-13E0-4CFB-B313-AFE88427D2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13F02-7145-4DCE-9E10-EB15589AEE4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D200E-1CC0-45E6-B3DD-BFC15FAA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7F960-6A5E-40A7-B295-B26906BBB4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A7B8F-CCA0-4194-AD14-E38B00D23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795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hyperlink" Target="https://www.flickr.com/photos/30478819@N08/24434828768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5.m4a"/><Relationship Id="rId7" Type="http://schemas.openxmlformats.org/officeDocument/2006/relationships/image" Target="../media/image9.jpeg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7433" y="1034825"/>
            <a:ext cx="3975366" cy="118329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" pitchFamily="50" charset="0"/>
              </a:rPr>
              <a:t>Teeth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C8393C-DC05-4D70-BD1E-53E5D4FE23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1536970" y="1074466"/>
            <a:ext cx="9080825" cy="4713491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81607AB-4D0F-4BDA-B9D9-BB52718601BE}"/>
              </a:ext>
            </a:extLst>
          </p:cNvPr>
          <p:cNvGrpSpPr/>
          <p:nvPr/>
        </p:nvGrpSpPr>
        <p:grpSpPr>
          <a:xfrm>
            <a:off x="-50207" y="-7114"/>
            <a:ext cx="12285024" cy="6868671"/>
            <a:chOff x="-50207" y="-7114"/>
            <a:chExt cx="12285024" cy="686867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D420254-C9A7-4D31-9C63-0273E3034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532880" y="-3557"/>
              <a:ext cx="1556478" cy="103028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AA448B9-7B68-4AC7-90D4-B61E46B51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3077558" y="0"/>
              <a:ext cx="1556478" cy="1030288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4C86492-CE7D-463A-856F-AB6418FA5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4622236" y="0"/>
              <a:ext cx="1556478" cy="103028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576602F-71B6-4BDA-8BA9-CF756B552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6166914" y="-7114"/>
              <a:ext cx="1556478" cy="103028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B0A4265-A69A-472F-902F-2B3301F1F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7711592" y="-3557"/>
              <a:ext cx="1556478" cy="103028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D9495E1-E2A8-473E-95F5-B0C56330C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9256270" y="-3557"/>
              <a:ext cx="1556478" cy="1030288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476C67-7959-404C-BC21-422D00036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35522" y="-7114"/>
              <a:ext cx="1556478" cy="1030288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43D00AC-F0F7-45F3-A59E-0BE11CD003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0" y="0"/>
              <a:ext cx="1556478" cy="1030288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BACE6EF3-CC02-4279-BF4C-9B053D92B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532880" y="5827712"/>
              <a:ext cx="1556478" cy="1030288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1CB01E6-1B8A-45B8-BF85-73605A726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3077558" y="5831269"/>
              <a:ext cx="1556478" cy="103028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0C60619-4E3B-4EA1-9D8F-D070B33EB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4622236" y="5831269"/>
              <a:ext cx="1556478" cy="1030288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82493FD-1BF4-487B-959E-9E4E971E16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6166914" y="5824155"/>
              <a:ext cx="1556478" cy="103028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E5354A-5F90-4C6A-8CAC-F9589476F0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7711592" y="5827712"/>
              <a:ext cx="1556478" cy="103028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0CAE417-EDB5-4CF5-9156-9EFC10A07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9256270" y="5827712"/>
              <a:ext cx="1556478" cy="103028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39DBE933-8BB7-4242-8A1D-E960C14BC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35522" y="5824155"/>
              <a:ext cx="1556478" cy="103028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F7D75C9-BB90-47B0-8E6D-74E6C83793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0" y="5831269"/>
              <a:ext cx="1556478" cy="103028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D6E46C93-D421-409E-ACA1-59B7DC747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-31049" y="845595"/>
              <a:ext cx="1560077" cy="10302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1CC6677-1AB3-4991-A9C2-9D9CF9C11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-31048" y="1877249"/>
              <a:ext cx="1548563" cy="103028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71BE240C-3DEF-4A26-9B43-351F31BF4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28780" y="2885090"/>
              <a:ext cx="1477489" cy="102317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CE587180-08BE-4959-9811-3485243BB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-50207" y="3902296"/>
              <a:ext cx="1556478" cy="1030288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7B39BE3-1ACB-408B-8B8A-2DE9B6151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-50207" y="4933950"/>
              <a:ext cx="1556478" cy="103028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3A3BA65-1DC2-4A90-9036-FE9235465A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80970" y="862565"/>
              <a:ext cx="1540527" cy="1030288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3873153F-4BD4-4915-B3A9-AF2FDAD9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85726" y="1894219"/>
              <a:ext cx="1535771" cy="1030288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C4213B99-B9D8-4C87-BE10-6EA0FC839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78339" y="2896092"/>
              <a:ext cx="1556478" cy="1030288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296427B3-EC7E-4694-A429-9C42B218F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75095" y="3919266"/>
              <a:ext cx="1527244" cy="1030288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94E26DC-7789-43CC-B2BD-D9849FE34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0685727" y="4950920"/>
              <a:ext cx="1516611" cy="1030288"/>
            </a:xfrm>
            <a:prstGeom prst="rect">
              <a:avLst/>
            </a:prstGeom>
          </p:spPr>
        </p:pic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2DA2FE0-61F1-4AA7-9EE5-4AF4C2475F39}"/>
                </a:ext>
              </a:extLst>
            </p:cNvPr>
            <p:cNvSpPr/>
            <p:nvPr/>
          </p:nvSpPr>
          <p:spPr>
            <a:xfrm>
              <a:off x="28781" y="51293"/>
              <a:ext cx="12206035" cy="6806707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6" name="Picture 2" descr="Image result for school children cleaning teeth">
            <a:extLst>
              <a:ext uri="{FF2B5EF4-FFF2-40B4-BE49-F238E27FC236}">
                <a16:creationId xmlns:a16="http://schemas.microsoft.com/office/drawing/2014/main" id="{7B06EE07-A1CE-4D67-95A1-61DB3A669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093" y="2324138"/>
            <a:ext cx="5061036" cy="283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536DA80B-1133-4DC8-B585-169B528EE388}"/>
              </a:ext>
            </a:extLst>
          </p:cNvPr>
          <p:cNvSpPr/>
          <p:nvPr/>
        </p:nvSpPr>
        <p:spPr>
          <a:xfrm>
            <a:off x="3581279" y="2331783"/>
            <a:ext cx="5058383" cy="2846611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Audio 53">
            <a:hlinkClick r:id="" action="ppaction://media"/>
            <a:extLst>
              <a:ext uri="{FF2B5EF4-FFF2-40B4-BE49-F238E27FC236}">
                <a16:creationId xmlns:a16="http://schemas.microsoft.com/office/drawing/2014/main" id="{9FB2BDA7-CC1B-45DE-AF76-BEA9E93866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43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80"/>
    </mc:Choice>
    <mc:Fallback>
      <p:transition spd="slow" advTm="27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0190" y="-779806"/>
            <a:ext cx="7544670" cy="2547758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How can you keep your teeth healthy?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C8393C-DC05-4D70-BD1E-53E5D4FE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4010" y="4906862"/>
            <a:ext cx="12042842" cy="186358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4400" dirty="0">
                <a:solidFill>
                  <a:schemeClr val="bg1"/>
                </a:solidFill>
              </a:rPr>
              <a:t>Write a list of ways in which you can look after your teeth. Keep the list safe and in tomorrow’s lesson see if you have included some of my ideas…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66D3F5-F766-4A3A-AFBF-AB7FCABDD0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957" y="1867051"/>
            <a:ext cx="5232582" cy="29407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3686783" y="1867051"/>
            <a:ext cx="5262664" cy="3039811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634D01F-DDD0-43CE-B011-5DBE95E041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8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497"/>
    </mc:Choice>
    <mc:Fallback>
      <p:transition spd="slow" advTm="75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879" y="-575525"/>
            <a:ext cx="11601103" cy="3036624"/>
          </a:xfrm>
        </p:spPr>
        <p:txBody>
          <a:bodyPr>
            <a:normAutofit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One of the most important ways to keep your teeth healthy is to brush them every day, twice a day.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2324911" y="2561009"/>
            <a:ext cx="7821038" cy="4021982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BD45B6-3902-44BB-818A-94ABED3297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13" y="2691015"/>
            <a:ext cx="7523939" cy="376197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33B0655-C347-4FD3-A39A-DCA4F84EF5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76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59"/>
    </mc:Choice>
    <mc:Fallback>
      <p:transition spd="slow" advTm="15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81890"/>
            <a:ext cx="11277223" cy="2307048"/>
          </a:xfrm>
        </p:spPr>
        <p:txBody>
          <a:bodyPr>
            <a:normAutofit fontScale="90000"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Learning Objective: </a:t>
            </a:r>
            <a:b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</a:b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To write a set of instructions using time connectives.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5280105" y="2388938"/>
            <a:ext cx="6011694" cy="4021982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Image result for toothbrush and toothpaste">
            <a:extLst>
              <a:ext uri="{FF2B5EF4-FFF2-40B4-BE49-F238E27FC236}">
                <a16:creationId xmlns:a16="http://schemas.microsoft.com/office/drawing/2014/main" id="{0A913A59-48CF-4C6E-83B9-E8140CBE8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565" y="2531216"/>
            <a:ext cx="5636773" cy="373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2BD5CB-03FA-4086-96BA-4091814BAA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1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45"/>
    </mc:Choice>
    <mc:Fallback>
      <p:transition spd="slow" advTm="24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5209" y="-799257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6600" dirty="0">
                <a:solidFill>
                  <a:schemeClr val="bg1"/>
                </a:solidFill>
                <a:latin typeface="Sassoon Primary" pitchFamily="50" charset="0"/>
              </a:rPr>
              <a:t>What are time connectives?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807EAC7-3A27-4671-A26C-F1332EBFDF0F}"/>
              </a:ext>
            </a:extLst>
          </p:cNvPr>
          <p:cNvSpPr txBox="1">
            <a:spLocks/>
          </p:cNvSpPr>
          <p:nvPr/>
        </p:nvSpPr>
        <p:spPr>
          <a:xfrm>
            <a:off x="417250" y="1732657"/>
            <a:ext cx="11395182" cy="24502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>
                <a:latin typeface="Sassoon Primary" pitchFamily="50" charset="0"/>
              </a:rPr>
              <a:t>Time connectives are words that help us to know when something is happening.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6E74A0-EEED-4E50-B438-08AE27CF1632}"/>
              </a:ext>
            </a:extLst>
          </p:cNvPr>
          <p:cNvGrpSpPr/>
          <p:nvPr/>
        </p:nvGrpSpPr>
        <p:grpSpPr>
          <a:xfrm>
            <a:off x="379568" y="4539035"/>
            <a:ext cx="3701611" cy="1962819"/>
            <a:chOff x="379568" y="4539035"/>
            <a:chExt cx="3701611" cy="1962819"/>
          </a:xfrm>
        </p:grpSpPr>
        <p:pic>
          <p:nvPicPr>
            <p:cNvPr id="6148" name="Picture 4" descr="Image result for toothbrush sink">
              <a:extLst>
                <a:ext uri="{FF2B5EF4-FFF2-40B4-BE49-F238E27FC236}">
                  <a16:creationId xmlns:a16="http://schemas.microsoft.com/office/drawing/2014/main" id="{842FB47D-9391-4D15-A6CC-E4F46245BA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250" y="4539035"/>
              <a:ext cx="3663929" cy="19628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5DF0420-8524-4EDD-8CC1-19454E66DC36}"/>
                </a:ext>
              </a:extLst>
            </p:cNvPr>
            <p:cNvSpPr/>
            <p:nvPr/>
          </p:nvSpPr>
          <p:spPr>
            <a:xfrm>
              <a:off x="379568" y="4539035"/>
              <a:ext cx="3701611" cy="1962817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8B34AE7-0B12-4C07-AB0C-D03BA002FBC3}"/>
              </a:ext>
            </a:extLst>
          </p:cNvPr>
          <p:cNvGrpSpPr/>
          <p:nvPr/>
        </p:nvGrpSpPr>
        <p:grpSpPr>
          <a:xfrm>
            <a:off x="4288138" y="4539034"/>
            <a:ext cx="3489185" cy="1962820"/>
            <a:chOff x="4288138" y="4539034"/>
            <a:chExt cx="3489185" cy="1962820"/>
          </a:xfrm>
        </p:grpSpPr>
        <p:pic>
          <p:nvPicPr>
            <p:cNvPr id="6150" name="Picture 6" descr="Image result for child putting toothpaste on toothbrush">
              <a:extLst>
                <a:ext uri="{FF2B5EF4-FFF2-40B4-BE49-F238E27FC236}">
                  <a16:creationId xmlns:a16="http://schemas.microsoft.com/office/drawing/2014/main" id="{41D5191F-7870-4C35-9710-2FEC9C04C1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8164" y="4539036"/>
              <a:ext cx="3429159" cy="1962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7C3029B-17D6-4ADB-AED3-358A01A73EFF}"/>
                </a:ext>
              </a:extLst>
            </p:cNvPr>
            <p:cNvSpPr/>
            <p:nvPr/>
          </p:nvSpPr>
          <p:spPr>
            <a:xfrm>
              <a:off x="4288138" y="4539034"/>
              <a:ext cx="3489185" cy="1962817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16EA7EB-5BC1-41C6-8CD4-79BD8334223F}"/>
              </a:ext>
            </a:extLst>
          </p:cNvPr>
          <p:cNvGrpSpPr/>
          <p:nvPr/>
        </p:nvGrpSpPr>
        <p:grpSpPr>
          <a:xfrm>
            <a:off x="8044308" y="4539037"/>
            <a:ext cx="3768124" cy="1975715"/>
            <a:chOff x="8044308" y="4539037"/>
            <a:chExt cx="3768124" cy="1975715"/>
          </a:xfrm>
        </p:grpSpPr>
        <p:pic>
          <p:nvPicPr>
            <p:cNvPr id="6152" name="Picture 8" descr="Image result for child brushing teeth">
              <a:extLst>
                <a:ext uri="{FF2B5EF4-FFF2-40B4-BE49-F238E27FC236}">
                  <a16:creationId xmlns:a16="http://schemas.microsoft.com/office/drawing/2014/main" id="{6018B7A7-6E38-4CBF-908F-D432D90590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4308" y="4539037"/>
              <a:ext cx="3768124" cy="19628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5AA7182-4F66-4A48-8C3E-6A79562963CE}"/>
                </a:ext>
              </a:extLst>
            </p:cNvPr>
            <p:cNvSpPr/>
            <p:nvPr/>
          </p:nvSpPr>
          <p:spPr>
            <a:xfrm>
              <a:off x="8044308" y="4551935"/>
              <a:ext cx="3730442" cy="1962817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3E599EBD-C37C-42AA-9465-53ED653A7A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30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286"/>
    </mc:Choice>
    <mc:Fallback>
      <p:transition spd="slow" advTm="96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06597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6600" dirty="0">
                <a:solidFill>
                  <a:schemeClr val="bg1"/>
                </a:solidFill>
                <a:latin typeface="Sassoon Primary" pitchFamily="50" charset="0"/>
              </a:rPr>
              <a:t>What words can you use?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BF65D44-0BF6-4ACD-9647-3028E30DB6A1}"/>
              </a:ext>
            </a:extLst>
          </p:cNvPr>
          <p:cNvSpPr txBox="1">
            <a:spLocks/>
          </p:cNvSpPr>
          <p:nvPr/>
        </p:nvSpPr>
        <p:spPr>
          <a:xfrm>
            <a:off x="639192" y="1380474"/>
            <a:ext cx="6747030" cy="51357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>
                <a:latin typeface="Sassoon Primary" pitchFamily="50" charset="0"/>
              </a:rPr>
              <a:t>Time connectives are: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First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Next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Then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After that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Last or Finally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>
                <a:latin typeface="Sassoon Primary" pitchFamily="50" charset="0"/>
              </a:rPr>
              <a:t>Before</a:t>
            </a:r>
          </a:p>
        </p:txBody>
      </p:sp>
      <p:pic>
        <p:nvPicPr>
          <p:cNvPr id="5122" name="Picture 2" descr="Image result for child holding a toothbrush up">
            <a:extLst>
              <a:ext uri="{FF2B5EF4-FFF2-40B4-BE49-F238E27FC236}">
                <a16:creationId xmlns:a16="http://schemas.microsoft.com/office/drawing/2014/main" id="{617FF1AE-5634-4CEC-A801-1597200F7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879" y="2021765"/>
            <a:ext cx="3776929" cy="343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CE0222-1DEE-40A2-A028-BECB4FC7A9FE}"/>
              </a:ext>
            </a:extLst>
          </p:cNvPr>
          <p:cNvSpPr/>
          <p:nvPr/>
        </p:nvSpPr>
        <p:spPr>
          <a:xfrm>
            <a:off x="7776839" y="5193437"/>
            <a:ext cx="3775969" cy="275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72CB9A-21AA-48CB-BA4F-E31EB350993B}"/>
              </a:ext>
            </a:extLst>
          </p:cNvPr>
          <p:cNvSpPr/>
          <p:nvPr/>
        </p:nvSpPr>
        <p:spPr>
          <a:xfrm>
            <a:off x="7775879" y="2021765"/>
            <a:ext cx="3775969" cy="3164208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AD7C236-C4A6-4E2D-AE8F-6387D806F5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129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95"/>
    </mc:Choice>
    <mc:Fallback>
      <p:transition spd="slow" advTm="38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44" y="-1199156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First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go into the bathroom.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2689934" y="1305990"/>
            <a:ext cx="6924584" cy="4721947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 descr="Image result for child standing at the bathroom sink">
            <a:extLst>
              <a:ext uri="{FF2B5EF4-FFF2-40B4-BE49-F238E27FC236}">
                <a16:creationId xmlns:a16="http://schemas.microsoft.com/office/drawing/2014/main" id="{5B17180E-2EA9-4B99-813C-3D4DDD7DC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247" y="1496426"/>
            <a:ext cx="6523839" cy="434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A3127D5-3E22-496D-858A-922C0BEB0595}"/>
              </a:ext>
            </a:extLst>
          </p:cNvPr>
          <p:cNvSpPr/>
          <p:nvPr/>
        </p:nvSpPr>
        <p:spPr>
          <a:xfrm>
            <a:off x="6791417" y="4163627"/>
            <a:ext cx="2636669" cy="47939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501E0F7-F0DF-4043-B397-E0D0FDF48D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99"/>
    </mc:Choice>
    <mc:Fallback>
      <p:transition spd="slow" advTm="23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45675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Next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get my toothbrush and some toothpaste.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6338656" y="1246612"/>
            <a:ext cx="3622098" cy="5376130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Image result for child getting toothbrush and toothpaste out of the holder">
            <a:extLst>
              <a:ext uri="{FF2B5EF4-FFF2-40B4-BE49-F238E27FC236}">
                <a16:creationId xmlns:a16="http://schemas.microsoft.com/office/drawing/2014/main" id="{019B0FD2-E6C2-4706-8452-69F6DC375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462" y="1367081"/>
            <a:ext cx="3337996" cy="512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FD7C56-051D-4C46-903B-97E4D04F88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9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39"/>
    </mc:Choice>
    <mc:Fallback>
      <p:transition spd="slow" advTm="4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45675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After that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put toothpaste on my toothbrush.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3003897" y="1850294"/>
            <a:ext cx="7066626" cy="4159889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18" name="Picture 2" descr="Image result for child putting toothpaste on toothbrush">
            <a:extLst>
              <a:ext uri="{FF2B5EF4-FFF2-40B4-BE49-F238E27FC236}">
                <a16:creationId xmlns:a16="http://schemas.microsoft.com/office/drawing/2014/main" id="{DC1894FE-1FBE-4F59-A5B3-25CAC7E5F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666" y="2017492"/>
            <a:ext cx="6847088" cy="383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A4104B-691D-4E85-B8EE-8C0AF8065B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7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3"/>
    </mc:Choice>
    <mc:Fallback>
      <p:transition spd="slow" advTm="5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15352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Then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brush my teeth.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3003897" y="1850295"/>
            <a:ext cx="7066626" cy="3787026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42" name="Picture 2" descr="Image result for child brushing teeth">
            <a:extLst>
              <a:ext uri="{FF2B5EF4-FFF2-40B4-BE49-F238E27FC236}">
                <a16:creationId xmlns:a16="http://schemas.microsoft.com/office/drawing/2014/main" id="{11B5B259-C0AC-410E-A9FD-388B4B264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091" y="1944909"/>
            <a:ext cx="6815828" cy="355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1D2CBD-8836-4C1B-B5B9-5EB080ED3F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9"/>
    </mc:Choice>
    <mc:Fallback>
      <p:transition spd="slow" advTm="2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15352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Before that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turn the tap on.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2781956" y="1635740"/>
            <a:ext cx="6406432" cy="4347809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268" name="Picture 4" descr="Image result for child turning the tap on at the bathroom sink">
            <a:extLst>
              <a:ext uri="{FF2B5EF4-FFF2-40B4-BE49-F238E27FC236}">
                <a16:creationId xmlns:a16="http://schemas.microsoft.com/office/drawing/2014/main" id="{BD9794E7-1C2D-47DF-BBB8-68002AF23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755" y="1783723"/>
            <a:ext cx="6088833" cy="405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0E7F257-24CF-4339-8254-CC9C8E158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9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14"/>
    </mc:Choice>
    <mc:Fallback>
      <p:transition spd="slow" advTm="15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15352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I brush my teeth for 2 minutes.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3003897" y="1850295"/>
            <a:ext cx="7066626" cy="3787026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42" name="Picture 2" descr="Image result for child brushing teeth">
            <a:extLst>
              <a:ext uri="{FF2B5EF4-FFF2-40B4-BE49-F238E27FC236}">
                <a16:creationId xmlns:a16="http://schemas.microsoft.com/office/drawing/2014/main" id="{11B5B259-C0AC-410E-A9FD-388B4B264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96" y="1968624"/>
            <a:ext cx="6815828" cy="355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24D86C-46A9-4727-BE78-82C8657E5A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1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4"/>
    </mc:Choice>
    <mc:Fallback>
      <p:transition spd="slow" advTm="3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15352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Next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rinse my mouth with water.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290" name="Picture 2" descr="Image result for child rinsing mouth bathroom sink">
            <a:extLst>
              <a:ext uri="{FF2B5EF4-FFF2-40B4-BE49-F238E27FC236}">
                <a16:creationId xmlns:a16="http://schemas.microsoft.com/office/drawing/2014/main" id="{704FA412-CFE6-437F-A83C-49C455E8F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839" y="1574453"/>
            <a:ext cx="5899441" cy="433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27E8B8-B9A6-4986-BC19-24CCCB92FDFA}"/>
              </a:ext>
            </a:extLst>
          </p:cNvPr>
          <p:cNvSpPr/>
          <p:nvPr/>
        </p:nvSpPr>
        <p:spPr>
          <a:xfrm>
            <a:off x="2933839" y="5504155"/>
            <a:ext cx="5899441" cy="4090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2773077" y="1424167"/>
            <a:ext cx="6166737" cy="4248664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06E0A9B-C2BF-49DD-8241-C2343583B2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8"/>
    </mc:Choice>
    <mc:Fallback>
      <p:transition spd="slow" advTm="4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477428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solidFill>
                  <a:schemeClr val="bg1"/>
                </a:solidFill>
                <a:latin typeface="Sassoon Primary" pitchFamily="50" charset="0"/>
              </a:rPr>
              <a:t>Finally</a:t>
            </a:r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 I rinse my toothbrush and put it back where it is kept.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2995019" y="2089993"/>
            <a:ext cx="7066626" cy="3653860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338" name="Picture 2" descr="Image result for child putting toothbrush away">
            <a:extLst>
              <a:ext uri="{FF2B5EF4-FFF2-40B4-BE49-F238E27FC236}">
                <a16:creationId xmlns:a16="http://schemas.microsoft.com/office/drawing/2014/main" id="{5F0B71A9-E676-4D4A-98C0-4894BBD14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20" y="2201246"/>
            <a:ext cx="6747862" cy="337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45E63C-50F5-4D91-800F-50C07ABBFF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47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32"/>
    </mc:Choice>
    <mc:Fallback>
      <p:transition spd="slow" advTm="19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1153524"/>
            <a:ext cx="11277223" cy="2307048"/>
          </a:xfrm>
        </p:spPr>
        <p:txBody>
          <a:bodyPr>
            <a:normAutofit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Time to smile!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669069" y="1495537"/>
            <a:ext cx="10809758" cy="4576789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362" name="Picture 2" descr="Image result for smiling children">
            <a:extLst>
              <a:ext uri="{FF2B5EF4-FFF2-40B4-BE49-F238E27FC236}">
                <a16:creationId xmlns:a16="http://schemas.microsoft.com/office/drawing/2014/main" id="{F423C18E-10BD-4E30-88A6-1EF86C7BD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77" y="2202534"/>
            <a:ext cx="2703702" cy="303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age result for smiling children">
            <a:extLst>
              <a:ext uri="{FF2B5EF4-FFF2-40B4-BE49-F238E27FC236}">
                <a16:creationId xmlns:a16="http://schemas.microsoft.com/office/drawing/2014/main" id="{0CEA6DE6-25A8-4E5E-99E8-85E84F027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386" y="2202535"/>
            <a:ext cx="4561227" cy="303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Image result for smiling children">
            <a:extLst>
              <a:ext uri="{FF2B5EF4-FFF2-40B4-BE49-F238E27FC236}">
                <a16:creationId xmlns:a16="http://schemas.microsoft.com/office/drawing/2014/main" id="{B7078D14-2851-47E9-AD78-6659C3DD1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477" y="1714264"/>
            <a:ext cx="2807754" cy="4219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845ED4-496E-4847-8414-380D7F8970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4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37"/>
    </mc:Choice>
    <mc:Fallback>
      <p:transition spd="slow" advTm="20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8752" y="-489934"/>
            <a:ext cx="7077456" cy="2393077"/>
          </a:xfrm>
        </p:spPr>
        <p:txBody>
          <a:bodyPr>
            <a:normAutofit/>
          </a:bodyPr>
          <a:lstStyle/>
          <a:p>
            <a:pPr algn="l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Write a set of instructions for brushing your teeth.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0EADD-7E28-436E-8FD4-EEBFA17A8CFD}"/>
              </a:ext>
            </a:extLst>
          </p:cNvPr>
          <p:cNvSpPr/>
          <p:nvPr/>
        </p:nvSpPr>
        <p:spPr>
          <a:xfrm>
            <a:off x="464897" y="479330"/>
            <a:ext cx="4189399" cy="5711158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BCDDBA5-9543-4E5B-B21A-4B3A1867A0F0}"/>
              </a:ext>
            </a:extLst>
          </p:cNvPr>
          <p:cNvSpPr txBox="1">
            <a:spLocks/>
          </p:cNvSpPr>
          <p:nvPr/>
        </p:nvSpPr>
        <p:spPr>
          <a:xfrm>
            <a:off x="4784744" y="2217421"/>
            <a:ext cx="7722996" cy="10123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Try to use time connectives.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C02B84D-8EBF-4247-BF0A-7DF6603EE2BC}"/>
              </a:ext>
            </a:extLst>
          </p:cNvPr>
          <p:cNvSpPr txBox="1">
            <a:spLocks/>
          </p:cNvSpPr>
          <p:nvPr/>
        </p:nvSpPr>
        <p:spPr>
          <a:xfrm>
            <a:off x="4784744" y="3739896"/>
            <a:ext cx="7440784" cy="20234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Remember to use capital letters, full stops and finger spaces.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7F0D7F-7850-45D0-9FEE-EB8655E674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882" y="579512"/>
            <a:ext cx="3987427" cy="5510793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26B43A6-14B0-4979-9674-8DA1B5A42A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17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483"/>
    </mc:Choice>
    <mc:Fallback>
      <p:transition spd="slow" advTm="92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BEFC7-FA39-4B85-B0E2-1946FE5C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388" y="-575057"/>
            <a:ext cx="11663276" cy="2307048"/>
          </a:xfrm>
        </p:spPr>
        <p:txBody>
          <a:bodyPr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  <a:latin typeface="Sassoon Primary" pitchFamily="50" charset="0"/>
              </a:rPr>
              <a:t>You can use the sequencing pictures to help if you wish.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3968B50-4A91-4DFD-A6C3-833DF097D7AB}"/>
              </a:ext>
            </a:extLst>
          </p:cNvPr>
          <p:cNvSpPr/>
          <p:nvPr/>
        </p:nvSpPr>
        <p:spPr>
          <a:xfrm>
            <a:off x="77821" y="87550"/>
            <a:ext cx="12042843" cy="6770450"/>
          </a:xfrm>
          <a:prstGeom prst="rect">
            <a:avLst/>
          </a:prstGeom>
          <a:noFill/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663BC-8D1E-4733-8749-173820CFF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288" y="1811890"/>
            <a:ext cx="4361894" cy="47116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2FE849-728F-4A17-B258-5DEB848CD4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496" y="1811890"/>
            <a:ext cx="4333166" cy="471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0910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7|25.5|1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2032</TotalTime>
  <Words>228</Words>
  <Application>Microsoft Office PowerPoint</Application>
  <PresentationFormat>Widescreen</PresentationFormat>
  <Paragraphs>28</Paragraphs>
  <Slides>17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Sassoon Primary</vt:lpstr>
      <vt:lpstr>Office Theme</vt:lpstr>
      <vt:lpstr>Teeth</vt:lpstr>
      <vt:lpstr>How can you keep your teeth healthy?</vt:lpstr>
      <vt:lpstr>One of the most important ways to keep your teeth healthy is to brush them every day, twice a day.</vt:lpstr>
      <vt:lpstr>Learning Objective:  To write a set of instructions using time connectives.</vt:lpstr>
      <vt:lpstr>What are time connectives?</vt:lpstr>
      <vt:lpstr>What words can you use?</vt:lpstr>
      <vt:lpstr>First I go into the bathroom.</vt:lpstr>
      <vt:lpstr>Next I get my toothbrush and some toothpaste.</vt:lpstr>
      <vt:lpstr>After that I put toothpaste on my toothbrush.</vt:lpstr>
      <vt:lpstr>Then I brush my teeth.</vt:lpstr>
      <vt:lpstr>Before that I turn the tap on.</vt:lpstr>
      <vt:lpstr>I brush my teeth for 2 minutes.</vt:lpstr>
      <vt:lpstr>Next I rinse my mouth with water.</vt:lpstr>
      <vt:lpstr>Finally I rinse my toothbrush and put it back where it is kept.</vt:lpstr>
      <vt:lpstr>Time to smile!</vt:lpstr>
      <vt:lpstr>Write a set of instructions for brushing your teeth.</vt:lpstr>
      <vt:lpstr>You can use the sequencing pictures to help if you wish.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23</cp:revision>
  <dcterms:created xsi:type="dcterms:W3CDTF">2021-02-21T03:10:50Z</dcterms:created>
  <dcterms:modified xsi:type="dcterms:W3CDTF">2021-02-22T13:03:32Z</dcterms:modified>
</cp:coreProperties>
</file>