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70" r:id="rId4"/>
    <p:sldId id="264" r:id="rId5"/>
    <p:sldId id="262" r:id="rId6"/>
    <p:sldId id="263" r:id="rId7"/>
    <p:sldId id="265" r:id="rId8"/>
    <p:sldId id="266" r:id="rId9"/>
    <p:sldId id="267" r:id="rId10"/>
    <p:sldId id="268" r:id="rId11"/>
    <p:sldId id="2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22:49:45.043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26252">
    <iact:property name="dataType"/>
    <iact:actionData xml:id="d0">
      <inkml:trace xmlns:inkml="http://www.w3.org/2003/InkML" xml:id="stk0" contextRef="#ctx0" brushRef="#br0">3776 11685 0,'0'23'67,"0"1"-59,-47-24 1,0 0 8,23 24-12,24-1 3,-23-23 0,-1 24-1,1-1 9,23 25-9,-24-1 1,24 0 0,-24 0-1,24-23 2,0 23 0,0-23 5,0-1-5,0 1-3,24-24 26,0 0-25,-1 0 0,1 0 2,-1-24-2,25 1 1,-25-1 8,24-23-8,-23 23 8,0 1-2,-24-1-5,23 24-2,-23-24 0,0 1 1,0-1 0,0 1 8,0-1-9,0 0 18,0 48 92,0 0-111,0-1 1,0 1 9,0-1 0</inkml:trace>
    </iact:actionData>
  </iact:action>
  <iact:action type="add" startTime="27631">
    <iact:property name="dataType"/>
    <iact:actionData xml:id="d1">
      <inkml:trace xmlns:inkml="http://www.w3.org/2003/InkML" xml:id="stk1" contextRef="#ctx0" brushRef="#br0">6089 11095 0,'24'0'53,"-1"-24"-45,25 24 0,-1 0-1,-24 0 2,25 0-3,-25 0 2,72 0 0,-25 0 0,-22 0-1,70 0 1,-24 0 1,24 0-3,-23 0 3,46 24-1,1-1 0,-24-23-1,0 24 2,23-24-2,-70 23 1,71 1-1,-48-24 1,-23 24 0,71-24-1,-95 23 1,24-23 0,23 0 0,-47 0-1,24 0 1,-24 24 0,24-24 0,23 0-1,-23 0 2,0 0-1,0 0-2,-48 0 2,25 0 0,-25 0 2,1 0 4,-1 0-7,1 0 17,0 0-9,-1 0 2,1 0-3,-1 0 1,1 0 16</inkml:trace>
    </iact:actionData>
  </iact:action>
  <iact:action type="add" startTime="28988">
    <iact:property name="dataType"/>
    <iact:actionData xml:id="d2">
      <inkml:trace xmlns:inkml="http://www.w3.org/2003/InkML" xml:id="stk2" contextRef="#ctx0" brushRef="#br0">11281 11118 0,'0'-23'194,"0"-1"-180,0 0-6,0 1 9,24 23-12,0 0 3,-1 0 0,-23-24 8,24 24-9,-1 0 17</inkml:trace>
    </iact:actionData>
  </iact:action>
  <iact:action type="add" startTime="32841">
    <iact:property name="dataType"/>
    <iact:actionData xml:id="d3">
      <inkml:trace xmlns:inkml="http://www.w3.org/2003/InkML" xml:id="stk3" contextRef="#ctx0" brushRef="#br0">4437 17563 0,'24'0'47,"-1"0"-33,1 0-8,0 0 18,-1 0-14,-23-24-4,24 24 17,-24 24 17,0 23-25,0 0-8,0 0 8,0-23 2,0-1-10,0 1 8,-24-24-7,-23 0 0,23 0-1,-46 0 1,22 0 0,1 0 9,24 0-2,-1 0-7,24-24 38,24 24-39,-1 0 1,24 0 0,-23-23 0,0 23-1,-1 0 1,1 0 0,-1 0 8,1 0-2,0 0 17,-1 0-15</inkml:trace>
    </iact:actionData>
  </iact:action>
  <iact:action type="add" startTime="34012">
    <iact:property name="dataType"/>
    <iact:actionData xml:id="d4">
      <inkml:trace xmlns:inkml="http://www.w3.org/2003/InkML" xml:id="stk4" contextRef="#ctx0" brushRef="#br0">6609 17610 0,'23'0'54,"24"-24"-47,1 24-1,-1 0 4,24-23-4,47 23 2,-24 0 0,0 0 0,48 0-1,-48 0 1,-23 0 1,24 0-3,-1 0 3,0 0-2,24 0 2,0 0-2,48 23 2,-1 1-2,0-24 0,0 23 1,24-23 0,-71 0-1,24 24 0,-24-24 1,-48 24 1,1-24-2,0 0 0,0 23 2,-48-23-2,1 0 2,23 0-2,-23 0 17,-1 0-17,1 24 1,0-24 0,23 23-1,-24 1 1,1-24 0,23 24-1,-23-24 1,23 0 0,-23 23 0,-1-23 0,24 0-1,-23 24 1,0-24 0,23 0-1,-24 0 1,48 0 0,0 0-1,-24 0 2,24 0-2,23 0 3,-46 0-4,-1 0 2,0 0 0,-23 0 0,-1 0-1,1 0 0,-1 0 11,1 0 3</inkml:trace>
    </iact:actionData>
  </iact:action>
  <iact:action type="add" startTime="35470">
    <iact:property name="dataType"/>
    <iact:actionData xml:id="d5">
      <inkml:trace xmlns:inkml="http://www.w3.org/2003/InkML" xml:id="stk5" contextRef="#ctx0" brushRef="#br0">12721 17870 0,'24'0'106,"-1"0"-98,1 0 0,-1 0-1,25 0 1,-1 0 9,-24 0-10,1 0 8,0 0 9,-24 23-2,0 1-14,0-1 0,0 25-1,0-25 1,0 24 0,0 1-1,-24-25 2,24 1-1,-24-1-1,1-23 24,-1 0-14,24-23-11,-23 23 3,23-24-2,0 1 1,0-1-1,0 0 25,0 1-1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22:37:31.644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3589">
    <iact:property name="dataType"/>
    <iact:actionData xml:id="d0">
      <inkml:trace xmlns:inkml="http://www.w3.org/2003/InkML" xml:id="stk0" contextRef="#ctx0" brushRef="#br0">6184 12180 0,'0'-23'122,"0"-1"-114,0 1 8,23-1-10,24 0 3,-23 24 22,0 0-24,-24 24 56,0 0-56,0-1 1,0 1 1,0-1-3,-71 1 26,24-24-25,23 0 5,-23 0-8,23 0 4,-23 0-1,23 0 1,1 0 8,-1 0-7,24-24 29,0 1-30,24-24-1,23 23 0,-23 0 3,46 24-4,-22-23 2,-25-1 0,24 24-1,1 0 1</inkml:trace>
    </iact:actionData>
  </iact:action>
  <iact:action type="add" startTime="14837">
    <iact:property name="dataType"/>
    <iact:actionData xml:id="d1">
      <inkml:trace xmlns:inkml="http://www.w3.org/2003/InkML" xml:id="stk1" contextRef="#ctx0" brushRef="#br0">8331 12015 0,'0'-23'83,"71"-1"-73,0 0-4,23-23 3,48 0-2,-24 23 0,24-46 3,-24 70-4,47-24 2,-47 24 0,0 0-1,0 0 1,-24 0 0,48 0 1,-1 0-3,1 0 2,23 0 1,0 0-3,1 47 4,-1-47-4,0 24 2,-47-1-1,-47-23 6,0 24-9,-1-24 4,1 0 0,-24 0-1,-23 24 1,23-24 0,24 0-2,-24 23 3,24-23-1,0 0 0,-24 0 0,0 0-1,24 0-1,-47 0 3,46 0-1,-46 0 0,0 0 7,23 0-7,-24 0 77</inkml:trace>
    </iact:actionData>
  </iact:action>
  <iact:action type="add" startTime="15938">
    <iact:property name="dataType"/>
    <iact:actionData xml:id="d2">
      <inkml:trace xmlns:inkml="http://www.w3.org/2003/InkML" xml:id="stk2" contextRef="#ctx0" brushRef="#br0">14420 11921 0,'-23'0'39,"-1"23"-25,0-23 2,24 24-8,24-24 77,0 24-78,-1-1 17,1 1-8,-24-1 15,0 1-15,-24-24 53,1 0-15,23-24-39,23 24 133,-23 24-141,24-24 9,-24 24-7,0-1 14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22:49:45.043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717">
    <iact:property name="dataType"/>
    <iact:actionData xml:id="d0">
      <inkml:trace xmlns:inkml="http://www.w3.org/2003/InkML" xml:id="stk0" contextRef="#ctx0" brushRef="#br0">7741 13479 0,'0'-24'44,"0"1"5,0-1-35,24 24-6,0 0 8,-1 0-9,1 0 9,23 0-9,-23 0 17,-1 0-17,1 0 32,-24 47-8,0 0-16,0-23-6,0 0 6,-71-1-6,47 1-3,-23-24 2,-24 0-1,48 0 2,-24 0-2,23 0 1,0 0 0,1 0-1,-1-24 1,24 1 0,-23-1 0,23-23 0,0 23-1,0-23 1,0 0 0,0 23-1,23-23 1,48 0 0,0 23 0,0 1 0,-24 23-1,24 0 1,-24 0 0,-24 0-1,1 0 3,0 0-4,-1 0 33,-23 23-23,0 1-1,0-1-7,0 1-1,0 0 24,0-1-15</inkml:trace>
    </iact:actionData>
  </iact:action>
  <iact:action type="add" startTime="3244">
    <iact:property name="dataType"/>
    <iact:actionData xml:id="d1">
      <inkml:trace xmlns:inkml="http://www.w3.org/2003/InkML" xml:id="stk1" contextRef="#ctx0" brushRef="#br0">9913 13219 0,'23'0'29,"24"0"-5,24-23-16,-47 23 0,70 0 0,95 0-1,0 0 1,94 0-1,-23 0 2,141 0-2,-94 0 2,23 0-3,-94 0 2,0 0 0,-94 0 0,-1 0 0,-23 0-1,-71 0 1,71 0 0,-47 0-1,24 0 2,-48 0-2,24 0 1,-1 0 0,-22 0-1,-1 0 3,24 0-4,-24 0 2,24 0-1,-24 0 1,-24 0-1,25 0 1,22 0 0,-46 0 10,0 0-12,-1 0 8,1 0 4,-1 0 28</inkml:trace>
    </iact:actionData>
  </iact:action>
  <iact:action type="add" startTime="4275">
    <iact:property name="dataType"/>
    <iact:actionData xml:id="d2">
      <inkml:trace xmlns:inkml="http://www.w3.org/2003/InkML" xml:id="stk2" contextRef="#ctx0" brushRef="#br0">15341 13337 0,'23'0'133,"1"0"-126,-1 0 7,1 0-6,23 0-1,0 0 10,24 47-10,-47-23 1,-1 23 0,25 0-2,-25 1 4,1-25-4,-24 1 2,0 23 1,0-23 6,-24-24-8,1 0 1,-48 0 1,24 0-3,23 0 3,-23 0-1,23 0-1,1-24 1,-1 24-1,0 0 3,24-24-3,0 1 0,-23 23 16,46 0 86,1 0-78,0 0-8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22:49:45.043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5694">
    <iact:property name="dataType"/>
    <iact:actionData xml:id="d0">
      <inkml:trace xmlns:inkml="http://www.w3.org/2003/InkML" xml:id="stk0" contextRef="#ctx0" brushRef="#br0">5216 12747 0,'24'0'194,"-1"0"-180,1 0-8,-1 0 3,1-24-1,23 24-1,-23 0 9,-1 0-9,-23 24 87,0 0-86,0-1-1,0 1 9,0-1-9,0 1 17,-23 0-17,23-1 1,-24-23 8,1 0-9,-1 0 1,0 0 32,1 0-10,23-23 1,0-1-24,0 0 41,0 1-18</inkml:trace>
    </iact:actionData>
  </iact:action>
  <iact:action type="add" startTime="6888">
    <iact:property name="dataType"/>
    <iact:actionData xml:id="d1">
      <inkml:trace xmlns:inkml="http://www.w3.org/2003/InkML" xml:id="stk1" contextRef="#ctx0" brushRef="#br0">7458 12771 0,'24'0'269,"-1"0"-261,48 0-1,0 0 1,23 0 0,-23 0 0,47-24-2,-23 24 3,-1 0-1,0 0 1,-23 0-3,0 0 2,-24 0 0,24 0-1,0 0 1,-24 0 0,24 0 0,-24-24-1,47 24 1,-23 0 1,-24-23-2,48 23 2,-1-24-2,1 24 0,-25-23 3,25 23-4,23 0 2,-24-24 0,24 24-2,-47-24 3,23 24-2,-46 0 1,22 0 0,-22 0 0,-1 0 0,0 0 0,-23 0-1,46 0 2,-22 0-3,-25 0 4,24 0-4,1 0 2,-25 0 1,1 0-3,-1 0 3,1 24 6,0-24 0,-1 0-7,1 24 0,-1-24-1,1 0 9,0 0-7,-1 0-3,1 0 33,-1 0 8</inkml:trace>
    </iact:actionData>
  </iact:action>
  <iact:action type="add" startTime="8508">
    <iact:property name="dataType"/>
    <iact:actionData xml:id="d2">
      <inkml:trace xmlns:inkml="http://www.w3.org/2003/InkML" xml:id="stk2" contextRef="#ctx0" brushRef="#br0">13712 12629 0,'0'-24'37,"0"1"-22,0-1 9,24 24 8,-1-23-25,1 23 0,23-24 9,-23 24-8,23 0 6,-23 0-6,-1 0 8,1 0 0,-24 24 7,0-1-7,0 1-9,0-1 1,0 1 8,-24 0-9,1-1 9,-1-23-8,0 24-2,1-24 34,-1 0-9,24-24-15,0 1-1,0-1-6,0 0 13,0 1 3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22:49:45.043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2194">
    <iact:property name="dataType"/>
    <iact:actionData xml:id="d0">
      <inkml:trace xmlns:inkml="http://www.w3.org/2003/InkML" xml:id="stk0" contextRef="#ctx0" brushRef="#br0">6963 12440 0,'0'24'256,"-24"-1"-240,0-23-11,1 0 3,-1 0 8,1 0-8,46 0 216</inkml:trace>
    </iact:actionData>
  </iact:action>
  <iact:action type="add" startTime="3559">
    <iact:property name="dataType"/>
    <iact:actionData xml:id="d1">
      <inkml:trace xmlns:inkml="http://www.w3.org/2003/InkML" xml:id="stk1" contextRef="#ctx0" brushRef="#br0">8851 12204 0,'0'-24'44,"47"24"-36,0-23 0,0-1 0,0 24-1,48-23 1,-72 23 0,72-24-1,-24 24 2,23 0-1,-23 0-1,47 0 0,-47 0 2,47 0-2,0 0 1,-24 0 0,0 0-1,-46 0 1,70 0 0,-48 0-1,-46 0 1,47 0 0,0 0 0,-48 0-1,24 0 1,24 0 1,-24 0 7,1 0-10,-25 0 2,24 0 0,-23 0-1,23 0 2,0 24-1,-23-24-2,0 0 3,-1 0-1,1 23-1,-1-23 1,25 0-1,-25 0 9,1 0-7,-1 0 6,1 0-8,0 0 0,-1 0 2,1 0-2,-1 0 8,1 0-7,0 0 0,-1 0 0,1 0 0,-1 0 0,1 0 10,0 0-13,-1 0 26,1 0-23,-1 0 0</inkml:trace>
    </iact:actionData>
  </iact:action>
  <iact:action type="add" startTime="4923">
    <iact:property name="dataType"/>
    <iact:actionData xml:id="d2">
      <inkml:trace xmlns:inkml="http://www.w3.org/2003/InkML" xml:id="stk2" contextRef="#ctx0" brushRef="#br0">14774 11614 0,'24'0'130,"-1"0"-114,1 0-9,0 0 9,-1 0-9,1 0 1,-24 24 9,23-24-11,-23 23 2,24 1 7,-24-1-6,0 1-2,0 0 2,0-1-3,0 1 3,0-1 13,-24-23-14,24 24 10,-23-24 11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22:49:45.043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3355">
    <iact:property name="dataType"/>
    <iact:actionData xml:id="d0">
      <inkml:trace xmlns:inkml="http://www.w3.org/2003/InkML" xml:id="stk0" contextRef="#ctx0" brushRef="#br0">5688 12346 0,'0'-24'9,"0"1"36,0-1-14,-24 24 147,-23 0-169,24 0 5,-1 0-6,48 0 132,-1 0-125,-23 24 63,24-1-63,-24 1-8</inkml:trace>
    </iact:actionData>
  </iact:action>
  <iact:action type="add" startTime="4736">
    <iact:property name="dataType"/>
    <iact:actionData xml:id="d1">
      <inkml:trace xmlns:inkml="http://www.w3.org/2003/InkML" xml:id="stk1" contextRef="#ctx0" brushRef="#br0">7977 12535 0,'0'-24'16,"0"0"6,0 1 32,0-1-38,0 1-9,24 23-1,0 0 4,-1 0-3,24 0 1,1 0-1,-25 0 1,24 23 1,-23 1-2,0-1 0,-24 1 17,0 0-16,0-1 0,-24-23-1,-23 24 0,23-1 3,-23 1-4,0-24 1,0 0 9,-1 0-8,25 0 7,-1 0-6,71 0 68,48-24-65,70-23-8,-47 24 3,24-1 0,-72 24 1,1-24 1,-24 24-2,-23 0 9,0 0-8,-1 0-1</inkml:trace>
    </iact:actionData>
  </iact:action>
  <iact:action type="add" startTime="5875">
    <iact:property name="dataType"/>
    <iact:actionData xml:id="d2">
      <inkml:trace xmlns:inkml="http://www.w3.org/2003/InkML" xml:id="stk2" contextRef="#ctx0" brushRef="#br0">10196 11826 0,'23'0'78,"25"0"-72,-25 0 2,24 0 0,24 24 0,0 23-1,0-47 1,70 47-1,25-23 2,-1 0-2,0-1 0,71-23 3,-24 71-4,-70-71 3,23 24-2,48-1 0,-1 24 0,-47 1 1,24-25 1,23 48-1,-46-47-1,-1-1 2,-24 25-2,-23 22 1,-23-70 0,46 71-2,-46-47 3,46 23-2,-93-23 1,46-1-1,-23 1 2,-48-24-2,48 23 1,-24-23 0,1 0 8,-25 0-8,1 0-1,-1 0 1,1 0 1,23 0-3,-23 0 2,-1 0-1,25 0 1,-25 0 0,24 0 0,1 0 0,-1 0 8,-24 0-9,-23-23 2,48 23-2,-25-24 0,24 24 9,-23 0-9,0-23 9,-1 23-8,1 0-1,-24-24 2,23 24-2,1 0 3</inkml:trace>
    </iact:actionData>
  </iact:action>
  <iact:action type="add" startTime="7123">
    <iact:property name="dataType"/>
    <iact:actionData xml:id="d3">
      <inkml:trace xmlns:inkml="http://www.w3.org/2003/InkML" xml:id="stk3" contextRef="#ctx0" brushRef="#br0">16096 12062 0,'23'0'62,"1"0"-56,0-23 2,-1-1 1,24 1-2,-23 23 1,23 0 0,-23-24-1,-1 0 8,1 24-8,0 0 10,-1 0-10,-23 24 16,0 0-15,0 46 0,0 1 0,0-24 0,-47 1 0,23-25-1,1 1 2,-1-24-2,1 0 1,-25 0-1,1 0 1,24-47 7,-1-1-7,24 25 0,0-24 0,0-1-1,0 25 2,0-1-3,0 1 3,24 23 107,-1 0-98,1 0 18,-1 0 3,-23 23-24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22:49:45.043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877">
    <iact:property name="dataType"/>
    <iact:actionData xml:id="d0">
      <inkml:trace xmlns:inkml="http://www.w3.org/2003/InkML" xml:id="stk0" contextRef="#ctx0" brushRef="#br0">5664 12062 0,'0'-23'124,"24"23"-110,0-24 2,-1 24 15,1 0-15,-1 0 6,1 0-6,0 0 1,-24 24 5,23-1-6,-23 1-10,0 0 11,0-1-10,0 1 1,0-1 15,-47-23-14,23 0-2,1 24 0,-1-24 1,1 0 1,-1 0-3,0 0 11,1 0-9,23-24 46,0 1-39,0-1-8,23 1 2,1 23-3,-24-24 4,24 24-2,-1-24-2,1 24 2,-1 0 39</inkml:trace>
    </iact:actionData>
  </iact:action>
  <iact:action type="add" startTime="2218">
    <iact:property name="dataType"/>
    <iact:actionData xml:id="d1">
      <inkml:trace xmlns:inkml="http://www.w3.org/2003/InkML" xml:id="stk1" contextRef="#ctx0" brushRef="#br0">8733 12157 0,'0'-24'39,"47"24"-17,-24 0-14,48-23-1,0 23 2,0-24-2,23 0 2,1 1-3,-1-1 1,0 1 2,24 23-2,-23-24 3,23 24-4,0-24 2,23 24-1,-23 0 1,-47 0 0,47 0 0,-47 0-1,23 0 2,-23 0-2,-24 0 2,24 0-3,-47 0 2,23 0 1,0 0-3,0 0 3,1 0-2,-1 0 1,-24 24 0,1-24 0,0 0 0,-1 0 7,1 0 125,-1 0-117</inkml:trace>
    </iact:actionData>
  </iact:action>
  <iact:action type="add" startTime="3560">
    <iact:property name="dataType"/>
    <iact:actionData xml:id="d2">
      <inkml:trace xmlns:inkml="http://www.w3.org/2003/InkML" xml:id="stk2" contextRef="#ctx0" brushRef="#br0">14255 11614 0,'24'0'107,"-1"0"-91,1 0-10,-1 0 10,1 0-8,0 0 0,-1 24 15,-23-1-7,24 1-8,-24-1 8,0 1-10,0 0 10,0-1-8,-24 1 8,1-24-2,-1 0-6,0 0 8,24-24 54,0 1-63,0-1 1,0 0 8,24 24 39,0 0-40,-24 24 8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22:49:45.043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789">
    <iact:property name="dataType"/>
    <iact:actionData xml:id="d0">
      <inkml:trace xmlns:inkml="http://www.w3.org/2003/InkML" xml:id="stk0" contextRef="#ctx0" brushRef="#br0">6986 11779 0,'24'0'107,"-1"0"-84,-23-23-15,24 23 22,0 0-22,-1 0 24,1 0-24,-1 0 22,-23 23-14,0 24 7,0 1-6,0-25-2,0 1-9,-23-24 11,-1 23-10,24 1 1,-23-24 8,-1 0-9,24-24 47,0 1-45,0-1-2,0 1 0,0-1 1,0 0 0,0 1 0,0-1 7,24 1 1,-1 23 0,1 0-8,-1 0 7,1 0 2,0 0 14</inkml:trace>
    </iact:actionData>
  </iact:action>
  <iact:action type="add" startTime="2053">
    <iact:property name="dataType"/>
    <iact:actionData xml:id="d1">
      <inkml:trace xmlns:inkml="http://www.w3.org/2003/InkML" xml:id="stk1" contextRef="#ctx0" brushRef="#br0">8709 11732 0,'0'0'0,"47"0"5,24 0 11,-47 0-8,46 0-1,25 0 0,-48 0 3,47 0-4,-23 0 3,0 0-2,0 0 1,0 0-1,23 0 1,-23 0 0,23 0-1,24 0 1,47 0 0,-70 0 1,94 0-2,-95 0 0,0 0 1,-23 24 1,-24-1-2,48-23 1,-24 24-1,-24-24 2,24 47-3,-1-47 3,25 24-1,-1-1-1,-23 1 1,71-1 0,-48 1-1,24 0 1,-47-24 2,23 23-5,-47-23 4,24 24-2,0-24 2,-47 0-2,23 23 0,0-23 1,0 0 3,24 0-6,0 24 2,-24-24 1,24 0-1,23 24 1,-23-24 0,-24 23 0,24-23 0,23 24 0,-46-24 0,-1 0 0,24 0-1,-24 23 0,-24-23 2,25 0-2,-1 0 10,0 24-10,0-24 7,-23 0-4,-1 0 4,1 0-5,0 0 13,-1 0 1</inkml:trace>
    </iact:actionData>
  </iact:action>
  <iact:action type="add" startTime="3339">
    <iact:property name="dataType"/>
    <iact:actionData xml:id="d2">
      <inkml:trace xmlns:inkml="http://www.w3.org/2003/InkML" xml:id="stk2" contextRef="#ctx0" brushRef="#br0">14019 11944 0,'24'0'179,"-1"0"-174,24 0 12,1-23-10,-25 23 8,1 0-8,-1 0 2,-23 23 107,0 1-108,0 0-1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22:49:45.043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17180">
    <iact:property name="dataType"/>
    <iact:actionData xml:id="d0">
      <inkml:trace xmlns:inkml="http://www.w3.org/2003/InkML" xml:id="stk0" contextRef="#ctx0" brushRef="#br0">22161 4981 0,'-23'0'596,"-1"0"-549,0 0-24,1 0-16,-1 0 18,1 0-9,-1 0 6,0 0-15,1 0 9,-1 0 7,1 0-15,-1 0 7,0 0-6,1 0 7,-1 0-10,1 0 2,-1 0 8,0 0-8,1 0-1,-1 0 17,1 0-17,-1 0 2,0 0 6,1 0-8,-1 0 17,1 0-15,-1 0 5,0 0 2,1 0-9,-1 0 9,-23 0-9,23 0 1,-23 0 0,24 0-1,-1 0 2,-23 0-2,23 0 0,1 0 2,-1 0-2,0 0 2,1 0-2,-1 0 1,1 0 8,-1 0-10,0 0 2,1 0 0,-1 0 1,-23 0 6,23 0-7,1 0-1,-24 0 0,23 0 2,-23 0-2,0 0 1,-1 0 0,-22 0 0,-1-24-1,24 24 1,-1 0 0,-22-24-1,46 24 3,-47 0-4,24 0 2,0 0-1,-24 0 1,0 0 0,24 0-1,-47 0 2,23 0-2,24 0 2,-48 0-2,48 0 0,0 0 1,-24 0 0,24 0-1,23 0 3,-47 0-4,1 0 1,22 0 2,-22 0-1,-1 0 0,-47 0-1,71 0 0,-24 0 2,0 0-2,24 0 1,0 0 0,23 0-1,-23 0 2,-24 0-2,47 0 2,-23 0-2,0 0 0,0 24 1,0-24 0,-1 0 0,25 0-1,-24 24 1,-1-24 1,1 0-2,0 0 1,23 0-1,-23 23 1,0-23 0,0 0-1,0 24 2,23-24-2,0 23 1,-23-23 0,0 24-1,23-24 9,-23 0-9,47 24 1,-23-24 0,-1 0 1,0 0 6,1 0 0,-1 0-7,24-24 37,-23 24 305,-25 0-343,1 0 1,-24 0 0,-23 0 0,-71-24 0,-48-70-1,-46-24 2,-25 24-3,-46-48 2,94 95 0,24-24 0,-1 47 0,24-46-1,24 70 1,0-24 0,47 24 0,-24-24-1,24 24 1,0 0 0,24 0 0,-48-23-1,1-1 1,70 24 0,-71-47 0,24 47-1,0-24 6,24 1-10,0 23 6,-1-24-3,24 24 2,24 0 2,-24 0-5,24 0 4,0 0-2,-24 0 2,24 0-2,-24 0 1,0 0-1,24 0 1,-24 0 1,-23 0 0,47 0-4,-24 0 2,-23 0 2,46 0-1,-46 0 0,0 0-2,23 0 3,-24 24-2,25-24 2,-1 23-2,0-23 1,24 24 0,-48-24-1,48 0 1,-24 23-1,1 1 2,-25-24-2,1 24 1,23-24 0,-23 47 0,46-47-1,-22 24 1,-1-1 0,24-23 0,-24 24-1,0-24 0,24 23 1,0-23 0,-24 24 0,24 0 0,-1-24 0,1 0-1,-24 23 1,48-23 1,-24 0-2,23 0 1,-23 0 0,23 0-1,1 0 2,-25 24-3,1-24 2,24 0 0,-25 0 0,1 23 0,24-23 8,-25 0-9,25 24 1,-1-24-1,1 0 1,-25 24-1,25-24 3,-1 0-4,-23 23 4,23-23-4,1 0 2,-24 0-1,-1 0 2,25 0-2,-24 24 0,-1-24 1,1 0 0,0 23 0,-24 1-1,48 0 5,-25-1-8,-22 1 5,46-24-2,-47 23 1,0 1-1,1-24 0,22 0 2,-22 24-2,-1-24 1,24 0 0,-24 0-1,0 0 1,47 0 0,-46 0 0,22 0 0,25 0-1,-24 0 2,23 0-3,0 0 3,-23 0-2,0 0 9,23 0-9,1 0 9,-1 0-1,1 0 25,-1 0-17</inkml:trace>
    </iact:actionData>
  </iact:action>
  <iact:action type="add" startTime="38981">
    <iact:property name="dataType"/>
    <iact:actionData xml:id="d1">
      <inkml:trace xmlns:inkml="http://www.w3.org/2003/InkML" xml:id="stk1" contextRef="#ctx0" brushRef="#br0">22185 10292 0,'-24'0'303,"1"0"-280,-1 0-7,0 24-8,1-1 7,-1-23-8,24 24 1,-23-24 0,-25 0-1,25 0 10,-1 0-10,1 0 4,23 23-7,-48-23 4,48 24 8,-23-24-9,-1 0 8,1 0 2,-1 0 13,24 24-22,-24-24-1,1 23 17,-1 1-9,1-24-6,-1 23 14,0 1-17,-23 0 11,24-24-8,-1 47-3,-23-24 3,0-23-3,-1 48 2,1-48 0,-24 23-1,24 25 3,0-25 2,0 1-10,-24 23 6,24-47-1,0 47 1,-24-23 2,0-24-4,-23 47 2,-1-23-1,1 70 2,23-70-2,0-1 1,24 24-1,-47-23 1,46 23 0,1-23-1,24-1 1,-25 1 0,25-24 0,-1 24 0,-23-1-1,23 24 1,1-47 0,-1 24-1,-23 0 2,0 23-2,23-23 0,-23-1 1,-24 1 0,24 23 0,0 0 0,0 0-1,-48 1 4,24-1-6,1-24 2,-1 1 2,24 23-2,-24 0 2,24-23-3,-24 0 2,47-1 1,-47 1 3,1-1-9,22 1 5,1 0 0,-24 23-1,1-24 1,-1 1 0,24 23 0,-1-23-1,-22 0 2,22-1-2,1 24 1,0-23 0,0 0-2,0-1 2,23 24 0,-23-47 0,0 24 0,23 0 0,-23 23 0,0-24-1,-1 1 1,25 0 0,-24-1-1,-1 1 2,1 23-3,24-23 4,-25-1-4,25-23 1,-1 24 2,1-1-1,-1-23 0,24 24 8,-24-24-9,1 24 474,-1-24-473,-23 47-2,0-24 3,-24 1-2,24 23 0,-48-23 2,-23 47-2,24 0 1,0-24 0,-1 0 0,-47 24-1,1-24 1,23 24 0,23-24 0,1 0-1,-48 0 2,-23-23-3,24 47 3,23-48-2,-71 48 1,71-47 0,0 0-1,-24 46 1,48-46 0,23 0 3,24-1-7,-24 1 5,0-24-3,0 23 4,48 25-3,-48-48 2,0 23-3,24 24 2,-24-23 0,0 0-1,-23-1 1,23 1 0,-23-24-1,23 23 1,0 1 1,0 23 0,1-47-3,22 24 1,-22 23 2,-1-47-2,0 47 2,47-23-2,-70-1 0,23 1 1,0 0-1,-23 23 1,0 0-1,-24-23 2,47 23-2,-24 0 1,1 0 0,23-23 1,-23 0-2,23 46 1,24-46-1,0 23 1,-24-23 0,-24 23-1,25 0 2,-1-23-3,0 23 2,0-23 0,-23 23 1,23-24-2,0-23 1,24 24-1,-47 0 3,46-1-4,1 1 3,0-1-3,-24 1 2,0 0 0,1 23 0,-1-23-1,0-1 1,-23 24 0,23-47 0,-24 24-1,25 23 1,-1-23 0,24-1 0,-48 1 0,48 0-1,-24-1 2,24 1-3,-24-1 2,0 1 0,1 0 0,46-24 1,-23 0-2,-24 0 2,47 23-3,1-23 2,-24 24-1,23-24 2,-23 23-2,23-23 2,1 0 6,-1 24-8,0-24 32,1 0-23,-1 0-9,24 24 9,-23-24-1,-1 23 2,0-23 5,1 24-15,-1-1 2,24 1 6,-47-24-7,23 0-1,24 24 1,-23-1 1,-1-23-1,1 0 6,-1 0-5,0 24-3,1-1 17,-1-23-15,1 24 8,-1-24 0,0 0 8,1 24-16,-1-24 6,24 23-6,-23-23 8,-1 0-9,0 24 16,1-24-8,-1 24-7,1-1 17,-1-23-11,0 0 40,24 24 8</inkml:trace>
    </iact:actionData>
  </iact:action>
  <iact:action type="add" startTime="50901">
    <iact:property name="dataType"/>
    <iact:actionData xml:id="d2">
      <inkml:trace xmlns:inkml="http://www.w3.org/2003/InkML" xml:id="stk2" contextRef="#ctx0" brushRef="#br0">22421 15131 0,'-24'0'474,"1"0"-468,-1 0 17,0-23-15,1 23-1,23-24 1,-24 24 0,1 0 1,23-24-2,-48 1 0,1 23 3,24-47-4,-25 23 2,-22 24 1,46-24-3,-47-23 3,24 0-3,23 47 3,1-47-2,-24 47 1,-1-24 0,25 1-1,-1-1 1,-23 24 1,23-24-2,-23 1 0,-24-1 1,1 1-1,46-25 2,-47 25-2,-23-25 3,23 25-5,24-24 3,0 23 1,-24 24-1,24-24-1,-1 1 2,25 23-3,-24-24 2,-1 24 0,25-23 0,-24 23 0,-1-24 0,25 24 0,-24 0-1,23-24 2,-23 24-3,0 0 3,23 0-2,-23 0 1,0-23-1,23 23 1,-23-24 0,0 24 0,-1 0 0,-22-23 0,-1-1-2,24 0 2,-48 1 1,-46-1-2,46 1 2,1-25-2,-1 1 0,1 24 1,-24-25 0,-24-22 0,24 46-1,-70-47 2,22 0-2,25 24 1,-24 0-1,-48-48 2,95 72-2,-23-48 2,70 71-3,-24-47 3,48 23-2,0 24 0,0-23 2,23-1-2,1 24 1,-25-47 0,1 47 7,24 0-7,23-24 0,-24 24 0,0-23-1,1 23 2,23-24-3,0 0 25,0 1-23,-24 23 342,1 0-343,-48 0 1,0 0 1,-71-47-4,1-48 4,-24 48-1,-48-48 0,1 1-1,23 47 1,71 23 0,-47-47-1,70 48 0,-46-24 1,23 23 0,-48-23 0,25-24 1,-72 0-3,48 0 2,0 0 1,-47-23-1,23 0-1,47 23 2,24 0-3,24 24 2,23 0-1,-23 23 1,23 0 0,0 1 0,0 23 0,0-24-1,1 24 2,-1-23-2,24 23 0,-24-24 1,0 0 2,24 24-4,0 0 3,-24 0-3,47-23 2,-47 23 1,24-24-2,0 24 0,-24-23 1,0 23 0,-23-24 2,47 24-4,-24 0 1,-23-24 1,23 1 0,47 23 0,-47 0-1,48 0 2,-24 0-2,-1-24 0,25 24 2,-24-24-3,23 24 3,0 0-1,-23-23-1,24 23 1,-1 0 8,-23 0-7,23-24-2,-23 24 1,23 0-1,1 0 1,-24 0-1,-1-23 1,25 23 1,-48 0-3,47 0 2,-23 0-1,24-24 1,-48 24 0,24 0 0,23 0 0,0 0 0,-23 0 0,24-24 0,-25 24-1,25 0 1,-1 0 0,-23 0-1,23-23 1,1 23 0,-24 0-1,23-24 1,0 24 0,-23-23 0,0 23 0,0-24-1,23 24 1,-23 0 0,0 0 1,23-24-3,-23 1 3,0 23-3,23-24 2,-23 1 0,0 23 0,23 0 0,-23-24 0,0 24-1,0 0 10,-1-24-10,25 24 8,-24 0-6,23-23 5,0 23-6,1 0 364,-1 0-364,-23 0 8,0 0-9,23 0 1,-23 0-2,-24 0 5,48 0-5,-25 0 5,25-24-6,-24 1 2,23 23 1,0 0 0,1 0 1,-1-24-3,1 24 4,-1 0-4,0 0 2,1 0-1,-1 0 2,1 0-2,-1 0 2,-23 0-3,47-24 2,-47 24 0,23 0-1,0 0 1,1-23 0,-1 23 0,1 0-1,-1 0 1,-23 0 8,23 0-9,1 0 2,-1 0-2,-23-24 1,0 24 7,23-23 1,0 23-9,1 0 1,-1 0 8,1 0-1,-1-24-7,0 24 16,1 0-17,-1 0 32,1 0-23,-1 0-10,0 0 19,1 0-19,-1 0 18,1 0-9,-1 0 0,0 0 8,1 0-15,23-24 0,-24 24-1,-23 0 5,47-23 2,-24 23-7,1 0 7,-1 0 34</inkml:trace>
    </iact:actionData>
  </iact:action>
  <iact:action type="add" startTime="70532">
    <iact:property name="dataType"/>
    <iact:actionData xml:id="d3">
      <inkml:trace xmlns:inkml="http://www.w3.org/2003/InkML" xml:id="stk3" contextRef="#ctx0" brushRef="#br0">22775 4697 0,'0'-23'207,"23"23"-175,1 0-24,-24-24-1,24 24 1,-1-23 0,1-1 7,-1 24-7,1 0 9,0-24-3,-1 24-6,-23-23 7,24 23 0,-1 0 2,1 0-11,-24-24 12,24 24-4,-1 0-5,1-23 13,-1 23-6,1 0-1,0 0 17,-1 0-16,1 0-1,-1-24-7,1 24-2,0 0 10,-1 0 0,1 0-1,23 0 1,-23 0 8,-1 0-10,1 0-6,-1 0 16,1 0-1,0 0 39,-1 0-39,1 0 31,-1 0-38,1 0-2,0 0 2,-1 0-8,1 0 7,-1 0-7,1 0 0,0 0 32,-1 0-26,1 0 18,-1 0-26,1 0 3,-24 24-1,24-24-1,-1 0 1,1 0 25,-1 0-11,1 0-6,0 0 7,-1 0-16,1 0 17,-1 0-10,1 0 11,0 0-2,-1 0-16,1 0 2,23 0-3,-23 23 2,-1-23 0,24 0 0,-23 0 8,0 0-10,-1 0 10,1 0 8,-1 0-16,1 0 15,0 0-15,-24 24-1,23-24 1,1 0 0,-1 0 0,-23 23-1,24-23 1,0 0 0,-1 0 7,1 0-7,-1 0 0,25 0 7,-25 0 1,24 0-9,-23 0 1,23 0 0,-23 0 0,47 0-1,-24 0 1,-24 0-1,25 0 2,-1 0-2,-24 0 1,25 0 0,-1 0 8,0 0-9,-23 0 1,23 0-1,-24 0 2,25 0-3,-1 0 4,-24 0-3,48 0 0,-47 0 1,23 0 0,-23 0 0,23 0 8,-24 0-10,1 0 33,0 0 9,-24 24-34</inkml:trace>
    </iact:actionData>
  </iact:action>
  <iact:action type="add" startTime="74020">
    <iact:property name="dataType"/>
    <iact:actionData xml:id="d4">
      <inkml:trace xmlns:inkml="http://www.w3.org/2003/InkML" xml:id="stk4" contextRef="#ctx0" brushRef="#br0">22964 6586 0,'23'0'140,"1"-24"-119,-1 24-6,1 0-7,0 0 8,-1 0-9,24 0 9,-23 0-9,23 0 9,-23-23-8,-1 23 7,1 0-7,0 0 15,23 0-15,-24 0 7,1 0-7,0 0 0,-1 0 0,1 0-1,-1 0 9,1-24-9,0 24 1,23 0 24,-24 0-25,25 0 9,-1 0-1,-24 0-7,1 0 8,0 0-1,-1 0-8,1 0 26,-1 0-27,1 0 11,23 0-2,-23 0 0,-1 0-8,1 0 2,0 0-3,-1 0 3,1 0-2,23 0 1,-23 0 0,23 0 2,24 0-4,-48 0 2,24 24-1,24-24 1,-47 0 0,23 0-1,-23 23 1,23-23 0,-24 0 0,1 0-1,23 0 1,0 0-1,-23 0 10,0 0-8,-1 0-3,1 0 3,-1 0-3,25 0 10,-25 0-4,1 0-9,23 0 5,-23 0 0,23 0-1,-24 0 1,1 24 0,47-24 0,-48 0-1,25 0 2,-25 23-2,24-23 1,-23 24-1,0-24 1,23 0 1,24 0-2,-48 24 1,24-24-1,24 0 1,-47 23 0,47-23-1,-24 0 1,-24 0 0,25 24 0,-25-24 1,1 0-3,-1 24 3,1-24 5,0 0-5,-1 0-2,1 0 1,-1 0-1,1 0 1,0 0 1,-1 0-2,1 0 11,-1 0-13,1 0 4,0 0-3,-1 0 2,1 0 1,-1 0 5,1 0-5,0 0 6,-1 0-7,1 0 7,-1 23 2,1-23-11,0 0 10,-1 0-9,1 0 9,-1 0 7,1 0 9,-24 24 169</inkml:trace>
    </iact:actionData>
  </iact:action>
  <iact:action type="add" startTime="77026">
    <iact:property name="dataType"/>
    <iact:actionData xml:id="d5">
      <inkml:trace xmlns:inkml="http://www.w3.org/2003/InkML" xml:id="stk5" contextRef="#ctx0" brushRef="#br0">23152 11968 0,'24'0'210,"0"0"-204,23-24 9,0 24-6,0-23 6,0-1-8,1 24 1,-25-23 0,1 23 0,23 0 0,-23-24-1,-1 24 1,24 0-1,-23 0 2,0-24-2,23 24 2,-24 0-3,25 0 3,-25-23-2,1 23 2,23 0-3,-23 0 2,-1 0 0,1 0-1,-1 0 17,1 0-15,0 0-3,-1 0 11,24 0-11,-23 0 3,0 0-2,23 0 1,-24 0 0,25-24-1,-1 24 9,0 0-1,-23 0-6,23 0 6,-24 0-8,1 0 10,0 0-9,-1 0-2,1 0 2,-1 0 0,1 0 3,23 0-6,0 0 10,1 0-7,-25 0 0,24 0-2,-23 0 3,23 0-2,24 0 2,-47 0-2,23 0 2,24 0-3,-24 0 1,0 0 2,24 0-2,-24 0 2,24 0-2,0 0 1,-24 0 0,0 0-1,-23 0 2,23 0-3,-24 0 3,1 0 15,0 0-10,-1 0 34</inkml:trace>
    </iact:actionData>
  </iact:action>
  <iact:action type="add" startTime="79374">
    <iact:property name="dataType"/>
    <iact:actionData xml:id="d6">
      <inkml:trace xmlns:inkml="http://www.w3.org/2003/InkML" xml:id="stk6" contextRef="#ctx0" brushRef="#br0">26079 15438 0,'0'-24'302,"23"24"-287,1-23-7,0 23-1,-1 0 0,1 0 1,-1-24 9,25 24-10,-48-23 0,47 23 2,-24-24-2,1 24 1,23 0-1,0 0 1,1-24 0,-1 24 0,-24-23 0,25 23-1,-1-24 1,-24 24 8,25 0-10,-25 0 11,1 0-7,-1 0-4,25-23 9,-25-1 1,24 24-9,-23 0 0,0 0 1,-1 0 0,25 0 0,-25 0 0,1 0 0,-1 0-1,1 0 0,23 0 3,0 0 5,-23 0-8,0 0 0,23 0 1,-24 0 0,1 0 0,23 0-1,-23 0 1,23 0 1,0 0 6,0 0-7,-23 0-1,0 0 2,-1 0-3,24 0 2,1 0 0,-25 0 0,24 0 0,24 0 0,-47 0-1,47 0 1,-1 0 0,-46 0 0,23 0 0,-23 24-2,23-24 4,0 0-4,-47 23 3,47-23-2,-23 0 1,23 0 8,-23 24-9,-1-24 0,48 23 1,-47-23 0,23 0 0,24 0-1,-48 24 2,25-24-2,-1 0 2,0 0-2,-23 0 1,-1 0-1,24 0 1,-23 0-1,0 0 1,-1 0 1,24 0-2,1 0 8,-25 0-7,48 0 0,-24 0 1,-23 0-3,23 0 3,-23 0-2,-1 0 1,1 0-1,-1 0 9,1 0-8,0 0 15,-24 24 164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5T22:49:45.043"/>
    </inkml:context>
    <inkml:brush xml:id="br0">
      <inkml:brushProperty name="width" value="0.08819" units="cm"/>
      <inkml:brushProperty name="height" value="0.35278" units="cm"/>
      <inkml:brushProperty name="color" value="#002060"/>
      <inkml:brushProperty name="tip" value="rectangle"/>
      <inkml:brushProperty name="rasterOp" value="maskPen"/>
    </inkml:brush>
  </inkml:definitions>
  <iact:action type="add" startTime="50872">
    <iact:property name="dataType"/>
    <iact:actionData xml:id="d0">
      <inkml:trace xmlns:inkml="http://www.w3.org/2003/InkML" xml:id="stk0" contextRef="#ctx0" brushRef="#br0">5594 11331 0,'0'-24'301,"23"24"-293,-23-24-1,0 1 1,24-1-1,-1 1 1,-23-1 0,0 0 1,24 1-2,0-1 1,-1 1 1,-23-1-2,47-23 0,-23 23 0,0-23 1,-1 23-1,1-46 2,23 22-2,0 25 1,-23-24 0,23 23 0,-47-47 0,47 71-1,0-24 1,-23-23 0,-24 24 0,47-1 0,-23 0-1,23 1 0,-47-1 1,47 1 6,0-1-12,-23 0 6,23 1-1,0-1 2,-47 1-2,48 23 0,-25-24 2,1 0 7,0 1-9,-1 23 0,1-24 10,-1 24-10,1-23 0,23 23 1,-23-24 5,23 24-10,-23 0 5,23-24 1,0 24-3,-23-23 2,-1-1 0,24 24 1,-23-23-3,0 23 1,23 0 2,-24-24-2,25 24 2,-25-24-3,1 1 3,23 23-1,0 0-1,-23-24 1,-1 1 0,25 23 0,-25-24 0,24 24-2,-23 0 4,0-24-3,23 24-1,0 0 2,0-23 1,0 23-1,1 0-1,-1 0 0,24 0 1,-1 0 8,-46 0-8,0 0 1,23-24-1,0 24 7,-23 0-9,-1-24 11,1 24-10,-24-23 1,23 23 0,25 0-1,-1 0 9,-24-24-9,1 24 1,23 0 0,-23-23 1,23 23-2,0-24 2,-23 0-3,23 24 2,0 0-1,-23-23 1,23-1 1,0 1-2,-23 23 2,-1-24-3,25 0 2,-1 24 2,-24-23-4,25-1 1,-25 1 2,24-1-3,-23 24 3,23-47 0,0 23-3,1 1 1,22-25 1,-46 25 0,47 23 0,-24-71-1,24 47 1,-71 1 0,47-1 0,0 1 0,-23-1-1,-1 0 2,25 1-2,-25-1 1,1 0-1,-1 1 1,-23-1 0,24 24 0,-24-23-1,24-1 2,-1 0 14,-23 1 411,24-1-426,-24 1-1,23 23 9,25-24-9,-48 0 2,23 1-3,1-1 3,-24 1-1,47-1-1,-23 24 1,-1-47 0,1 0 0,-1 47-2,25-48 2,-25 1 0,24 24 0,1-48 0,22 0 0,1 0-1,24 0 2,-25-47-2,48 47 1,-47-23-1,24 0 1,-1-1 0,-23 1 0,0 23-1,-1-23 7,1 23-11,0-47 4,-24 70 1,24-70-1,0 71 2,0-71-2,-1 47 2,1-23-3,0 23 3,23-23-2,-46 23 0,-1 0 2,24-23-3,-1 23 2,-22 0 1,22-23-2,1 23 1,-24-24 0,1 25 0,-1-25 0,0 1-1,0 23 2,0-24-3,1 1 2,-1 0 0,-24 23 0,25 24 0,-25-48-1,1 24 2,-1 0-2,1 1 1,0 22-1,-24 1 1,0-24 0,0 48 1,23-24-2,-23-1 2,0 25-3,24-1 2,-24 1 1,0-25-3,0 1 2,23 0 7,-23 23-7,0-23 0,0-24 0,0 48 0,0-1-1,0-23 2,0 0 6,0 23 0,0 0-7,0 1 0,0-1 30,0 1-14,0-1 30,0 0-31,0 1 0,0-1 40,0 1 7</inkml:trace>
    </iact:actionData>
  </iact:action>
  <iact:action type="add" startTime="69026">
    <iact:property name="dataType"/>
    <iact:actionData xml:id="d1">
      <inkml:trace xmlns:inkml="http://www.w3.org/2003/InkML" xml:id="stk1" contextRef="#ctx0" brushRef="#br0">13193 12747 0,'-24'0'993,"1"0"-971,-1 0 95,1 0-69,-1 0-11,0 0 10,1 0-40,23-24 1,-24 24 7,1 0 1,-1-23-1,-23-1-7,47 1 1,-24 23-1,1 0-2,-1-24 4,24 0-4,-24 24 1,1 0 2,-1-23 7,1 23-9,-1 0 1,24-24-1,-24 1 9,1 23-9,-1 0 10,1 0-10,-1-24-1,24 0 11,-24 24-9,1 0-1,-1-23 18,1-1-19,-1 24 2,24-23 0,-47-1-1,23 0 1,1 1 0,-25-1 0,25 1-1,-24-1 1,23 0 0,-23 1 1,23-25-3,-23 25 3,23-1-2,-23-23 1,0 0 0,0 0-1,23 23 3,-23-23 1,0-24-5,23 24-2,-23 23 4,0-23 2,47 0-4,-24 23 1,-23 1 2,47-1-2,-24-23 1,-23 47-1,24-24 1,-1-23 0,-23-24-1,0 71 3,-1-47-4,25 0 2,-24-1-1,-1 25 2,1-1-2,24-23 1,-48-24-1,47 24 2,-23 23-2,0-46 2,0 22-2,23 1 1,-23 0 0,0 0-1,-1 0 3,25-1-5,-1 25 3,1-1 0,-1 0-1,0 1 1,24-1 1,-23 24-2,-1-23 1,24-1 8,-23 24 364,-1 0-372,0 0-2,-23 0 3,0-47-2,0 23 1,-24-47-1,-23 24 4,23 0-7,0-24 5,-23 24-2,23 0 1,24 0 0,-24 47-1,47-48 1,-70 1 0,47 0 2,-24-24-4,0 24 1,0-48 1,0 25 0,-23-25-1,-24-46 2,47 70-2,24-24 3,-24 25-4,0-49 1,24 72 1,0 0 0,0 0 0,23 0 4,-23 23-8,0-47 3,0 48 3,-1-48-4,25 24 2,-24 23-2,-1-23 7,1 0-9,0-24 5,23 24-4,-23-1 4,0 1-1,-24-24 0,48 0-1,-25 1 1,-22-1 0,22-24-1,1 1 1,0 0 3,0-1-7,-24 1 5,24-1-1,0-23-1,-1 24 2,1-1-2,0 1 0,0 23 1,0 0-1,-1 24 2,1-24-2,0 1 1,0-1-1,23 23 1,-23 1 3,0-24-6,23 24 3,-47-24 0,48 1-1,-24 46 2,23-23-2,-23-48 1,0 25-1,-1-1 1,25 24 0,-24-24 0,-1-24 0,1 24-1,24-23 0,-25 23 2,25 0 0,-1 1-1,24-1-1,-24-24-1,1 48 3,23 24-2,-47-48 0,23 23 1,0 25 0,24-24 0,-23 23 0,23 0-1,0 1 1,-47-1 0,23 1 8,24-1-9,-24 0 17,1 24-8,23-23-2,0-1 2,-24 24 0,1 0 8,23-23-17,-24 23 489,24-24-473,-24 0-15,1 24 1,23-23-3,0-1 2,-24 1 0,1-1 0,-1 0 0,24 1-1,0-1 0,-24 1 2,1-1-2,-1 0 4,24 1-7,-23-1 4,23 1 0,-24-1-1,0 0 10,24 1-10,0-1 33,0 0-9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1/25/2021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microsoft.com/office/2011/relationships/inkAction" Target="../ink/inkAction1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microsoft.com/office/2011/relationships/inkAction" Target="../ink/inkAction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5" Type="http://schemas.microsoft.com/office/2011/relationships/inkAction" Target="../ink/inkAction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microsoft.com/office/2011/relationships/inkAction" Target="../ink/inkAction4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microsoft.com/office/2011/relationships/inkAction" Target="../ink/inkAction5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microsoft.com/office/2011/relationships/inkAction" Target="../ink/inkAction6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0.png"/><Relationship Id="rId5" Type="http://schemas.microsoft.com/office/2011/relationships/inkAction" Target="../ink/inkAction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1.png"/><Relationship Id="rId5" Type="http://schemas.microsoft.com/office/2011/relationships/inkAction" Target="../ink/inkAction8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9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Layout" Target="../slideLayouts/slideLayout1.xml"/><Relationship Id="rId7" Type="http://schemas.microsoft.com/office/2011/relationships/inkAction" Target="../ink/inkAction10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Alternative sound for ‘</a:t>
            </a:r>
            <a:r>
              <a:rPr lang="en-GB" dirty="0" err="1">
                <a:latin typeface="Sassoon Primary" pitchFamily="50" charset="0"/>
              </a:rPr>
              <a:t>oo</a:t>
            </a:r>
            <a:r>
              <a:rPr lang="en-GB" dirty="0">
                <a:latin typeface="Sassoon Primary" pitchFamily="50" charset="0"/>
              </a:rPr>
              <a:t>’</a:t>
            </a:r>
          </a:p>
        </p:txBody>
      </p:sp>
      <p:pic>
        <p:nvPicPr>
          <p:cNvPr id="1026" name="Picture 2" descr="Long Sounds of 'oo', Short vs Long 'oo' Vowel Digraphs | Vowel digraphs,  Phonics lessons, Teaching second grade">
            <a:extLst>
              <a:ext uri="{FF2B5EF4-FFF2-40B4-BE49-F238E27FC236}">
                <a16:creationId xmlns:a16="http://schemas.microsoft.com/office/drawing/2014/main" id="{341CE354-C48B-433D-ACCE-D983D9B75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804" y="1908061"/>
            <a:ext cx="7800392" cy="438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338BE81-E962-47D6-95CC-7BF4A4297939}"/>
              </a:ext>
            </a:extLst>
          </p:cNvPr>
          <p:cNvSpPr/>
          <p:nvPr/>
        </p:nvSpPr>
        <p:spPr>
          <a:xfrm>
            <a:off x="2195804" y="1908061"/>
            <a:ext cx="7800392" cy="4387721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57F65416-DB02-4970-B294-65236BDE36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20"/>
    </mc:Choice>
    <mc:Fallback>
      <p:transition spd="slow" advTm="30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98915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004935" y="1833748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f</a:t>
            </a:r>
            <a:r>
              <a:rPr lang="en-US" sz="13800" b="1" dirty="0">
                <a:solidFill>
                  <a:srgbClr val="0070C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BB8F25-A8F4-4412-A3D8-871CD046546A}"/>
              </a:ext>
            </a:extLst>
          </p:cNvPr>
          <p:cNvSpPr txBox="1"/>
          <p:nvPr/>
        </p:nvSpPr>
        <p:spPr>
          <a:xfrm>
            <a:off x="9273336" y="3254008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A0450B1-670E-42C9-BAEA-E40C45701A12}"/>
              </a:ext>
            </a:extLst>
          </p:cNvPr>
          <p:cNvSpPr txBox="1"/>
          <p:nvPr/>
        </p:nvSpPr>
        <p:spPr>
          <a:xfrm>
            <a:off x="557440" y="3992171"/>
            <a:ext cx="8715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6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0259A5-33B2-437B-8D0A-E83CD86D0ADD}"/>
              </a:ext>
            </a:extLst>
          </p:cNvPr>
          <p:cNvSpPr txBox="1"/>
          <p:nvPr/>
        </p:nvSpPr>
        <p:spPr>
          <a:xfrm>
            <a:off x="557440" y="4264519"/>
            <a:ext cx="570420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m</a:t>
            </a:r>
            <a:r>
              <a:rPr lang="en-US" sz="13800" dirty="0">
                <a:solidFill>
                  <a:srgbClr val="0070C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126F5D-5443-4908-8694-A872FC9F05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6159" y="1419191"/>
            <a:ext cx="3011692" cy="5145960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239C6206-23B6-4F78-8ED5-9446D52F4D9D}"/>
              </a:ext>
            </a:extLst>
          </p:cNvPr>
          <p:cNvSpPr/>
          <p:nvPr/>
        </p:nvSpPr>
        <p:spPr>
          <a:xfrm>
            <a:off x="9113162" y="3627490"/>
            <a:ext cx="765110" cy="92333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4FC5C7-1F34-40DB-8F73-F6E84CF88C53}"/>
              </a:ext>
            </a:extLst>
          </p:cNvPr>
          <p:cNvSpPr txBox="1"/>
          <p:nvPr/>
        </p:nvSpPr>
        <p:spPr>
          <a:xfrm>
            <a:off x="9176224" y="3697959"/>
            <a:ext cx="791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>
                <a:latin typeface="SassoonPrimaryInfant" pitchFamily="2" charset="0"/>
              </a:rPr>
              <a:t>oo</a:t>
            </a:r>
            <a:endParaRPr lang="en-GB" sz="4000" dirty="0">
              <a:latin typeface="SassoonPrimaryInfan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9F9E0E-35D6-4C0A-AC70-B94629DEC5F1}"/>
              </a:ext>
            </a:extLst>
          </p:cNvPr>
          <p:cNvSpPr/>
          <p:nvPr/>
        </p:nvSpPr>
        <p:spPr>
          <a:xfrm>
            <a:off x="8066159" y="1419191"/>
            <a:ext cx="3011692" cy="513403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42" name="Ink 41">
                <a:extLst>
                  <a:ext uri="{FF2B5EF4-FFF2-40B4-BE49-F238E27FC236}">
                    <a16:creationId xmlns:a16="http://schemas.microsoft.com/office/drawing/2014/main" id="{10A54EA4-F973-4DF9-A6EC-E31B7769001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274400" y="3960000"/>
              <a:ext cx="3399120" cy="2583720"/>
            </p14:xfrm>
          </p:contentPart>
        </mc:Choice>
        <mc:Fallback>
          <p:pic>
            <p:nvPicPr>
              <p:cNvPr id="42" name="Ink 41">
                <a:extLst>
                  <a:ext uri="{FF2B5EF4-FFF2-40B4-BE49-F238E27FC236}">
                    <a16:creationId xmlns:a16="http://schemas.microsoft.com/office/drawing/2014/main" id="{10A54EA4-F973-4DF9-A6EC-E31B7769001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258560" y="3896640"/>
                <a:ext cx="3430440" cy="2710440"/>
              </a:xfrm>
              <a:prstGeom prst="rect">
                <a:avLst/>
              </a:prstGeom>
            </p:spPr>
          </p:pic>
        </mc:Fallback>
      </mc:AlternateContent>
      <p:pic>
        <p:nvPicPr>
          <p:cNvPr id="43" name="Audio 42">
            <a:hlinkClick r:id="" action="ppaction://media"/>
            <a:extLst>
              <a:ext uri="{FF2B5EF4-FFF2-40B4-BE49-F238E27FC236}">
                <a16:creationId xmlns:a16="http://schemas.microsoft.com/office/drawing/2014/main" id="{F20123A8-B41F-43B4-9955-CFFD8BD157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191"/>
    </mc:Choice>
    <mc:Fallback>
      <p:transition spd="slow" advTm="38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686092" y="2203593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s</a:t>
            </a:r>
            <a:r>
              <a:rPr lang="en-US" sz="13800" dirty="0">
                <a:solidFill>
                  <a:srgbClr val="0070C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n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BF5454E-929A-4122-A038-C39A98C0F5D1}"/>
              </a:ext>
            </a:extLst>
          </p:cNvPr>
          <p:cNvGrpSpPr/>
          <p:nvPr/>
        </p:nvGrpSpPr>
        <p:grpSpPr>
          <a:xfrm>
            <a:off x="8066159" y="1419191"/>
            <a:ext cx="3011692" cy="5145960"/>
            <a:chOff x="8066159" y="1419191"/>
            <a:chExt cx="3011692" cy="514596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AEBB8F25-A8F4-4412-A3D8-871CD046546A}"/>
                </a:ext>
              </a:extLst>
            </p:cNvPr>
            <p:cNvSpPr txBox="1"/>
            <p:nvPr/>
          </p:nvSpPr>
          <p:spPr>
            <a:xfrm>
              <a:off x="9273336" y="3254008"/>
              <a:ext cx="7651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bg1"/>
                  </a:solidFill>
                  <a:latin typeface="Sassoon Primary" pitchFamily="50" charset="0"/>
                </a:rPr>
                <a:t>c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DBE9F5F-133B-46AF-B56E-6594E94896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6159" y="1419191"/>
              <a:ext cx="3011692" cy="5145960"/>
            </a:xfrm>
            <a:prstGeom prst="rect">
              <a:avLst/>
            </a:prstGeom>
          </p:spPr>
        </p:pic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BABA127-9920-4A89-A497-ED0F6579880A}"/>
                </a:ext>
              </a:extLst>
            </p:cNvPr>
            <p:cNvSpPr/>
            <p:nvPr/>
          </p:nvSpPr>
          <p:spPr>
            <a:xfrm>
              <a:off x="9113162" y="3627490"/>
              <a:ext cx="765110" cy="92333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26D8DD0-E6F9-40C2-B510-551E24EBFF36}"/>
                </a:ext>
              </a:extLst>
            </p:cNvPr>
            <p:cNvSpPr/>
            <p:nvPr/>
          </p:nvSpPr>
          <p:spPr>
            <a:xfrm>
              <a:off x="8066159" y="1419191"/>
              <a:ext cx="3011692" cy="5134034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2D2AE01C-8651-4E68-94BB-7A9EF586C5E3}"/>
                </a:ext>
              </a:extLst>
            </p:cNvPr>
            <p:cNvSpPr txBox="1"/>
            <p:nvPr/>
          </p:nvSpPr>
          <p:spPr>
            <a:xfrm>
              <a:off x="9176224" y="3697959"/>
              <a:ext cx="7915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err="1">
                  <a:latin typeface="SassoonPrimaryInfant" pitchFamily="2" charset="0"/>
                </a:rPr>
                <a:t>oo</a:t>
              </a:r>
              <a:endParaRPr lang="en-GB" sz="4000" dirty="0">
                <a:latin typeface="SassoonPrimaryInfant" pitchFamily="2" charset="0"/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17E5AFC6-ACE8-4D0D-8D1E-9C96F77203E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49560" y="4223520"/>
              <a:ext cx="3050640" cy="1702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17E5AFC6-ACE8-4D0D-8D1E-9C96F77203E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133720" y="4160160"/>
                <a:ext cx="3081960" cy="297000"/>
              </a:xfrm>
              <a:prstGeom prst="rect">
                <a:avLst/>
              </a:prstGeom>
            </p:spPr>
          </p:pic>
        </mc:Fallback>
      </mc:AlternateContent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A55DE69A-E793-4877-B9FB-1CAC88956F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39"/>
    </mc:Choice>
    <mc:Fallback>
      <p:transition spd="slow" advTm="187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2224213" y="2315182"/>
            <a:ext cx="410597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p</a:t>
            </a:r>
            <a:r>
              <a:rPr lang="en-US" sz="13800" dirty="0">
                <a:solidFill>
                  <a:srgbClr val="0070C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l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0EE9837-409E-4E40-9E57-12ECB75DFF67}"/>
              </a:ext>
            </a:extLst>
          </p:cNvPr>
          <p:cNvGrpSpPr/>
          <p:nvPr/>
        </p:nvGrpSpPr>
        <p:grpSpPr>
          <a:xfrm>
            <a:off x="8066159" y="1419191"/>
            <a:ext cx="3011692" cy="5145960"/>
            <a:chOff x="8066159" y="1419191"/>
            <a:chExt cx="3011692" cy="514596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008965E-CCBF-439A-8CE6-433D0B23D879}"/>
                </a:ext>
              </a:extLst>
            </p:cNvPr>
            <p:cNvSpPr txBox="1"/>
            <p:nvPr/>
          </p:nvSpPr>
          <p:spPr>
            <a:xfrm>
              <a:off x="9273336" y="3254008"/>
              <a:ext cx="7651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bg1"/>
                  </a:solidFill>
                  <a:latin typeface="Sassoon Primary" pitchFamily="50" charset="0"/>
                </a:rPr>
                <a:t>c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DD7C831F-9DAF-48DC-8427-37CEFC20038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6159" y="1419191"/>
              <a:ext cx="3011692" cy="5145960"/>
            </a:xfrm>
            <a:prstGeom prst="rect">
              <a:avLst/>
            </a:prstGeom>
          </p:spPr>
        </p:pic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BA351E6D-7DFB-42C1-B7F4-D2F7F387A071}"/>
                </a:ext>
              </a:extLst>
            </p:cNvPr>
            <p:cNvSpPr/>
            <p:nvPr/>
          </p:nvSpPr>
          <p:spPr>
            <a:xfrm>
              <a:off x="9113162" y="3627490"/>
              <a:ext cx="765110" cy="92333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1AABBC1-11B1-4540-AC92-72B86E733592}"/>
                </a:ext>
              </a:extLst>
            </p:cNvPr>
            <p:cNvSpPr/>
            <p:nvPr/>
          </p:nvSpPr>
          <p:spPr>
            <a:xfrm>
              <a:off x="8066159" y="1419191"/>
              <a:ext cx="3011692" cy="5134034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863C818-D833-460A-8930-E23098E7F90A}"/>
                </a:ext>
              </a:extLst>
            </p:cNvPr>
            <p:cNvSpPr txBox="1"/>
            <p:nvPr/>
          </p:nvSpPr>
          <p:spPr>
            <a:xfrm>
              <a:off x="9176224" y="3697959"/>
              <a:ext cx="7915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err="1">
                  <a:latin typeface="SassoonPrimaryInfant" pitchFamily="2" charset="0"/>
                </a:rPr>
                <a:t>oo</a:t>
              </a:r>
              <a:endParaRPr lang="en-GB" sz="4000" dirty="0">
                <a:latin typeface="SassoonPrimaryInfant" pitchFamily="2" charset="0"/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580236AA-9427-4F46-9E2A-6EC85F31C5B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19080" y="4750560"/>
              <a:ext cx="2948400" cy="1702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580236AA-9427-4F46-9E2A-6EC85F31C5B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03240" y="4687200"/>
                <a:ext cx="2979720" cy="297000"/>
              </a:xfrm>
              <a:prstGeom prst="rect">
                <a:avLst/>
              </a:prstGeom>
            </p:spPr>
          </p:pic>
        </mc:Fallback>
      </mc:AlternateContent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DBD972AE-B1F0-4DB2-A52F-6FB3C978D8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181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03"/>
    </mc:Choice>
    <mc:Fallback>
      <p:transition spd="slow" advTm="8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298345" y="2519494"/>
            <a:ext cx="4703621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b</a:t>
            </a:r>
            <a:r>
              <a:rPr lang="en-US" sz="13800" b="1" dirty="0">
                <a:solidFill>
                  <a:srgbClr val="0070C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4ACAB0-9696-48CD-94F3-8FA68EC8B842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8749EC6-BC31-4067-B67B-83B28F28820B}"/>
              </a:ext>
            </a:extLst>
          </p:cNvPr>
          <p:cNvGrpSpPr/>
          <p:nvPr/>
        </p:nvGrpSpPr>
        <p:grpSpPr>
          <a:xfrm>
            <a:off x="8066159" y="1419191"/>
            <a:ext cx="3011692" cy="5145960"/>
            <a:chOff x="8066159" y="1419191"/>
            <a:chExt cx="3011692" cy="514596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8B4C8A7-81CC-4CFC-A0B3-2353C8439F1E}"/>
                </a:ext>
              </a:extLst>
            </p:cNvPr>
            <p:cNvSpPr txBox="1"/>
            <p:nvPr/>
          </p:nvSpPr>
          <p:spPr>
            <a:xfrm>
              <a:off x="9273336" y="3254008"/>
              <a:ext cx="7651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bg1"/>
                  </a:solidFill>
                  <a:latin typeface="Sassoon Primary" pitchFamily="50" charset="0"/>
                </a:rPr>
                <a:t>c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432758F-638A-4CA4-8D04-970316D26C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6159" y="1419191"/>
              <a:ext cx="3011692" cy="5145960"/>
            </a:xfrm>
            <a:prstGeom prst="rect">
              <a:avLst/>
            </a:prstGeom>
          </p:spPr>
        </p:pic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07B0AA3-C5BA-48FC-BD16-80B5315A2AA1}"/>
                </a:ext>
              </a:extLst>
            </p:cNvPr>
            <p:cNvSpPr/>
            <p:nvPr/>
          </p:nvSpPr>
          <p:spPr>
            <a:xfrm>
              <a:off x="9113162" y="3627490"/>
              <a:ext cx="765110" cy="92333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1C54B59-0CE1-469F-8ACA-E846135B6B8E}"/>
                </a:ext>
              </a:extLst>
            </p:cNvPr>
            <p:cNvSpPr/>
            <p:nvPr/>
          </p:nvSpPr>
          <p:spPr>
            <a:xfrm>
              <a:off x="8066159" y="1419191"/>
              <a:ext cx="3011692" cy="5134034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41E0BDA-430A-44EF-8ECC-25F28BEFA673}"/>
                </a:ext>
              </a:extLst>
            </p:cNvPr>
            <p:cNvSpPr txBox="1"/>
            <p:nvPr/>
          </p:nvSpPr>
          <p:spPr>
            <a:xfrm>
              <a:off x="9176224" y="3697959"/>
              <a:ext cx="7915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err="1">
                  <a:latin typeface="SassoonPrimaryInfant" pitchFamily="2" charset="0"/>
                </a:rPr>
                <a:t>oo</a:t>
              </a:r>
              <a:endParaRPr lang="en-GB" sz="4000" dirty="0">
                <a:latin typeface="SassoonPrimaryInfant" pitchFamily="2" charset="0"/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832E46E-226F-464C-8002-58C0F9C8DF4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77760" y="4503960"/>
              <a:ext cx="3152520" cy="1447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832E46E-226F-464C-8002-58C0F9C8DF4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61920" y="4440600"/>
                <a:ext cx="3183840" cy="2714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6CFFDA3-5F10-4537-AC21-89AACD0496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2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84"/>
    </mc:Choice>
    <mc:Fallback>
      <p:transition spd="slow" advTm="112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891160" y="2239319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t</a:t>
            </a:r>
            <a:r>
              <a:rPr lang="en-US" sz="13800" b="1" dirty="0">
                <a:solidFill>
                  <a:srgbClr val="0070C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D6AB71-B401-4E58-AA73-767103265482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B268BBC-2990-4E03-B4FD-17B837ACE067}"/>
              </a:ext>
            </a:extLst>
          </p:cNvPr>
          <p:cNvGrpSpPr/>
          <p:nvPr/>
        </p:nvGrpSpPr>
        <p:grpSpPr>
          <a:xfrm>
            <a:off x="8066159" y="1419191"/>
            <a:ext cx="3011692" cy="5145960"/>
            <a:chOff x="8066159" y="1419191"/>
            <a:chExt cx="3011692" cy="514596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CB8030C-F1F4-49E9-983F-F51CE5DDD02E}"/>
                </a:ext>
              </a:extLst>
            </p:cNvPr>
            <p:cNvSpPr txBox="1"/>
            <p:nvPr/>
          </p:nvSpPr>
          <p:spPr>
            <a:xfrm>
              <a:off x="9273336" y="3254008"/>
              <a:ext cx="7651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bg1"/>
                  </a:solidFill>
                  <a:latin typeface="Sassoon Primary" pitchFamily="50" charset="0"/>
                </a:rPr>
                <a:t>c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78E5EE64-3C5B-45BE-826A-22964BB9B2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6159" y="1419191"/>
              <a:ext cx="3011692" cy="5145960"/>
            </a:xfrm>
            <a:prstGeom prst="rect">
              <a:avLst/>
            </a:prstGeom>
          </p:spPr>
        </p:pic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497C39C-75C3-4023-A4D3-CFB992C20B92}"/>
                </a:ext>
              </a:extLst>
            </p:cNvPr>
            <p:cNvSpPr/>
            <p:nvPr/>
          </p:nvSpPr>
          <p:spPr>
            <a:xfrm>
              <a:off x="9113162" y="3627490"/>
              <a:ext cx="765110" cy="92333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4F7975D-89F6-4C57-9C6F-B90C4419932E}"/>
                </a:ext>
              </a:extLst>
            </p:cNvPr>
            <p:cNvSpPr/>
            <p:nvPr/>
          </p:nvSpPr>
          <p:spPr>
            <a:xfrm>
              <a:off x="8066159" y="1419191"/>
              <a:ext cx="3011692" cy="5134034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316D8FC3-2242-4A05-AF05-FF09A34CEDD7}"/>
                </a:ext>
              </a:extLst>
            </p:cNvPr>
            <p:cNvSpPr txBox="1"/>
            <p:nvPr/>
          </p:nvSpPr>
          <p:spPr>
            <a:xfrm>
              <a:off x="9176224" y="3697959"/>
              <a:ext cx="7915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err="1">
                  <a:latin typeface="SassoonPrimaryInfant" pitchFamily="2" charset="0"/>
                </a:rPr>
                <a:t>oo</a:t>
              </a:r>
              <a:endParaRPr lang="en-GB" sz="4000" dirty="0">
                <a:latin typeface="SassoonPrimaryInfant" pitchFamily="2" charset="0"/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886C066-202D-44A0-9C27-36A1CBF9D48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464200" y="4181040"/>
              <a:ext cx="2922840" cy="31464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886C066-202D-44A0-9C27-36A1CBF9D48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48360" y="4117680"/>
                <a:ext cx="2954160" cy="44136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FD7B715-5FFB-4AB5-8C21-7D78B7FE1C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8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96"/>
    </mc:Choice>
    <mc:Fallback>
      <p:transition spd="slow" advTm="7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575881" y="2239321"/>
            <a:ext cx="572998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sp</a:t>
            </a:r>
            <a:r>
              <a:rPr lang="en-US" sz="13800" dirty="0">
                <a:solidFill>
                  <a:srgbClr val="0070C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1FCBA9-D8EB-4991-A857-5D6619941C2B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148294D-18C4-4990-9F3E-BFD8F3ED3EDF}"/>
              </a:ext>
            </a:extLst>
          </p:cNvPr>
          <p:cNvGrpSpPr/>
          <p:nvPr/>
        </p:nvGrpSpPr>
        <p:grpSpPr>
          <a:xfrm>
            <a:off x="8066159" y="1419191"/>
            <a:ext cx="3011692" cy="5145960"/>
            <a:chOff x="8066159" y="1419191"/>
            <a:chExt cx="3011692" cy="514596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D1729B5-85BE-423F-9CCE-21374ADEB9C1}"/>
                </a:ext>
              </a:extLst>
            </p:cNvPr>
            <p:cNvSpPr txBox="1"/>
            <p:nvPr/>
          </p:nvSpPr>
          <p:spPr>
            <a:xfrm>
              <a:off x="9273336" y="3254008"/>
              <a:ext cx="7651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bg1"/>
                  </a:solidFill>
                  <a:latin typeface="Sassoon Primary" pitchFamily="50" charset="0"/>
                </a:rPr>
                <a:t>c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42E6FE0-A8C9-4CD1-8A67-8160BCBAC4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6159" y="1419191"/>
              <a:ext cx="3011692" cy="5145960"/>
            </a:xfrm>
            <a:prstGeom prst="rect">
              <a:avLst/>
            </a:prstGeom>
          </p:spPr>
        </p:pic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0CB04A3-6D59-4132-83C0-9AA6448D72EF}"/>
                </a:ext>
              </a:extLst>
            </p:cNvPr>
            <p:cNvSpPr/>
            <p:nvPr/>
          </p:nvSpPr>
          <p:spPr>
            <a:xfrm>
              <a:off x="9113162" y="3627490"/>
              <a:ext cx="765110" cy="92333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1FDD235-DBA0-493D-A0CD-D29DB5AB1709}"/>
                </a:ext>
              </a:extLst>
            </p:cNvPr>
            <p:cNvSpPr/>
            <p:nvPr/>
          </p:nvSpPr>
          <p:spPr>
            <a:xfrm>
              <a:off x="8066159" y="1419191"/>
              <a:ext cx="3011692" cy="5134034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A21A74B3-969E-43CA-A7A3-F5597DCCB0F1}"/>
                </a:ext>
              </a:extLst>
            </p:cNvPr>
            <p:cNvSpPr txBox="1"/>
            <p:nvPr/>
          </p:nvSpPr>
          <p:spPr>
            <a:xfrm>
              <a:off x="9176224" y="3697959"/>
              <a:ext cx="7915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err="1">
                  <a:latin typeface="SassoonPrimaryInfant" pitchFamily="2" charset="0"/>
                </a:rPr>
                <a:t>oo</a:t>
              </a:r>
              <a:endParaRPr lang="en-GB" sz="4000" dirty="0">
                <a:latin typeface="SassoonPrimaryInfant" pitchFamily="2" charset="0"/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73C6650-FEF7-4BBD-98D3-D59494450F7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05200" y="4257360"/>
              <a:ext cx="3908520" cy="3232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73C6650-FEF7-4BBD-98D3-D59494450F7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989360" y="4194000"/>
                <a:ext cx="3939840" cy="4500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9425D1E-9FBA-42C5-AA1E-DD1CE22D8F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94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06"/>
    </mc:Choice>
    <mc:Fallback>
      <p:transition spd="slow" advTm="97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382223" y="2321004"/>
            <a:ext cx="471377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h</a:t>
            </a:r>
            <a:r>
              <a:rPr lang="en-US" sz="13800" b="1" dirty="0">
                <a:solidFill>
                  <a:srgbClr val="0070C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34327CF-4874-469F-989A-E39C49B865D8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6148CB7-A7A5-4667-8DCB-ADA3BCB2E599}"/>
              </a:ext>
            </a:extLst>
          </p:cNvPr>
          <p:cNvGrpSpPr/>
          <p:nvPr/>
        </p:nvGrpSpPr>
        <p:grpSpPr>
          <a:xfrm>
            <a:off x="8066159" y="1419191"/>
            <a:ext cx="3011692" cy="5145960"/>
            <a:chOff x="8066159" y="1419191"/>
            <a:chExt cx="3011692" cy="514596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10D837C-95A5-4AAB-9B11-B36228CEF17B}"/>
                </a:ext>
              </a:extLst>
            </p:cNvPr>
            <p:cNvSpPr txBox="1"/>
            <p:nvPr/>
          </p:nvSpPr>
          <p:spPr>
            <a:xfrm>
              <a:off x="9273336" y="3254008"/>
              <a:ext cx="7651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bg1"/>
                  </a:solidFill>
                  <a:latin typeface="Sassoon Primary" pitchFamily="50" charset="0"/>
                </a:rPr>
                <a:t>c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93CA9185-BF3A-4422-9F4C-80673CCC4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6159" y="1419191"/>
              <a:ext cx="3011692" cy="5145960"/>
            </a:xfrm>
            <a:prstGeom prst="rect">
              <a:avLst/>
            </a:prstGeom>
          </p:spPr>
        </p:pic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04E633D-05BC-4FC8-9A37-23F8FB4D5226}"/>
                </a:ext>
              </a:extLst>
            </p:cNvPr>
            <p:cNvSpPr/>
            <p:nvPr/>
          </p:nvSpPr>
          <p:spPr>
            <a:xfrm>
              <a:off x="9113162" y="3627490"/>
              <a:ext cx="765110" cy="92333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9E414456-85B3-4AB6-9BC2-0F0B0B4548FC}"/>
                </a:ext>
              </a:extLst>
            </p:cNvPr>
            <p:cNvSpPr/>
            <p:nvPr/>
          </p:nvSpPr>
          <p:spPr>
            <a:xfrm>
              <a:off x="8066159" y="1419191"/>
              <a:ext cx="3011692" cy="5134034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5DCF1CE-5E7E-4319-951A-BA23AB5C039B}"/>
                </a:ext>
              </a:extLst>
            </p:cNvPr>
            <p:cNvSpPr txBox="1"/>
            <p:nvPr/>
          </p:nvSpPr>
          <p:spPr>
            <a:xfrm>
              <a:off x="9176224" y="3697959"/>
              <a:ext cx="7915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err="1">
                  <a:latin typeface="SassoonPrimaryInfant" pitchFamily="2" charset="0"/>
                </a:rPr>
                <a:t>oo</a:t>
              </a:r>
              <a:endParaRPr lang="en-GB" sz="4000" dirty="0">
                <a:latin typeface="SassoonPrimaryInfant" pitchFamily="2" charset="0"/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76551506-BF3D-4667-B18A-F50A64880FF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30760" y="4181040"/>
              <a:ext cx="3169440" cy="21276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76551506-BF3D-4667-B18A-F50A64880FF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14920" y="4117680"/>
                <a:ext cx="3200760" cy="3394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3F71EB3-1A2B-4238-B145-1BEA9B9A61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808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80"/>
    </mc:Choice>
    <mc:Fallback>
      <p:transition spd="slow" advTm="59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1" y="304775"/>
            <a:ext cx="41059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1954467" y="2239319"/>
            <a:ext cx="439769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800" dirty="0">
                <a:latin typeface="Sassoon Primary" pitchFamily="50" charset="0"/>
              </a:rPr>
              <a:t>c</a:t>
            </a:r>
            <a:r>
              <a:rPr lang="en-US" sz="13800" dirty="0">
                <a:solidFill>
                  <a:srgbClr val="0070C0"/>
                </a:solidFill>
                <a:latin typeface="Sassoon Primary" pitchFamily="50" charset="0"/>
              </a:rPr>
              <a:t>oo</a:t>
            </a:r>
            <a:r>
              <a:rPr lang="en-US" sz="13800" dirty="0">
                <a:latin typeface="Sassoon Primary" pitchFamily="50" charset="0"/>
              </a:rPr>
              <a:t>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4F0DA8-C848-4633-A3E9-2F29B3A830F0}"/>
              </a:ext>
            </a:extLst>
          </p:cNvPr>
          <p:cNvSpPr txBox="1"/>
          <p:nvPr/>
        </p:nvSpPr>
        <p:spPr>
          <a:xfrm>
            <a:off x="9321722" y="3347315"/>
            <a:ext cx="7651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Sassoon Primary" pitchFamily="50" charset="0"/>
              </a:rPr>
              <a:t>c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BD45AC16-F785-489F-A009-48A41EA789AB}"/>
              </a:ext>
            </a:extLst>
          </p:cNvPr>
          <p:cNvGrpSpPr/>
          <p:nvPr/>
        </p:nvGrpSpPr>
        <p:grpSpPr>
          <a:xfrm>
            <a:off x="8066159" y="1419191"/>
            <a:ext cx="3011692" cy="5145960"/>
            <a:chOff x="8066159" y="1419191"/>
            <a:chExt cx="3011692" cy="514596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FE50930-0CC5-4E8A-A1E8-B9C2710E1FCE}"/>
                </a:ext>
              </a:extLst>
            </p:cNvPr>
            <p:cNvSpPr txBox="1"/>
            <p:nvPr/>
          </p:nvSpPr>
          <p:spPr>
            <a:xfrm>
              <a:off x="9273336" y="3254008"/>
              <a:ext cx="76511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5400" dirty="0">
                  <a:solidFill>
                    <a:schemeClr val="bg1"/>
                  </a:solidFill>
                  <a:latin typeface="Sassoon Primary" pitchFamily="50" charset="0"/>
                </a:rPr>
                <a:t>c</a:t>
              </a:r>
            </a:p>
          </p:txBody>
        </p: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4298C888-5A20-4FD6-853A-9692D10FC1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066159" y="1419191"/>
              <a:ext cx="3011692" cy="5145960"/>
            </a:xfrm>
            <a:prstGeom prst="rect">
              <a:avLst/>
            </a:prstGeom>
          </p:spPr>
        </p:pic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8B177F0-347E-49B2-9DC1-4D8E6E1D6B6F}"/>
                </a:ext>
              </a:extLst>
            </p:cNvPr>
            <p:cNvSpPr/>
            <p:nvPr/>
          </p:nvSpPr>
          <p:spPr>
            <a:xfrm>
              <a:off x="9113162" y="3627490"/>
              <a:ext cx="765110" cy="923330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A8A5301-ED25-4E5E-BCF1-FEDADEEB3294}"/>
                </a:ext>
              </a:extLst>
            </p:cNvPr>
            <p:cNvSpPr/>
            <p:nvPr/>
          </p:nvSpPr>
          <p:spPr>
            <a:xfrm>
              <a:off x="8066159" y="1419191"/>
              <a:ext cx="3011692" cy="5134034"/>
            </a:xfrm>
            <a:prstGeom prst="rect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0C703AE-29FA-4996-85D7-4A19BFA12789}"/>
                </a:ext>
              </a:extLst>
            </p:cNvPr>
            <p:cNvSpPr txBox="1"/>
            <p:nvPr/>
          </p:nvSpPr>
          <p:spPr>
            <a:xfrm>
              <a:off x="9176224" y="3697959"/>
              <a:ext cx="7915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 err="1">
                  <a:latin typeface="SassoonPrimaryInfant" pitchFamily="2" charset="0"/>
                </a:rPr>
                <a:t>oo</a:t>
              </a:r>
              <a:endParaRPr lang="en-GB" sz="4000" dirty="0">
                <a:latin typeface="SassoonPrimaryInfant" pitchFamily="2" charset="0"/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68CE366-C730-4B43-B3CF-A71E65F897B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14960" y="4223520"/>
              <a:ext cx="2608560" cy="1702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68CE366-C730-4B43-B3CF-A71E65F897B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499120" y="4160160"/>
                <a:ext cx="2639880" cy="2970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65AFB8A-39A9-4E2D-818B-EC7EF959EA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87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42"/>
    </mc:Choice>
    <mc:Fallback>
      <p:transition spd="slow" advTm="5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67A51C3-4445-4C32-AB75-5781A6D8BCD8}"/>
              </a:ext>
            </a:extLst>
          </p:cNvPr>
          <p:cNvSpPr txBox="1"/>
          <p:nvPr/>
        </p:nvSpPr>
        <p:spPr>
          <a:xfrm>
            <a:off x="7984469" y="4812965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 My boots are green.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0" y="-109575"/>
            <a:ext cx="64825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    Read and Match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5D8DB-A068-4386-99A2-58F67CFE37DC}"/>
              </a:ext>
            </a:extLst>
          </p:cNvPr>
          <p:cNvSpPr txBox="1"/>
          <p:nvPr/>
        </p:nvSpPr>
        <p:spPr>
          <a:xfrm>
            <a:off x="7997486" y="984047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L</a:t>
            </a:r>
            <a:r>
              <a:rPr lang="en-US" sz="4400" b="1" dirty="0">
                <a:latin typeface="Sassoon Primary" pitchFamily="50" charset="0"/>
              </a:rPr>
              <a:t>oo</a:t>
            </a:r>
            <a:r>
              <a:rPr lang="en-US" sz="4400" dirty="0">
                <a:latin typeface="Sassoon Primary" pitchFamily="50" charset="0"/>
              </a:rPr>
              <a:t>k at the moon.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DBEB5E-BA8B-451B-A2FF-F65F86870083}"/>
              </a:ext>
            </a:extLst>
          </p:cNvPr>
          <p:cNvSpPr txBox="1"/>
          <p:nvPr/>
        </p:nvSpPr>
        <p:spPr>
          <a:xfrm>
            <a:off x="7997486" y="2907021"/>
            <a:ext cx="3468832" cy="14465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 Primary" pitchFamily="50" charset="0"/>
              </a:rPr>
              <a:t>I read my b</a:t>
            </a:r>
            <a:r>
              <a:rPr lang="en-US" sz="4400" b="1" dirty="0">
                <a:latin typeface="Sassoon Primary" pitchFamily="50" charset="0"/>
              </a:rPr>
              <a:t>oo</a:t>
            </a:r>
            <a:r>
              <a:rPr lang="en-US" sz="4400" dirty="0">
                <a:latin typeface="Sassoon Primary" pitchFamily="50" charset="0"/>
              </a:rPr>
              <a:t>k today.</a:t>
            </a:r>
          </a:p>
        </p:txBody>
      </p:sp>
      <p:pic>
        <p:nvPicPr>
          <p:cNvPr id="2050" name="Picture 2" descr="Do moon phases have any effect on human health?">
            <a:extLst>
              <a:ext uri="{FF2B5EF4-FFF2-40B4-BE49-F238E27FC236}">
                <a16:creationId xmlns:a16="http://schemas.microsoft.com/office/drawing/2014/main" id="{DDA42D8F-45BA-4B67-AC39-39C8F4275F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82" y="879028"/>
            <a:ext cx="2529880" cy="168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unny Cute Kid Boy Walking In City Through Rain, Wearing Colorful.. Stock  Photo, Picture And Royalty Free Image. Image 35193560.">
            <a:extLst>
              <a:ext uri="{FF2B5EF4-FFF2-40B4-BE49-F238E27FC236}">
                <a16:creationId xmlns:a16="http://schemas.microsoft.com/office/drawing/2014/main" id="{BD6BCC66-DC89-4BB7-BA56-527EB4D9CC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82" y="2806994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6 Quick Tips to Get Kids Reading - HOMER | The #1 Learn to Read Program and  App for Kids 2-8">
            <a:extLst>
              <a:ext uri="{FF2B5EF4-FFF2-40B4-BE49-F238E27FC236}">
                <a16:creationId xmlns:a16="http://schemas.microsoft.com/office/drawing/2014/main" id="{A9068D2F-B4EE-4409-9D3B-4B82FC57E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31" y="4812965"/>
            <a:ext cx="2800350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65993B3-5990-4DD5-B716-4E01099C83C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37880" y="1504080"/>
              <a:ext cx="7749000" cy="43855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65993B3-5990-4DD5-B716-4E01099C83C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822040" y="1440720"/>
                <a:ext cx="7780320" cy="45122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D5104FA-919C-4A4E-B94C-110DC0E13A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1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616"/>
    </mc:Choice>
    <mc:Fallback>
      <p:transition spd="slow" advTm="826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591372" y="273720"/>
            <a:ext cx="472129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PrimaryInfant" pitchFamily="2" charset="0"/>
              </a:rPr>
              <a:t>Cut out the  pictures and say the word out loud.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CB2BC7-89D2-4231-AE4E-E5F8FF2F8E75}"/>
              </a:ext>
            </a:extLst>
          </p:cNvPr>
          <p:cNvSpPr txBox="1"/>
          <p:nvPr/>
        </p:nvSpPr>
        <p:spPr>
          <a:xfrm>
            <a:off x="6591372" y="2569964"/>
            <a:ext cx="472129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70C0"/>
                </a:solidFill>
                <a:latin typeface="SassoonPrimaryInfant" pitchFamily="2" charset="0"/>
              </a:rPr>
              <a:t>Try to ‘hear’ the sound that the ‘</a:t>
            </a:r>
            <a:r>
              <a:rPr lang="en-US" sz="4400" dirty="0" err="1">
                <a:solidFill>
                  <a:srgbClr val="0070C0"/>
                </a:solidFill>
                <a:latin typeface="SassoonPrimaryInfant" pitchFamily="2" charset="0"/>
              </a:rPr>
              <a:t>oo</a:t>
            </a:r>
            <a:r>
              <a:rPr lang="en-US" sz="4400" dirty="0">
                <a:solidFill>
                  <a:srgbClr val="0070C0"/>
                </a:solidFill>
                <a:latin typeface="SassoonPrimaryInfant" pitchFamily="2" charset="0"/>
              </a:rPr>
              <a:t>’ is making.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00FDAD3-770F-4294-8CC3-091FBC292A61}"/>
              </a:ext>
            </a:extLst>
          </p:cNvPr>
          <p:cNvSpPr txBox="1"/>
          <p:nvPr/>
        </p:nvSpPr>
        <p:spPr>
          <a:xfrm>
            <a:off x="6591372" y="5038795"/>
            <a:ext cx="502297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SassoonPrimaryInfant" pitchFamily="2" charset="0"/>
              </a:rPr>
              <a:t>Stick the picture in the correct column</a:t>
            </a:r>
            <a:r>
              <a:rPr lang="en-US" sz="4800" dirty="0">
                <a:latin typeface="SassoonPrimaryInfant" pitchFamily="2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C2857E7-7158-459D-AD02-6AE9191FAC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384" y="273720"/>
            <a:ext cx="6027942" cy="29491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7D0E08A-BB9F-4DA6-88E9-F52809968B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7496" y="4355727"/>
            <a:ext cx="1303133" cy="10745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872175-59B6-4396-98E2-FCEF001888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24554" y="4015887"/>
            <a:ext cx="1386960" cy="131837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6B58DEB1-8834-4C66-9985-D664C7012080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13840" y="1427760"/>
              <a:ext cx="2736000" cy="31615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6B58DEB1-8834-4C66-9985-D664C701208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998000" y="1364400"/>
                <a:ext cx="2767320" cy="3288240"/>
              </a:xfrm>
              <a:prstGeom prst="rect">
                <a:avLst/>
              </a:prstGeom>
            </p:spPr>
          </p:pic>
        </mc:Fallback>
      </mc:AlternateContent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13630786-A887-4291-991A-58EA454058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43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3085"/>
    </mc:Choice>
    <mc:Fallback>
      <p:transition spd="slow" advTm="930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1044</TotalTime>
  <Words>118</Words>
  <Application>Microsoft Office PowerPoint</Application>
  <PresentationFormat>Widescreen</PresentationFormat>
  <Paragraphs>46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Sassoon Primary</vt:lpstr>
      <vt:lpstr>SassoonPrimaryInfant</vt:lpstr>
      <vt:lpstr>Office Theme</vt:lpstr>
      <vt:lpstr>Year 1 Alternative sound for ‘oo’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46</cp:revision>
  <dcterms:created xsi:type="dcterms:W3CDTF">2021-01-04T15:12:58Z</dcterms:created>
  <dcterms:modified xsi:type="dcterms:W3CDTF">2021-01-25T23:02:04Z</dcterms:modified>
</cp:coreProperties>
</file>