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8" r:id="rId7"/>
    <p:sldId id="281" r:id="rId8"/>
    <p:sldId id="265" r:id="rId9"/>
    <p:sldId id="261" r:id="rId10"/>
    <p:sldId id="262" r:id="rId11"/>
    <p:sldId id="263" r:id="rId12"/>
    <p:sldId id="264" r:id="rId13"/>
    <p:sldId id="271" r:id="rId14"/>
    <p:sldId id="266" r:id="rId15"/>
    <p:sldId id="267" r:id="rId16"/>
    <p:sldId id="268" r:id="rId17"/>
    <p:sldId id="269" r:id="rId18"/>
    <p:sldId id="270" r:id="rId19"/>
    <p:sldId id="272" r:id="rId20"/>
    <p:sldId id="273" r:id="rId21"/>
    <p:sldId id="282" r:id="rId22"/>
    <p:sldId id="280" r:id="rId23"/>
    <p:sldId id="274" r:id="rId24"/>
    <p:sldId id="276" r:id="rId25"/>
    <p:sldId id="275" r:id="rId26"/>
    <p:sldId id="277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719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BCB1F-9C39-470C-AF38-311D6EAD63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454E92F-0D0E-4C55-8A9C-6C5F08DEE5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B69A73-5648-44D1-8EB9-8AADCC0A3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CA3B42-C6CC-438B-92CA-52259CFD38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144852-EE86-4D2A-BC2D-879FB489C1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7393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3808C-1674-4D4E-89FA-07A7E5DD8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21ED2-9B7E-4801-8F28-70035FA04A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507FA6-30FB-4CBD-A267-9A7E4C0EA3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2B088E-3AF2-4D15-8772-FB4EDBEE22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903DC0-4716-4B6D-8BB5-1426F5078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4277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34D085-584A-40C2-91B3-73DBD4BC96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623762-D1A1-4192-A8AB-A3FA36D5C3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4EFEF6-B959-4510-9371-743A89874B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2AD3BC-6030-41F5-BBC7-30E385110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F31BB7-5196-4289-84A5-8C34E3B3C4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029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7A17D-1E02-4AC0-820D-B2A0225C4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065F22-739D-428A-8498-E88D1F8A44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33B622-2874-4180-991B-EC996D3D92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B8B155-30B4-49F0-AE44-16835D8E53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706A00-BB6B-40F5-BCE5-3FBA21E043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322785-7305-4199-BAF7-21A7AFD028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22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962CF-C684-4DFF-A904-30609CE61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0215C9-1E18-4A56-A595-F3FE0B76B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7C0F1E0-80FE-4C58-935B-3A3FBBD6BE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567F19-BF2F-4503-B194-B3570BE2EF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A06B73F-111B-4AB4-B137-B3945C4A9E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EB26513-F11A-45D5-BE6D-6C9D00F60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F47164-0CAC-4F9F-AEB9-AE02018733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194A80-BC60-4790-91C4-AA774833ED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546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E39A4-DD81-4F5B-AC14-64FF337962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4973AA-C6DB-493F-BA5A-B6C45D9BA5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5D3934-FB8C-4B23-832E-337C0EF22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045AE6-A7C0-4A36-B08D-0938A388A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91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0EB8DBB-BD44-4D2F-A552-C75A88E35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D2BED8B-7E23-42B2-8509-E688BD1AD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6D468D-AD86-4DCF-8015-8EC837F1E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639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E952F6-79E5-43C9-9ED1-FB8F9CD06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72CD5A-F40E-4DC9-BAA6-7692763A2D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91EA2F-DAA1-4D2F-97A2-70C61A7EDC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D3C8C3-6A4F-4EEF-BF1C-EB48F1C47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6F6FB3-57F4-47FD-9668-C3ABD759A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D36C0C-8216-4435-A846-5FC6569D2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15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99379-4043-40C0-B65A-BF91162575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38F939B-CFD1-4C94-9ECA-B9A5F44A9D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C76AA2-F148-4F41-9B78-59DBFD0F73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EB5D34-A823-4024-92D7-1D5E17556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70ADEF6-4EDB-4025-8353-6EF29AD080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6F0D3A-4C41-46C9-9EB9-3650A93D8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891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92BFE-B478-460B-89FB-B57BF591DC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7CB039-2D99-475F-8282-660A8663E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0106F7-523E-4C55-B4F2-76E987FA5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24449-DCAA-4BD3-80FD-8F64D20DB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45604-1F88-43BF-A7D8-7BE5177C7C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744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79BE3A-0F01-40C3-AEFC-1EE792931B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016F15-582E-411E-BBD9-D249B13F21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43C7BF-AB4C-423D-A004-241FC1B63A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73367-EFC3-4F26-BD4D-8762D82BF53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243C0B-4010-40F0-BDB5-B044AEA051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0F1E17-09E0-4265-A310-82A7B066E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723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1C39B00-9A76-4B69-9571-8A1AF3D21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88B5C1-AC4F-4EC2-AF9B-7A5D1E5E7D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0C0739-DC2F-4D09-BE5D-7057711F9C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473367-EFC3-4F26-BD4D-8762D82BF534}" type="datetimeFigureOut">
              <a:rPr lang="en-GB" smtClean="0"/>
              <a:t>05/01/2021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D03AEC-BB6D-4972-A8E2-5D5B803A82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F78647-2AE4-4F21-93D9-53C2D701F8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4E0ED-7911-48F2-B8EA-9949E8C9FB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2989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NKAookrRV4s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1DC3F-9C0B-4E06-AAE4-983A85D4A5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D32C45E-FB7B-4B22-AADD-2B56EE6F98E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FD734E-1E80-4A91-9850-86B29211C0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901538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BD82225-2DCD-4025-8CCC-37BDA76890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17824" y="616742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32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1F6E361-5A04-48EE-AE70-886B43B009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485"/>
            <a:ext cx="12192000" cy="6775029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049FFB5-5E64-4F58-B26E-FFB67B5224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37925" y="596323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827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DF054FD-5C0D-40B7-AF8B-F8978EFCF9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C20A85A-F1F9-46DB-A208-72A6363EC2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79967" y="604313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552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7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78AA32E-0B1A-44F4-A81F-0E8E931551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3460"/>
            <a:ext cx="12192000" cy="6731079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209021B-CCD0-4AE2-BB15-53E0598BA3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11292" y="594548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398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0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A06BE1-D1A0-4030-9399-7AD91D288C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B04B37E-9709-48C0-B324-30CD3A6ED6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15479" y="601650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248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777156-2B1A-4767-812D-686BDEF936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92FDF1A-F61A-4616-8A4B-8858DDD713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00069" y="601650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85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1C194A-4923-4C25-A39B-6D28FBB772A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74531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8E659DD-A81E-453D-A2DD-4A46E878CA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93537" y="60520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7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8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63BBEB9-EF55-4964-8739-06D0866BEE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70450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4FF0542-60BD-4E25-8BAB-55ACACA91B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95882" y="612303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571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633DA60-D22C-4A0A-84DA-6BFE1D12C8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42049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C14B5F6-626E-4D19-936C-248A231FA8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5579" y="606089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532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3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4D57BC4-1FCD-473A-B2BD-94B6F64F1C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12192000" cy="6861629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BE929AD-1339-46FB-A0D4-03BC645D15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26701" y="613191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807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7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C5AEB9A-7AB6-461F-8149-80F7A7B13E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4115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CE02F05-ED6B-449B-9B4E-2119AEBAD2A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33234" y="623844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788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38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504AC8D-FAF6-44AA-A667-C88CC2C3C3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81594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CB9AF8E-9A5F-4E28-9FE5-5AA9BDFF10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00069" y="614966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828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3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551C290-6383-4BBF-AEA8-2C70F5E67C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EC8C599-47E8-44CF-8A7E-0559B3CEDF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84659" y="597211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30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445D364-0F5A-409B-B52C-F4AEBF9760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E2A74A0-B1C5-4A66-9F99-55BF2E42EA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29047" y="599874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14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BC0686-92B8-4AA1-808D-AC7A40AB1A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450"/>
            <a:ext cx="12192000" cy="674110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1DB7F9B-8F6B-44B1-A01B-F255FCDAB00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97723" y="614966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301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2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2102631-34CF-4A85-B9D8-D783148430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744"/>
            <a:ext cx="12192000" cy="6744511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DE9CAF8-0648-444D-AC1B-E1CBF1895B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8744" y="614966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23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3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883D88-23E7-43AF-AA0D-F1CF127E5F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338"/>
            <a:ext cx="12192000" cy="6745323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B8EF1C9-0A77-4BA4-B61E-76C1DFD3FC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15478" y="61141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412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2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1B33CD8-2DE7-4B4B-9601-E94E2F7E23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936"/>
            <a:ext cx="12192000" cy="6780128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8365B36-E7B5-4431-82B3-544B912C16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08946" y="590109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713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4FF87EE-FC79-4C47-9E5D-08EB91372C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633"/>
            <a:ext cx="12192000" cy="6776733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59C0F57-0DB5-470D-A0EA-41350F6C49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71090" y="614078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08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2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B70EA4B-4DB3-42DA-B46C-5724614DD0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215030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19C9170-A61E-44FD-B124-121768C69F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15478" y="550159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739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27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The Letter Q Song - Learn the Alphabet">
            <a:hlinkClick r:id="" action="ppaction://media"/>
            <a:extLst>
              <a:ext uri="{FF2B5EF4-FFF2-40B4-BE49-F238E27FC236}">
                <a16:creationId xmlns:a16="http://schemas.microsoft.com/office/drawing/2014/main" id="{164508A4-A439-4866-BD2E-6165ED7AF90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624840" y="0"/>
            <a:ext cx="107289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7429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919702-08CA-41CB-B2FE-B749DB78CD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903436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9007D8E-1B90-4EC3-8F9A-AB43AD140B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84659" y="604313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233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0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09F7984-AFBF-4320-B2D4-00892364EE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12192000" cy="6848071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EEC3F55-E804-41EE-B711-E196C8670E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22515" y="606089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341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0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B04AD63-375F-40E4-9919-8DC55AE6BD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2946837-CB15-4585-BC51-8157855C02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06601" y="620293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346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39738C9-9992-4FFB-8F3A-30BCF44C56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12192000" cy="6845505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3F65D7F-C12B-4F72-9473-E36CCC0B89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20170" y="608752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608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47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CDC127B-ACEB-4385-BFDB-72DB92D6DF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901795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C6AF714-BFEE-4638-8DF9-7D976BA6DF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35580" y="624732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78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0</Words>
  <Application>Microsoft Office PowerPoint</Application>
  <PresentationFormat>Widescreen</PresentationFormat>
  <Paragraphs>0</Paragraphs>
  <Slides>26</Slides>
  <Notes>0</Notes>
  <HiddenSlides>0</HiddenSlides>
  <MMClips>26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Amber Thompson</cp:lastModifiedBy>
  <cp:revision>10</cp:revision>
  <dcterms:created xsi:type="dcterms:W3CDTF">2021-01-04T18:12:04Z</dcterms:created>
  <dcterms:modified xsi:type="dcterms:W3CDTF">2021-01-05T13:41:53Z</dcterms:modified>
</cp:coreProperties>
</file>