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62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5" autoAdjust="0"/>
    <p:restoredTop sz="94660"/>
  </p:normalViewPr>
  <p:slideViewPr>
    <p:cSldViewPr snapToGrid="0">
      <p:cViewPr varScale="1">
        <p:scale>
          <a:sx n="64" d="100"/>
          <a:sy n="64" d="100"/>
        </p:scale>
        <p:origin x="9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11:40:08.791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853 3,'-460'0,"456"-1,-1 0,1 1,-1-1,1 1,-1 0,1 1,-1-1,1 1,-1 0,1 0,0 0,-1 1,1-1,0 1,0 0,0 0,0 1,0-1,1 1,-1 0,1 0,0 0,0 0,0 1,0-1,0 1,1 0,-1 0,1 0,0 0,0 0,1 0,-1 0,1 1,0-1,0 0,1 1,-1-1,1 3,-25 269,-87 146,110-420,0 1,1-1,-1 1,1-1,-1 1,1 0,0-1,0 1,0 0,0 0,1 0,-1 0,1 0,0 0,0 0,0 0,0 0,0-1,1 1,-1 0,1 0,0 0,0 0,0 0,0-1,0 1,0 0,1-1,0 1,-1-1,1 0,0 1,0-1,0 0,0 0,1 0,-1-1,0 1,1 0,0-1,-1 0,1 1,1-1,273-29,-261 25,0 1,0 0,0 2,0-1,0 2,0 0,0 1,0 1,0 0,0 1,-1 1,1 1,-1 0,-1 1,1 0,-1 1,0 0,-1 2,0-1,2 4,4 6,-1 2,-1 0,-1 0,-1 2,-1 0,-1 1,0 0,-2 1,-1 0,-2 0,0 1,-1 1,-2-1,0 1,-2 0,-1 0,-2 17,-6-26,0-1,-1-1,-1 1,-1-1,0-1,-1 1,-1-2,0 1,-1-2,0 1,-1-2,-1 0,0 0,-1-1,0-1,0 0,-1-2,0 1,-1-2,0 0,0-1,-10 2,7 0,-148 62,154-69,-1 0,1-1,-1-1,1-1,-1 0,1-1,0 0,0-1,0-1,1 0,-1-1,1 0,0-1,1 0,0-1,0-1,1 0,0 0,0-1,1-1,0 0,-2-3,-55-44,0 10,43 29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11:38:50.730"/>
    </inkml:context>
    <inkml:brush xml:id="br0">
      <inkml:brushProperty name="width" value="0.1" units="cm"/>
      <inkml:brushProperty name="height" value="0.1" units="cm"/>
      <inkml:brushProperty name="color" value="#008C3A"/>
      <inkml:brushProperty name="ignorePressure" value="1"/>
    </inkml:brush>
    <inkml:brush xml:id="br1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0 1998,'206'-49,"41"24,-1 10,2 11,61 15,262 31,3425-44,-3740 28,-184-16,1-2,1-4,-1-3,22-5,24 2,2055 1,-1364 44,873-45,-1435 13,173 31,-337-32,253 40,18-34,-255-17,864-1,-724-39,-107 11,349-66,-203 23,-14-27,-227 82</inkml:trace>
  <inkml:trace contextRef="#ctx0" brushRef="#br0" timeOffset="16325.662">14824 2290,'1'418,"38"-208,-38 287,6-466,3-40</inkml:trace>
  <inkml:trace contextRef="#ctx0" brushRef="#br0" timeOffset="17725.203">15240 2247,'0'32,"3"-1,1 1,1-1,1 0,2 0,1 0,2-1,1-1,11 20,25 128,72 197,-116-251,-4-87</inkml:trace>
  <inkml:trace contextRef="#ctx0" brushRef="#br0" timeOffset="19399.644">14948 1748,'0'-7,"0"-9,0-10,0-6,0-6,0-3,-7 5,-9 9,-3 2,3 5</inkml:trace>
  <inkml:trace contextRef="#ctx0" brushRef="#br0" timeOffset="20814.197">12909 2456,'0'7,"0"10,0 8,0 8,0 5,7-4,2-1,0 2,-2 1,-2 2,5-6,2-1,-3-6</inkml:trace>
  <inkml:trace contextRef="#ctx0" brushRef="#br0" timeOffset="38542.389">12950 2707,'0'7,"7"2,2 7,8 0,-1 5,-2 6,-3 5,-5 5,5-5,0 0,-2 2,-2 1,-3-4</inkml:trace>
  <inkml:trace contextRef="#ctx0" brushRef="#br0" timeOffset="40903.603">13491 2540,'-2'-3,"1"1,-1-1,0 1,0 0,0 0,-1 0,1 0,0 0,-1 1,1-1,-1 0,1 1,-1 0,0 0,0 0,0 0,0 0,1 1,-1-1,0 1,0-1,0 1,0 0,0 1,0-1,0 0,0 1,0-1,0 1,0 0,0 0,1 0,-1 1,0-1,1 1,-1-1,1 1,-1 0,-6 8,1 1,1-1,0 1,0 1,1-1,0 1,1 0,1 0,0 1,0-1,1 1,1 0,0 0,1 0,0 0,1 0,1 0,0 0,1 0,1 7,1-7,0 0,1 0,0-1,1 1,0-1,1-1,0 1,1-1,0-1,1 1,0-1,1-1,0 0,0 0,1-1,0 0,1-1,0 0,0-1,0 0,1-1,-1-1,1 0,12 2,-15-5,0 0,0-1,0-1,0 0,0 0,0-1,-1 0,1-1,0 0,-1 0,0-1,1-1,-2 1,1-1,0-1,-1 0,0 0,-1 0,1-1,-1 0,0-1,-1 1,0-1,0-1,-1 1,3-6,-2 4,0 0,-1 0,-1-1,0 0,0 1,-1-1,0-1,-1 1,0 0,-1-1,0 1,-1 0,0-1,-1 1,0-1,-1 1,0 0,-1 0,0 0,-1 0,0 0,0 1,-1-1,-1 1,0 0,0 1,-1 0,0 0,-2-1,-150-118,152 125,1 0,-1 0,0 0,0 1,0 0,0 1,-1-1,1 1,0 1,0-1,-1 1,1 1,0-1,-1 1,1 1,0-1,0 1,0 0,0 1,0 0,0 0,1 0,0 1,-1 0,1 0,0 1,-58 42,35-29</inkml:trace>
  <inkml:trace contextRef="#ctx0" brushRef="#br0" timeOffset="41758.336">13116 2165,'0'-7,"0"-10,0-8,0-15,0-8,0-2,0 0,0 2,0 1,0 9</inkml:trace>
  <inkml:trace contextRef="#ctx0" brushRef="#br0" timeOffset="44775.344">11826 2414,'-93'-70,"-53"-36,144 103,0 1,-1 0,1 0,-1 0,0 0,0 0,0 0,0 1,0-1,0 1,-1 0,1 0,0 0,0 0,-1 1,1-1,-1 1,1 0,0 0,-1 0,1 0,-1 1,1 0,0-1,-1 1,1 0,0 1,0-1,0 0,0 1,0 0,0 0,0 0,0 0,1 0,-1 0,1 1,0-1,-1 1,1 0,0-1,1 1,-1 0,0 0,1 1,0-1,0 0,0 0,0 1,0-1,0 0,1 2,-3 8,0 0,0 0,2 0,0 0,0 0,1 0,0 0,2 0,-1 0,2 0,-1 0,2 0,0-1,0 0,1 0,1 0,0 0,0-1,4 5,14 10,-19-19,-1-1,1 1,1-2,-1 1,1 0,0-1,0 0,0-1,1 1,0-1,0 0,0-1,0 0,0 0,2 0,-5-6,0 1,0-1,-1 0,1-1,-1 1,1-1,-1 1,0-1,-1 0,1 0,-1-1,1 1,-1 0,-1-1,1 1,0-1,-1 0,0 1,0-1,-1 0,1 0,-1 1,0-1,0 0,-1 0,1 0,-1 1,-2-6,3 2,-1 0,0-1,0 1,1 0,0 0,0-1,1 1,0 0,1 0,0 0,0 0,0 0,1 0,0 1,1-1,0 1,0 0,0 0,1 0,0 1,1-1,-1 1,1 0,0 1,1 0,-1 0,1 0,0 1,0-1,0 2,7-3,-11 5,0 1,0 0,0-1,0 1,0 1,0-1,0 0,0 1,0-1,-1 1,1 0,0 0,0 0,-1 1,1-1,0 0,-1 1,1 0,-1 0,0 0,0 0,0 0,0 0,0 0,0 0,0 1,-1-1,1 1,-1 0,0-1,1 1,-1 0,-1 0,1 0,0 0,-1-1,1 4,10 124,-11-113,-6 730,-10-657,6-99,-4-21,0-9</inkml:trace>
  <inkml:trace contextRef="#ctx0" brushRef="#br0" timeOffset="45836.99">11617 2082,'0'-7,"0"-10,0-9,0-6,-7-6,-3-4,2-7,0-4,3 1,2 1,2 3,0 3,8 8,2 11</inkml:trace>
  <inkml:trace contextRef="#ctx0" brushRef="#br0" timeOffset="49934.658">10076 2165,'-7'-1,"-1"-1,1 2,-1-1,1 1,-1 0,0 0,1 1,0 0,-1 0,1 1,0 0,-1 1,1-1,0 1,1 0,-1 1,0 0,1 0,0 0,0 1,0 0,1 0,0 0,0 1,0 0,0 0,1 0,-1 2,-2 13,1 0,1 0,1 0,1 0,1 1,1 0,0-1,2 1,0 0,4 14,-3-29,1 0,0 0,0 0,1 0,-1 0,1-1,1 1,-1-1,1 0,0-1,1 1,0-1,-1 0,1 0,1-1,-1 0,1 0,0 0,-1-1,2 0,1 1,57 37,-43-22,-1 1,0 1,-2 1,-1 1,-1 1,0 0,-2 3,-10-18,0 1,-1 0,-1 0,1 0,-2 1,1-1,-2 1,1 0,-1 0,-1 0,0 0,-1 0,0 0,0 0,-1 1,-1-1,0-1,-1 1,0 0,-1 4,-3-6,0-1,0 0,0 0,-1-1,0 0,-1 0,1 0,-1-1,0-1,-1 0,0 0,1-1,-2 0,1 0,0-1,-1-1,1 0,-1 0,0-1,1 0,-1-1,0 0,0-1,1 0,-1-1,0 0,1 0,-1-1,1-1,0 0,0 0,1-1,-1 0,1-1,0 0,-2-2,3 2,1-1,0 0,0 0,1 0,0-1,0 0,1 0,0-1,0 1,1-1,0 0,0-1,1 1,1 0,-1-1,2 0,-1 1,1-1,1 0,0 0,0 0,1 0,0 1,1-1,0 0,0 1,1-1,0 1,1 0,0 0,0 0,1 1,0-1,3-1,229-145,-52 55,-174 92,-1-1,-1-1,0 1,0-2,0 1,-1-1,-1 0,0-1,-1 0,0 0,-1 0,0-1,-1 1,0-1,-1 0,0-1,-1 1,-1 0,0-1,-1 1,-1-5,3 8,0-1,-1 1,0-1,-1 0,0 1,-1-1,0 1,-1-1,0 1,-1-1,0 1,0 0,-1 0,-1 0,1 1,-2-1,1 1,-1 0,0 1,-1 0,0 0,-1 0,1 1,-2 0,1 0,-1 1,1 0,-2 0,1 1,-1 1,1-1,-1 2,0-1,-1 1,-6-1,8 4,0 1,0-1,0 1,0 1,0 0,1 0,-1 0,1 1,0 1,-1-1,1 1,1 1,-1-1,1 1,-3 2,-12 10</inkml:trace>
  <inkml:trace contextRef="#ctx0" brushRef="#br0" timeOffset="50870.351">10035 1956,'7'0,"2"-7,0-17,-2-10,5-1,1-8,-2-3,-3 5</inkml:trace>
  <inkml:trace contextRef="#ctx0" brushRef="#br0" timeOffset="52966.665">8327 2206,'418'1,"-414"0,0-1,0 1,0 0,0 1,0-1,0 0,-1 1,1 0,-1 0,1 0,-1 0,0 1,0-1,0 1,0 0,0 0,0 0,-1 0,0 1,1-1,-1 0,0 1,-1 0,1-1,-1 1,0 0,1 0,-2 0,1 2,9 127,-10-115,-3 55,-3-1,-2 1,-4-2,-3 0,-3 0,-4-1,-2-2,-17 32,28-73</inkml:trace>
  <inkml:trace contextRef="#ctx0" brushRef="#br0" timeOffset="54590.116">8661 1915,'0'-7,"0"-10,0-15,0-10,0-5,0-1,0 0,0 8</inkml:trace>
  <inkml:trace contextRef="#ctx0" brushRef="#br0" timeOffset="57815.077">7204 2247,'-90'113,"81"-96,2 1,1 1,0-1,1 1,1 0,1 0,1 0,0 0,1 1,1-1,1 0,1 1,1-1,1 0,0 0,1-1,1 1,4 6,3 8,2 0,1-1,2-1,0-1,3 0,0-2,2 0,1-2,12 11,-33-33,0 0,0-1,0 1,0-1,1 0,-1 0,1 0,0 0,0 0,0-1,0 0,0 0,0 0,1 0,-1 0,1-1,-1 0,1 0,0-1,-1 1,1-1,0 0,0 0,-1 0,1-1,0 1,-1-1,1-1,-1 1,1-1,-1 1,1-1,-1 0,0-1,0 1,0-1,0 0,-1 0,1 0,-1 0,0 0,1-1,-1 0,2-16,0 0,-2 0,0 0,-1 0,-1 0,-1 0,-1 0,-3-18,1-12,4 44,0 0,0-1,-1 1,0-1,-1 1,0 0,0 0,0-1,0 1,-1 0,0 0,0 0,-1 0,0 1,0-1,0 1,-1-1,1 1,-1 0,-1 0,1 1,-1-1,1 1,-1 0,0 1,-1-1,1 1,-1 0,1 0,-1 0,0 1,0 0,0 0,0 1,-5-1,6 2,1 0,0 1,-1 0,1-1,0 2,0-1,0 0,0 1,0 0,0 0,0 0,0 0,1 1,-1-1,1 1,0 0,-1 0,2 0,-1 1,0-1,0 1,1-1,0 1,0 0,0 0,0 1,-2 1,-11 18</inkml:trace>
  <inkml:trace contextRef="#ctx0" brushRef="#br0" timeOffset="58981.704">7245 1915,'0'-7,"-7"-3,-3-6,2-8,0-6,3-6,2-4,2-1,0-9,1-3,0 1,1 2,-1 3,7 8,3 12</inkml:trace>
  <inkml:trace contextRef="#ctx0" brushRef="#br0" timeOffset="62087.674">5496 2330,'-3'-7,"-1"-1,0 0,0 1,-1 0,0 0,0 0,-1 1,0 0,0 0,0 0,-1 1,1 0,-1 0,-1 0,1 1,-1 0,1 1,-1 0,0 0,-1 0,1 1,0 0,-1 1,1 0,-1 0,1 1,-6 1,-1-4,8 1,5 1,1 0,0 0,-1 0,1 1,0-1,-1 0,1 1,-1-1,1 1,-1-1,0 1,1 0,-1 0,1-1,-1 1,0 0,1 1,-1-1,1 0,-1 0,0 1,1-1,-1 1,1-1,-1 1,1 0,0-1,-1 1,1 0,0 0,-1 0,1 0,0 0,0 0,0 1,0-1,0 0,0 0,0 1,0-1,0 1,1-1,-1 1,1-1,-1 1,1-1,0 1,-1-1,1 2,25 220,-26-219,1-1,-1 1,1 0,-1-1,1 1,0-1,0 1,1 0,-1-1,1 1,0-1,-1 1,2-1,-1 0,0 1,1-1,-1 0,1 0,0 0,0 0,0 0,1 0,-1 0,1-1,-1 1,1-1,0 0,0 0,0 0,0 0,0-1,1 1,-1-1,0 1,1-1,-1 0,1-1,1 1,133-29,-48 2,-85 23,0 1,-1 1,1-1,0 1,0 0,0 0,0 0,0 1,0-1,0 1,0 0,0 1,0-1,0 1,0 0,0 1,0-1,-1 1,1 0,0 0,-1 0,0 0,1 1,-1 0,0 0,0 0,0 1,-1-1,1 1,-1 0,0 0,0 0,0 0,-1 0,1 1,-1-1,0 1,-1 0,1-1,-1 2,3 22,-1 0,-1 0,-2 0,-1 1,-1-1,-1 0,-2 0,-1 0,-3 7,3-26,1-1,-2 0,1-1,-1 1,0-1,0-1,-1 1,0-1,0-1,-1 1,1-1,-1-1,0 0,0 0,-1-1,1 0,-1 0,0-1,0 0,1-1,-1 0,0-1,0 0,0-1,0 0,0 0,0-1,0 0,-4-2,-23 2,-232-32,263 33,1-1,-1-1,1 1,-1-1,1 0,0 0,0 0,1-1,-1 0,1 0,0 0,0 0,0-1,0 0,1 1,0-1,0 0,-1-2,-14-30</inkml:trace>
  <inkml:trace contextRef="#ctx0" brushRef="#br0" timeOffset="62966.389">5246 1915,'0'-7,"7"-17,3-11,-1-14,-2-5,-1-1,-3 2,-1 2,-2 11</inkml:trace>
  <inkml:trace contextRef="#ctx0" brushRef="#br1" timeOffset="74934.452">14824 1123,'-57'-80,"45"65,0-2,1 1,0-2,2 1,0-2,1 1,0-1,-1-10,-48-98,47 112,-9-17,0 1,-3 1,0 1,-2 1,-1 2,-1 0,-23-17,31 28,-1 2,0 1,-1 0,0 2,-1 0,0 1,0 1,-1 1,0 1,0 1,-1 1,-20-1,-86-13,-67 4,183 19,0 1,1 0,0 1,0 0,1 1,0 1,0-1,1 2,0-1,0 2,1-1,1 1,0 0,0 1,1 0,1 0,0 1,0 0,-54 127,-43 118,53-109,41-121,-23 43,31-69,0-1,-1 0,1 0,-1 0,1 0,0 0,-1 0,1-1,-1 1,0 0,1-1,-1 1,0-1,1 0,-1 1,0-1,1 0,-1 0,0 0,0 0,1-1,-1 1,0 0,1-1,-1 1,0-1,1 1,-1-1,1 0,-1 0,1 0,-1 0,1 0,0 0,-1 0,1 0,0 0,0-1,0 1,0 0,0-1,0 1,0-1,-15-17,2-2,0 0,1 0,1-1,1-1,1 0,0 0,-1-12,-11-22,3 6,14 35,0 0,-1 0,0 1,-2 0,0 0,0 1,-2 0,1 0,-10-9,-93-77,-62 15,-23 3,-154 80,330 2,1 0,0 2,0 0,0 2,0 0,0 1,1 1,-1 0,2 2,-1 0,1 2,0 0,-10 7,15-10,0 0,0 1,0 0,1 1,0 0,0 1,1 0,1 1,0 1,0-1,1 1,1 1,0 0,0 0,1 1,1-1,1 1,0 1,0-1,2 1,-1 3,-2 262,5-278,-1-1,1 0,-1 0,0 0,1 0,-1 0,0 0,0-1,0 1,0-1,0 1,0-1,0 1,0-1,0 0,1 0,-1 0,0 0,0-1,0 1,0 0,0-1,0 0,0 1,0-1,0 0,1 0,-1 0,0 0,1 0,-1 0,0 0,1-1,0 1,-1-1,1 1,0-1,0 1,-1-1,1 0,1 1,-1-1,0 0,0 0,1 0,-1 0,1 0,-1 0,1 0,0 0,0-1,-9-9,-130-181,121 172,-1 1,0 0,-2 1,0 1,-1 1,0 1,-2 1,1 2,-2 0,0 1,0 1,-1 2,-1 0,-6 0,30 8,-40-8,0 1,0 2,-1 2,1 2,-1 2,0 2,1 1,-1 3,1 2,1 1,-1 2,2 2,-21 10,33-15,-522 164,535-167,7-4,-1 0,1 1,-1 1,1-1,0 2,0-1,0 1,1 0,-1 1,1 0,0 1,0-1,1 2,-1-1,2 1,-1 0,1 0,0 1,0-1,1 1,0 1,-1 2,7-5,0-1,1 1,0 0,0-1,0 1,1-1,-1 0,2 0,-1 0,0 0,1-1,0 1,0-1,0 0,0 0,1 0,0-1,0 0,0 1,0-2,3 2,31 27,-24-16,-1 0,-1 1,-1 0,0 1,-1 0,-1 1,0 0,-2 0,0 1,3 10,36 118,-36-90,-34-88,-265-523,105 228,178 314,-1 1,-1-1,0 1,-1 1,0-1,0 1,-1 1,0 0,-1 0,0 0,0 2,-1-1,0 1,0 1,-1 0,0 0,0 1,0 1,-1 0,0 1,1 0,-1 1,0 0,0 1,0 0,-1 1,12 0,-13-2,1 1,0 0,0 1,-1 1,1 0,0 1,0 0,0 1,0 0,1 2,-1-1,1 2,0 0,0 0,1 1,0 1,-9 6,-6 12,2 1,0 1,2 1,1 1,2 2,0-1,1 5,6-7,2 1,0 0,3 1,0-1,2 2,1-1,1 1,2 0,2 22,4 277,-4-331,0 1,1-1,-1 1,1-1,-1 1,0 0,1-1,-1 1,0 0,1-1,-1 1,0 0,0-1,0 1,0 0,0-1,0 1,0 0,0-1,0 1,0 0,0 0,0-1,0 1,-1 0,1-1,0 1,0 0,-1-1,1 1,0-1,-1 1,1 0,-1-1,1 1,-1-1,1 1,-1-1,1 0,-1 1,0-1,1 1,-1-1,1 0,-1 0,0 1,1-1,-1 0,0 0,0 0,1 0,-1 0,0 0,1 0,-1 0,0 0,1 0,-1 0,0 0,0 0,1-1,-32-41,-43-187,29 61,-97-86,134 239,-1 0,0 0,-1 1,-1 0,0 1,0 0,-2 1,1 1,-2 0,1 1,-1 0,-1 1,0 1,0 0,0 2,-1-1,0 2,-1 0,1 2,-17-3,-549 9,575-3,0 0,0 0,-1 1,1 0,0 1,0 0,1 0,-1 0,0 1,1 1,-1-1,1 1,0 0,0 1,1 0,-1 0,1 0,0 1,1-1,-1 2,1-1,0 0,1 1,-1 0,1 0,-2 6,-7 20,0 1,2 0,2 1,1 0,1 0,2 1,2 0,1 0,2 0,2 0,2 8,-7 164,4-206,-1 0,1 0,-1 0,0-1,1 1,-1 0,0 0,0 0,0 0,-1 0,1 0,0 0,-1-1,1 1,-1 0,1 0,-1 0,0-1,0 1,0 0,0-1,0 1,0-1,0 1,-1-1,1 0,0 1,-1-1,1 0,-1 0,0 0,1 0,-1 0,0 0,0-1,1 1,-1-1,0 1,0-1,0 1,0-1,1 0,-1 0,0 0,0 0,0 0,0 0,0-1,0 1,0-1,1 1,-1-1,0 0,0 0,-1 0,-61-146,52 104,-154-434,143 417,18 40,-1 0,-1 1,-1 0,0 0,-2 0,0 1,-1 1,0 0,-2 0,0 1,-1 1,0 0,-1 1,-1 1,0 0,-16-9,-303-124,292 132,8-1,0 1,-1 2,-1 2,0 1,0 1,0 3,-1 1,0 1,0 3,0 1,0 1,1 2,-1 2,1 2,-1 1,11 0,1 1,1 2,-1 0,2 1,0 2,1 0,0 2,1 0,1 1,1 2,-2 3,10-5,1 0,1 1,1 1,1-1,0 2,2-1,0 1,-2 18,-12 36,0 6,3 1,4 1,3 0,4 1,4 0,4 13,-8-12,-3-56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customXml" Target="../ink/ink1.xml"/><Relationship Id="rId5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4303" y="0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3 – Maths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82F57D-67CA-4DB1-AB4B-83B5263F4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28722"/>
            <a:ext cx="12101609" cy="5265876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F8D9672-3AB9-48B2-B980-7108898062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22189" y="6188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5F6DE7A-73FA-4DD1-B563-D22E85A84E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6258" y="368703"/>
            <a:ext cx="10515600" cy="3856158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72E831D-C6DB-441A-AD5B-7FB4DC550B00}"/>
              </a:ext>
            </a:extLst>
          </p:cNvPr>
          <p:cNvSpPr/>
          <p:nvPr/>
        </p:nvSpPr>
        <p:spPr>
          <a:xfrm>
            <a:off x="568171" y="5424256"/>
            <a:ext cx="11159231" cy="14337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F868F54-DF91-41B2-8E1D-5C1DC12930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72847" y="654050"/>
            <a:ext cx="7951081" cy="4351338"/>
          </a:xfrm>
          <a:prstGeom prst="rect">
            <a:avLst/>
          </a:prstGeom>
        </p:spPr>
      </p:pic>
      <p:pic>
        <p:nvPicPr>
          <p:cNvPr id="1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C36336-D69D-4197-B2B3-3BEAF126D9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88193" y="858855"/>
            <a:ext cx="886626" cy="88662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7F5C6137-A01A-497F-A2BC-1D6C1F206713}"/>
                  </a:ext>
                </a:extLst>
              </p14:cNvPr>
              <p14:cNvContentPartPr/>
              <p14:nvPr/>
            </p14:nvContentPartPr>
            <p14:xfrm>
              <a:off x="7502317" y="4150983"/>
              <a:ext cx="338760" cy="64188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7F5C6137-A01A-497F-A2BC-1D6C1F20671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493677" y="4141983"/>
                <a:ext cx="356400" cy="65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1F5AB33E-CD83-4A10-BF25-E75C7979D168}"/>
                  </a:ext>
                </a:extLst>
              </p14:cNvPr>
              <p14:cNvContentPartPr/>
              <p14:nvPr/>
            </p14:nvContentPartPr>
            <p14:xfrm>
              <a:off x="3072877" y="5381463"/>
              <a:ext cx="5577840" cy="1240920"/>
            </p14:xfrm>
          </p:contentPart>
        </mc:Choice>
        <mc:Fallback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1F5AB33E-CD83-4A10-BF25-E75C7979D16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054877" y="5372823"/>
                <a:ext cx="5613480" cy="1267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9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3C0BB0-D5D4-4B5A-ADAC-23A632605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4813" y="431830"/>
            <a:ext cx="10929626" cy="547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55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2B0C6B-62EE-4598-8061-64B6C21D5A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02" y="343055"/>
            <a:ext cx="12063195" cy="545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86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193C23C5-B8DC-4408-8611-B5B9CD4AC1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9493" y="245398"/>
            <a:ext cx="11510098" cy="615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60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</TotalTime>
  <Words>4</Words>
  <Application>Microsoft Office PowerPoint</Application>
  <PresentationFormat>Widescreen</PresentationFormat>
  <Paragraphs>1</Paragraphs>
  <Slides>6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Lesson 3 – Maths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29</cp:revision>
  <dcterms:created xsi:type="dcterms:W3CDTF">2020-11-04T14:17:41Z</dcterms:created>
  <dcterms:modified xsi:type="dcterms:W3CDTF">2020-11-05T11:41:56Z</dcterms:modified>
</cp:coreProperties>
</file>