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DF896-F47A-438D-9550-7BECD69F84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2A91C4-ED77-404E-AD71-A626BBD105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BF7EF-136D-4C1B-A8DD-089A9198B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A2122-A981-43B7-8D33-29E4C46F3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A5FEE-6B48-4A1F-A98F-D244AB6E1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01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54A32-8B6B-4E37-A282-A9C4BD8E5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30E68-C534-402E-9F09-34C4A6FEA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5BA40-605F-4CF8-838C-768992B17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C48CF-173D-467B-B3DD-E88FE5638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163F1-3A39-4E8E-9674-AB51C7AF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67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E6CE7-B1D0-4BAC-BFDF-5D67975D7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1F09A-42D7-4213-9CB1-30405CCB1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C6CE8-B9CE-4500-A3ED-BE36C2D1A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202C7-BB61-47AC-9485-D50C1D586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96D87-2789-4B43-9111-16B1E23EA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62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4FAE7-9E03-4EDC-9CF3-0191F6C73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CF2AC-7704-46F2-B400-F9B94281C9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C06D7E-80F6-47E2-BD54-9B4F75ADC1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6FC658-47D8-4843-B6AF-83419A336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0539B8-3A57-4B42-92EF-DD0012EDC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F92142-3CCE-4342-BB6E-AA9BDB4DA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83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C9B0A-BA97-4095-8822-CAF76B9FD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0F313-F03C-4218-925F-E1EA9D9E4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376D20-0421-402C-B621-96894CBF81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95CEF2-F558-49AF-A970-69DB62F85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EC7163-8185-48C8-9BF0-6CFBFE4971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11038E-9368-4E69-9098-646B43D84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5D3C95-CF35-4D70-911C-CFF972A5C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9E043-839D-435F-B2C8-AB96784A8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194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BDDE5-020D-43D4-A2CE-8F5B42C35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B1A36-948E-492C-8DBC-0E87358B7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BF001B-245C-4138-B0FB-D703B3936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C16403-2C11-4789-BF1A-9A9F3BAD9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19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2BEF8A-4BFB-419F-AAE7-4C08161FC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743B37-3A1A-4BDB-AA5D-70999E26D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F66B0B-EA48-4613-B14D-4A6F00746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0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0DEC8-8E97-401A-96B6-5246F077F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E4525-5222-4D79-A486-FE336CE86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0C45A-7D57-4C50-B612-657325401B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F1F9F-1934-4B5A-9E2D-428F9B462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4FC9CC-2440-4752-B53C-561D48C1F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69D897-7EE9-4A99-9379-E7E071CD7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832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2A945-D34B-4D88-AA09-D706EB261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45EDE5-6BD9-4B15-906E-1AA06C0392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640A9-1DF2-432E-AC9D-A5D9C20FF5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E9D89-AC63-4258-B36D-B74475DD2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D05CD-FA6E-48D8-908D-F70A739F7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37635-A08C-41BE-AA21-23D0ACD3A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195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404C-01EF-4292-96B3-C3C5009D2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502951-D315-4378-8A43-6840A9C07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DB2BA-2CD8-41FE-B630-C9F611E48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BAF1F-05F4-41F7-AD0A-06D488801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9D3C30-7648-4F9C-B216-686CE666F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882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1E8003-7B0A-4DF5-B5AF-9D150EDB8A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4476C-6914-43D4-BCA1-AEEC41D85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F0A55-742D-4C62-AE0D-EB86DA6DB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14BD-F311-4115-8FAE-45802962E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8BF60-EAC6-43BE-AF0B-E914365C2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0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504B74-4487-402D-8173-5FEB597DD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2DD58F-E57F-4C95-B713-565DEBB8D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0BC0A-DCF2-4D53-82D7-C9553434F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99278-ED1B-4EC2-BE5F-81F41398E7DB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F68C3-F209-4299-8A84-40C3DC12A7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7AB031-F221-4D84-A59E-DDBF83FB87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74A41-312A-4ADC-9E7A-DB83E43B5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05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35E8E1-D91A-4199-A371-79FCAEE33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17" y="0"/>
            <a:ext cx="120733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94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0D2B40-E56E-4412-BFA8-AE4FBDBA7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850" y="0"/>
            <a:ext cx="9282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28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B9D804-AA18-4F33-8E72-D774BA4F5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117" y="0"/>
            <a:ext cx="104977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10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D8989A-78DE-4E72-B5C0-E1D2FEEBA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80" y="0"/>
            <a:ext cx="106428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1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3979D2-EF4C-4A43-ACC2-1611CA630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86" y="0"/>
            <a:ext cx="11217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848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4C6478-D888-45FE-A18F-0759B7EAD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781" y="0"/>
            <a:ext cx="9850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3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334DCA-F94E-4DC5-937B-B2646C116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3188"/>
            <a:ext cx="12192000" cy="559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1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F021E0-CC2B-4025-B9B3-A42C0EB2C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13" y="0"/>
            <a:ext cx="103339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0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2020-11-07T11:23:16Z</dcterms:created>
  <dcterms:modified xsi:type="dcterms:W3CDTF">2020-11-07T11:26:36Z</dcterms:modified>
</cp:coreProperties>
</file>