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57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C6417E-B6AD-47A0-9E56-46BC32C8935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5820D12-9629-4A48-A5A7-4B7AB8A604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8B89D5-E91A-470C-A318-1F1E1CBE09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E7196-E79F-478F-9B90-E4EAD42EA55B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1709E3-91BF-4280-B614-42469FC187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DD7A64-7C70-4C0E-B0EF-CAD2FB7A7B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8F009-6BD7-43DE-B186-1A30F46D53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51540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B3BDCC-D36A-427C-BEF6-F021FBB45A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D0D88C-D9FE-4DA5-93ED-A75C6AF7CDF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B3BFC3-849C-4C89-A306-2C1B49EA75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E7196-E79F-478F-9B90-E4EAD42EA55B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201651-AEC9-41C7-85CB-88B44E3A72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CA4E2C-ADA5-49E6-93A4-E4981F3EE6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8F009-6BD7-43DE-B186-1A30F46D53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52801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3421F7-9720-461F-A5D9-7F547B88C5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699232-7B1E-431F-906E-003F978A6A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65CF5B-039F-4EA1-9331-BDF9373589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E7196-E79F-478F-9B90-E4EAD42EA55B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3868B8-1958-44AF-8A56-2A5CE4B10E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36B016-5F1B-435D-9A99-C03F489476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8F009-6BD7-43DE-B186-1A30F46D53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72940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01B74F-99D7-462E-AE1E-6D8618D139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3F8AF2-008B-461F-A652-7394732C601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09DAC72-2DA3-4FB6-B3FD-99BB576405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A0EA21D-2662-461A-8C30-A446F2BEF6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E7196-E79F-478F-9B90-E4EAD42EA55B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9B4EA6-5C71-4B8C-A2C3-41C8AFB8CD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0776391-74AA-4469-9BF5-7F35C2A514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8F009-6BD7-43DE-B186-1A30F46D53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75673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7138C7-1F02-42E3-993C-F7F0B88ECC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451EC7-60EC-4879-9F22-55BB54245E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7FA81A1-9623-4869-B02E-7015E65F87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BD225E5-B0BF-4956-9909-6FD17DD7D44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6EE0065-603A-4BAF-98E7-D109C66B6B5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786EA90-B836-4EB1-808E-EC33CCB160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E7196-E79F-478F-9B90-E4EAD42EA55B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B5DE453-4C55-4478-A0D0-1263D2A229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6A23775-BDB1-4529-880E-8CCF8CBB12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8F009-6BD7-43DE-B186-1A30F46D53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54194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F658C0-88A2-4B81-8B91-33F01E09FA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2F38A98-64C6-4EA7-8CB9-A73870C486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E7196-E79F-478F-9B90-E4EAD42EA55B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17C193F-C4F6-454B-8011-36CAC0451E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C20BF42-1363-421A-9338-9333356F8D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8F009-6BD7-43DE-B186-1A30F46D53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17877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3184BBA-8879-461D-95AC-0721B3647D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E7196-E79F-478F-9B90-E4EAD42EA55B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DC05E87-0EC0-44F3-B766-5124792E35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58C455-A79A-4933-922B-9165727EDB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8F009-6BD7-43DE-B186-1A30F46D53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13871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711AFD-1949-4EB5-A280-6F4C3CB9B5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854E1D-1297-4265-AC44-D9BBA45C6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F3E01C-E096-4005-A491-396FE1CA8D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517E4B3-CCA8-4E25-9914-7AF6ED41CF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E7196-E79F-478F-9B90-E4EAD42EA55B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9110BB7-9E61-46B9-ACD6-97446ED55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094E48C-23C9-42E5-BDBF-51B1FF40BD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8F009-6BD7-43DE-B186-1A30F46D53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80147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AEEEB4-9D77-482A-87F3-65ECC3AFC6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2FF58D9-A7AE-49ED-85BA-27E49FC9270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C3E4835-9E33-460A-9A99-28BACC083D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8B3EE7-B397-4A84-A79D-123269D24B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E7196-E79F-478F-9B90-E4EAD42EA55B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381E059-2CEC-46D0-8720-6A0B1C0113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19FB785-A09B-4DF0-9D40-0E3C952FE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8F009-6BD7-43DE-B186-1A30F46D53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24482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E4E8A1-2C26-4634-96D3-C9B826EE4B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E0821BE-423D-4B7F-8EAD-29D34F94532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338308-542A-4B05-914F-C4CB3DCEF5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E7196-E79F-478F-9B90-E4EAD42EA55B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79FD1A-A4D8-4C64-9476-65C801265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02BE6B-58D7-4BD3-B691-489FFE3606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8F009-6BD7-43DE-B186-1A30F46D53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1278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C5A4859-5B8B-4D21-87B5-B67808C2CF8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0DF9B19-9701-42A3-8165-0A1C2D754E8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E8961D-40F5-421F-AF01-BF2CDEBB76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E7196-E79F-478F-9B90-E4EAD42EA55B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A71C7D-4F99-4861-8208-5D6D586BCA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3860A4-72FC-4B1C-93F5-3356A59B99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8F009-6BD7-43DE-B186-1A30F46D53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39840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49A7A56-A16F-454F-901F-67B63CAE11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B7A10F-6C9A-47B1-9B59-7FE9C63CBC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AEE04-35C0-495D-A488-8FAE81F0A0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DE7196-E79F-478F-9B90-E4EAD42EA55B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436151-00D6-4BB4-9C54-270E567BD93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370C57-1C65-4D80-9F7B-6F665DA728D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F8F009-6BD7-43DE-B186-1A30F46D53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44182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2.png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36ECFE3-DFAC-4CFC-BBA7-9E4239B237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5376" y="0"/>
            <a:ext cx="11361248" cy="6858000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49CEC49-A1CE-4EFC-AAA5-CCCB52D819E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6935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5861"/>
    </mc:Choice>
    <mc:Fallback>
      <p:transition spd="slow" advTm="358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FCCF624-3B89-4B9B-9F89-7D3819825E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35178" y="0"/>
            <a:ext cx="9121643" cy="6858000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47DE06D9-4E95-411F-A813-155A1AEBB8A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4373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057"/>
    </mc:Choice>
    <mc:Fallback>
      <p:transition spd="slow" advTm="210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5C8AEC8-392E-4D80-8E6C-A1B76E23F13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49879" y="0"/>
            <a:ext cx="9092242" cy="68580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4CF3A22-DA02-481E-85B6-3923D544301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758"/>
    </mc:Choice>
    <mc:Fallback>
      <p:transition spd="slow" advTm="147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DF4B765-355B-486E-BACE-11B684F719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86656" y="0"/>
            <a:ext cx="9218688" cy="685800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589AB2B3-BC3C-4838-9F1D-D38AB5D453D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933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3413"/>
    </mc:Choice>
    <mc:Fallback>
      <p:transition spd="slow" advTm="334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9D4FEA8-DAF9-4111-819E-E6321A573D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37239" y="0"/>
            <a:ext cx="9117521" cy="685800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2C842A64-A4D4-425F-87EE-913AF7FD023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422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4247"/>
    </mc:Choice>
    <mc:Fallback>
      <p:transition spd="slow" advTm="342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6D3DCF8-3966-4048-8D80-37EB4FB579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84593" y="0"/>
            <a:ext cx="9022814" cy="685800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8D4D99D4-E375-4104-ADDD-59367A5645C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7879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938"/>
    </mc:Choice>
    <mc:Fallback>
      <p:transition spd="slow" advTm="289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4E66BA3-2182-4360-8EB7-F1F169F97D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17643" y="0"/>
            <a:ext cx="8956713" cy="685800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B3C63251-CCC2-413C-9C13-A54590B8687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290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340"/>
    </mc:Choice>
    <mc:Fallback>
      <p:transition spd="slow" advTm="403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8730079-9FED-439C-8122-2A5E1DD2CB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69226" y="0"/>
            <a:ext cx="9053547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3F9AFD0D-6204-48ED-89BC-08272272137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1662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4913"/>
    </mc:Choice>
    <mc:Fallback>
      <p:transition spd="slow" advTm="349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34D115C-AB99-4D1E-83CD-E96E644237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97287" y="0"/>
            <a:ext cx="8997425" cy="68580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E740C83-29C0-4C07-B887-F50B1C150C0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153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8451"/>
    </mc:Choice>
    <mc:Fallback>
      <p:transition spd="slow" advTm="384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93F3C51-625C-4A4C-868A-BF6B71D602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30798"/>
            <a:ext cx="12192000" cy="5996403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7B97A4D-99FB-411B-954B-DD82FBD881A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0768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9040"/>
    </mc:Choice>
    <mc:Fallback>
      <p:transition spd="slow" advTm="690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97BE49EC-54F8-4B8C-ABEC-53002EDEAE83}"/>
              </a:ext>
            </a:extLst>
          </p:cNvPr>
          <p:cNvSpPr/>
          <p:nvPr/>
        </p:nvSpPr>
        <p:spPr>
          <a:xfrm>
            <a:off x="1331650" y="3027285"/>
            <a:ext cx="168676" cy="22194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632FE5F-B5BC-4A9F-A258-5FA7483DDFF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83953"/>
            <a:ext cx="12192000" cy="6290094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249A416D-1F4C-4D40-8513-4E1B75E2451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7593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5652"/>
    </mc:Choice>
    <mc:Fallback>
      <p:transition spd="slow" advTm="556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0</Words>
  <Application>Microsoft Office PowerPoint</Application>
  <PresentationFormat>Widescreen</PresentationFormat>
  <Paragraphs>0</Paragraphs>
  <Slides>11</Slides>
  <Notes>0</Notes>
  <HiddenSlides>0</HiddenSlides>
  <MMClips>11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J. Chambers</dc:creator>
  <cp:lastModifiedBy>J. Chambers</cp:lastModifiedBy>
  <cp:revision>4</cp:revision>
  <dcterms:created xsi:type="dcterms:W3CDTF">2021-01-22T14:24:42Z</dcterms:created>
  <dcterms:modified xsi:type="dcterms:W3CDTF">2021-01-23T17:11:10Z</dcterms:modified>
</cp:coreProperties>
</file>