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61" r:id="rId4"/>
    <p:sldId id="260" r:id="rId5"/>
    <p:sldId id="259" r:id="rId6"/>
    <p:sldId id="258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160EA64-D806-43AC-9DF2-F8C432F32B4C}" type="datetimeFigureOut">
              <a:rPr lang="en-US" dirty="0"/>
              <a:pPr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9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AF6501-CD90-4AEC-A656-6FF708BA08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5745"/>
            <a:ext cx="12192000" cy="606651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68404E7-EA3F-42ED-8F6E-9D5E67CC14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595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328"/>
    </mc:Choice>
    <mc:Fallback>
      <p:transition spd="slow" advTm="353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5199D8-4A88-4E09-9F30-6FE36B618E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1840"/>
            <a:ext cx="12192000" cy="50247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D739972-C056-4E94-BAFF-7B920B1D90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5153" y="5139894"/>
            <a:ext cx="4035872" cy="160978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5569B6D-15BF-4561-A493-FA5C3C7A82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131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558"/>
    </mc:Choice>
    <mc:Fallback>
      <p:transition spd="slow" advTm="435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FA402E-EE7D-4197-96D7-4F69C3EA4A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6601"/>
            <a:ext cx="12192000" cy="6624797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F130A0C-DB41-421D-92E3-7F743C7DF8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569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948"/>
    </mc:Choice>
    <mc:Fallback>
      <p:transition spd="slow" advTm="509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B0D2C2-E340-411A-9FC4-CD298A84E2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8739"/>
            <a:ext cx="12192000" cy="662052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7C4BE63-B6A6-4086-B0BE-AFBBC7F147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6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108"/>
    </mc:Choice>
    <mc:Fallback>
      <p:transition spd="slow" advTm="24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CD89B1-CDCF-45DD-AD9D-AD48BF4CCE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4861"/>
            <a:ext cx="12192000" cy="648827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FADA945-E125-4F38-A5AB-C6D8F64002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296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174"/>
    </mc:Choice>
    <mc:Fallback>
      <p:transition spd="slow" advTm="351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A2AB1E8-5D7A-4CEE-84E5-4F39F5C42E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63150"/>
            <a:ext cx="12192000" cy="653169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ACAC93A-9C6E-418C-B071-6B4A9819DD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77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836"/>
    </mc:Choice>
    <mc:Fallback>
      <p:transition spd="slow" advTm="67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EB4A0A-D6A1-425B-8824-0C65F4A8D2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3076" y="0"/>
            <a:ext cx="10173810" cy="445944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3BC48A-5A58-41F0-92C9-300EF2156C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3495" y="4397532"/>
            <a:ext cx="8345010" cy="2460468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521AE792-6B44-4192-92B8-9B81C3D70B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636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900"/>
    </mc:Choice>
    <mc:Fallback>
      <p:transition spd="slow" advTm="45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EB4A0A-D6A1-425B-8824-0C65F4A8D2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2660"/>
            <a:ext cx="12192000" cy="544201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5CC534C-F0D9-485E-87B1-AAC94FE597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399" y="1483773"/>
            <a:ext cx="3648075" cy="5524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C26C0E8-FDDC-47EF-97D7-44A7C11917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623" y="4087519"/>
            <a:ext cx="2819400" cy="609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BDF7B9B-5947-4132-AE89-2312BA4DED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08479" y="2209797"/>
            <a:ext cx="4505325" cy="5810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942A0A-E76D-4629-B139-947C7184DF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7090" y="4966046"/>
            <a:ext cx="3952875" cy="5619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87FD9F-C97B-4AFF-9FBD-B602ACD9ECC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55249" y="4877270"/>
            <a:ext cx="2362200" cy="5143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E4918CF-F077-4BCE-B22E-191BC48D7D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44886" y="1341614"/>
            <a:ext cx="4762500" cy="6953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46FF3AA-C3B1-49BE-AE77-320B27FE7AA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49511" y="2095591"/>
            <a:ext cx="3629025" cy="7143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EA64199-383B-4D11-8C34-CFFD6F91B8C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48021" y="4010209"/>
            <a:ext cx="2895600" cy="600075"/>
          </a:xfrm>
          <a:prstGeom prst="rect">
            <a:avLst/>
          </a:prstGeom>
        </p:spPr>
      </p:pic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9CE906AD-CB4F-4557-BD10-3E991361A6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703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154"/>
    </mc:Choice>
    <mc:Fallback>
      <p:transition spd="slow" advTm="1451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54</TotalTime>
  <Words>0</Words>
  <Application>Microsoft Office PowerPoint</Application>
  <PresentationFormat>Widescreen</PresentationFormat>
  <Paragraphs>0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Gill Sans MT</vt:lpstr>
      <vt:lpstr>Parcel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4</cp:revision>
  <dcterms:created xsi:type="dcterms:W3CDTF">2021-01-19T17:27:29Z</dcterms:created>
  <dcterms:modified xsi:type="dcterms:W3CDTF">2021-01-19T18:21:30Z</dcterms:modified>
</cp:coreProperties>
</file>