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1" r:id="rId12"/>
    <p:sldId id="266" r:id="rId13"/>
    <p:sldId id="267" r:id="rId14"/>
    <p:sldId id="268" r:id="rId15"/>
    <p:sldId id="269" r:id="rId16"/>
    <p:sldId id="270" r:id="rId17"/>
    <p:sldId id="272" r:id="rId18"/>
    <p:sldId id="273" r:id="rId19"/>
    <p:sldId id="274" r:id="rId20"/>
    <p:sldId id="276" r:id="rId21"/>
    <p:sldId id="275" r:id="rId22"/>
    <p:sldId id="277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719" autoAdjust="0"/>
    <p:restoredTop sz="94660"/>
  </p:normalViewPr>
  <p:slideViewPr>
    <p:cSldViewPr snapToGrid="0">
      <p:cViewPr varScale="1">
        <p:scale>
          <a:sx n="86" d="100"/>
          <a:sy n="86" d="100"/>
        </p:scale>
        <p:origin x="48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EBCB1F-9C39-470C-AF38-311D6EAD63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54E92F-0D0E-4C55-8A9C-6C5F08DEE5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B69A73-5648-44D1-8EB9-8AADCC0A3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3367-EFC3-4F26-BD4D-8762D82BF534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CA3B42-C6CC-438B-92CA-52259CFD38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144852-EE86-4D2A-BC2D-879FB489C1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E0ED-7911-48F2-B8EA-9949E8C9F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7393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3808C-1674-4D4E-89FA-07A7E5DD88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D21ED2-9B7E-4801-8F28-70035FA04A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507FA6-30FB-4CBD-A267-9A7E4C0EA3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3367-EFC3-4F26-BD4D-8762D82BF534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2B088E-3AF2-4D15-8772-FB4EDBEE22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903DC0-4716-4B6D-8BB5-1426F50784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E0ED-7911-48F2-B8EA-9949E8C9F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4277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34D085-584A-40C2-91B3-73DBD4BC96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623762-D1A1-4192-A8AB-A3FA36D5C3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4EFEF6-B959-4510-9371-743A89874B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3367-EFC3-4F26-BD4D-8762D82BF534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2AD3BC-6030-41F5-BBC7-30E3851109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F31BB7-5196-4289-84A5-8C34E3B3C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E0ED-7911-48F2-B8EA-9949E8C9F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0296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57A17D-1E02-4AC0-820D-B2A0225C4E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065F22-739D-428A-8498-E88D1F8A441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33B622-2874-4180-991B-EC996D3D92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B8B155-30B4-49F0-AE44-16835D8E53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3367-EFC3-4F26-BD4D-8762D82BF534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706A00-BB6B-40F5-BCE5-3FBA21E043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322785-7305-4199-BAF7-21A7AFD028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E0ED-7911-48F2-B8EA-9949E8C9F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9220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2962CF-C684-4DFF-A904-30609CE618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0215C9-1E18-4A56-A595-F3FE0B76BF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C0F1E0-80FE-4C58-935B-3A3FBBD6BE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567F19-BF2F-4503-B194-B3570BE2EF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A06B73F-111B-4AB4-B137-B3945C4A9E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EB26513-F11A-45D5-BE6D-6C9D00F60D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3367-EFC3-4F26-BD4D-8762D82BF534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6F47164-0CAC-4F9F-AEB9-AE02018733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2194A80-BC60-4790-91C4-AA774833E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E0ED-7911-48F2-B8EA-9949E8C9F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546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E39A4-DD81-4F5B-AC14-64FF337962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4973AA-C6DB-493F-BA5A-B6C45D9BA5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3367-EFC3-4F26-BD4D-8762D82BF534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5D3934-FB8C-4B23-832E-337C0EF22C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045AE6-A7C0-4A36-B08D-0938A388A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E0ED-7911-48F2-B8EA-9949E8C9F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5910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0EB8DBB-BD44-4D2F-A552-C75A88E35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3367-EFC3-4F26-BD4D-8762D82BF534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D2BED8B-7E23-42B2-8509-E688BD1AD1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6D468D-AD86-4DCF-8015-8EC837F1EF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E0ED-7911-48F2-B8EA-9949E8C9F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639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E952F6-79E5-43C9-9ED1-FB8F9CD06D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72CD5A-F40E-4DC9-BAA6-7692763A2D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91EA2F-DAA1-4D2F-97A2-70C61A7EDC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D3C8C3-6A4F-4EEF-BF1C-EB48F1C472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3367-EFC3-4F26-BD4D-8762D82BF534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6F6FB3-57F4-47FD-9668-C3ABD759A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D36C0C-8216-4435-A846-5FC6569D2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E0ED-7911-48F2-B8EA-9949E8C9F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15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99379-4043-40C0-B65A-BF91162575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38F939B-CFD1-4C94-9ECA-B9A5F44A9D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C76AA2-F148-4F41-9B78-59DBFD0F73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EB5D34-A823-4024-92D7-1D5E17556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3367-EFC3-4F26-BD4D-8762D82BF534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0ADEF6-4EDB-4025-8353-6EF29AD080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6F0D3A-4C41-46C9-9EB9-3650A93D8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E0ED-7911-48F2-B8EA-9949E8C9F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891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492BFE-B478-460B-89FB-B57BF591DC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7CB039-2D99-475F-8282-660A8663E8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0106F7-523E-4C55-B4F2-76E987FA5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3367-EFC3-4F26-BD4D-8762D82BF534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124449-DCAA-4BD3-80FD-8F64D20DB9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945604-1F88-43BF-A7D8-7BE5177C7C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E0ED-7911-48F2-B8EA-9949E8C9F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37445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79BE3A-0F01-40C3-AEFC-1EE792931B5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016F15-582E-411E-BBD9-D249B13F21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43C7BF-AB4C-423D-A004-241FC1B63A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3367-EFC3-4F26-BD4D-8762D82BF534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243C0B-4010-40F0-BDB5-B044AEA05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0F1E17-09E0-4265-A310-82A7B066E3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E0ED-7911-48F2-B8EA-9949E8C9F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7236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1C39B00-9A76-4B69-9571-8A1AF3D212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88B5C1-AC4F-4EC2-AF9B-7A5D1E5E7D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0C0739-DC2F-4D09-BE5D-7057711F9C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473367-EFC3-4F26-BD4D-8762D82BF534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D03AEC-BB6D-4972-A8E2-5D5B803A82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F78647-2AE4-4F21-93D9-53C2D701F8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74E0ED-7911-48F2-B8EA-9949E8C9F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989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L8PdL8ydI28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B1DC3F-9C0B-4E06-AAE4-983A85D4A5E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D32C45E-FB7B-4B22-AADD-2B56EE6F98E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254E4AF-0911-4BD6-8389-095FA26C2B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218"/>
            <a:ext cx="12192000" cy="6777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3232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1F6E361-5A04-48EE-AE70-886B43B009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1485"/>
            <a:ext cx="12192000" cy="6775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8278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DF054FD-5C0D-40B7-AF8B-F8978EFCF9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181"/>
            <a:ext cx="12192000" cy="6771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5523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78AA32E-0B1A-44F4-A81F-0E8E931551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460"/>
            <a:ext cx="12192000" cy="6731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3985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7A06BE1-D1A0-4030-9399-7AD91D288C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633"/>
            <a:ext cx="12192000" cy="6748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2485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6E05A5C-17B7-4DF5-AC4D-8E1C1758F3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5321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456D68F-75D9-4A4F-B476-2C73D5D612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559"/>
            <a:ext cx="12192000" cy="6736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8076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12D2BA7-E918-4C64-88E0-7379712CBE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7884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7D648D4-FDFE-4E2A-9A8D-B3F66704B0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445"/>
            <a:ext cx="12192000" cy="6763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8285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D754893-8BFC-432B-A9BA-DE1E33E213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181"/>
            <a:ext cx="12192000" cy="6771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5717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51C290-6383-4BBF-AEA8-2C70F5E67C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3002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445D364-0F5A-409B-B52C-F4AEBF9760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633"/>
            <a:ext cx="12192000" cy="6748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145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BBC0686-92B8-4AA1-808D-AC7A40AB1A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450"/>
            <a:ext cx="12192000" cy="674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3013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2102631-34CF-4A85-B9D8-D783148430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6744"/>
            <a:ext cx="12192000" cy="6744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237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0883D88-23E7-43AF-AA0D-F1CF127E5F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6338"/>
            <a:ext cx="12192000" cy="6745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4120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1B33CD8-2DE7-4B4B-9601-E94E2F7E23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936"/>
            <a:ext cx="12192000" cy="6780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7130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4FF87EE-FC79-4C47-9E5D-08EB91372C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633"/>
            <a:ext cx="12192000" cy="6776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082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A29255D-FFCA-4D16-9E61-4517E18627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37666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21A77CA-28A5-4046-983B-8F4DB0990707}"/>
              </a:ext>
            </a:extLst>
          </p:cNvPr>
          <p:cNvSpPr/>
          <p:nvPr/>
        </p:nvSpPr>
        <p:spPr>
          <a:xfrm>
            <a:off x="3648214" y="6427775"/>
            <a:ext cx="48955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3"/>
              </a:rPr>
              <a:t>https://www.youtube.com/watch?v=L8PdL8ydI28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887393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ABEDC98-6343-42A5-9541-C3CBA562A9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4723"/>
            <a:ext cx="12192000" cy="6788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3417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5F19309-AE87-4993-8FA9-03530381DE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3468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50E8FA8-6C76-4ED3-B2E8-5AF91E2154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450"/>
            <a:ext cx="12192000" cy="674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6082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883B35E-1B9E-4D9A-AC40-FC2676E79E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853"/>
            <a:ext cx="12192000" cy="6740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7873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13</Words>
  <Application>Microsoft Office PowerPoint</Application>
  <PresentationFormat>Widescreen</PresentationFormat>
  <Paragraphs>1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3</cp:revision>
  <dcterms:created xsi:type="dcterms:W3CDTF">2021-01-04T18:12:04Z</dcterms:created>
  <dcterms:modified xsi:type="dcterms:W3CDTF">2021-01-04T18:37:16Z</dcterms:modified>
</cp:coreProperties>
</file>