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1"/>
    <p:restoredTop sz="94643"/>
  </p:normalViewPr>
  <p:slideViewPr>
    <p:cSldViewPr snapToGrid="0" snapToObjects="1">
      <p:cViewPr>
        <p:scale>
          <a:sx n="130" d="100"/>
          <a:sy n="130" d="100"/>
        </p:scale>
        <p:origin x="120" y="-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9DAC7-8FDB-444D-89A9-415B1F2988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6B16F3-AA60-0C4A-9C27-8043320A28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A6DEE-A97C-8846-9060-A9E39CEDC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DF9ED-4D76-E34F-A9BC-454FC9468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4FD5C-B333-F64B-8963-560A5AF03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5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E7F7A-515C-8A43-BEF9-1FFDD2463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F6CD7-CBC0-1348-A736-E7FA13013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2C12B-D686-8440-AE30-965B8173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3E008-E73F-694C-854D-D8F9A6AC1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F0F3E1-9F40-3E42-AD13-4D67EAA7D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13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BB63E-71DC-684C-AC93-9809481AB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509C8A-5F3A-6846-B4CC-2B283C8E1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3EB60-9DB9-6647-932C-B91CD78D6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E18D8-F8C5-834E-ADD8-64ED897B3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C3C22-B3B3-8840-B298-48E62652F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435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55D68-4F8E-5F4E-8FB0-2629252B1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8A5D2-F1BB-284A-B545-BA081F600F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92703C-D6FC-EF49-9F9C-46156D3837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99D186-4EC4-C341-8D51-6623231BD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6C0215-2939-8B4F-92DF-9E42AC27B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9C2F96-B239-2147-BD0E-C2731A8DD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001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7E1B9-F5D0-114F-BF9B-E547DE64C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C9705-91A1-6E47-8EA2-DA6E28D20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C4077-B465-084D-8ADA-FDBC735F7E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8DE94E-B630-F344-AE73-318A3A6528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252238-C19C-3648-A93E-1EBE2ED6EE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D4FA42-827A-E74E-B7DA-B0A6A2641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58712B-CEED-804D-819F-E894726FE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E1ECA3-3F3C-2941-AA21-B0B77AE3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498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385F2-2F8F-8E43-90EB-78F1EC61D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26423B-78F3-254D-A0E0-E4BF5284B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838DEC-293B-8E46-806D-AFACC0D4A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F9E4E-C5CF-EA43-BA08-223741014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074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D7FF1F-3AB6-F44E-AE83-F1A6EBF98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80B940-8C6B-3C47-AB73-E12E834E7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6E872A-4F0A-EA40-9B2F-D64797A55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811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70E47-B1DE-044E-9A97-81C950243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786EF-096A-5B4E-A5CA-CFCCDE26C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1D0D23-A375-8A43-BD8B-9089E7DAEA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8A4CE-E363-4D40-A31E-EDFC6F4D8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2CC85B-B95D-894C-ADE2-6026BC982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6F82A4-8531-FA49-A7C8-C2D579798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21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50AE6-0A6C-064E-8EB1-3423E76C4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65A8D2-0CBB-1244-9B4E-444A1B4843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6DF171-4AA2-3D40-9004-120E9F79E2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43586-E5F1-9B4F-A663-BDD49C436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9563C8-E965-934B-8098-28D161633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D9A507-7418-E14C-846D-8A093B0DC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360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FFD59-E85F-374B-BD6F-701A9476C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C423E0-3CD2-4C4F-A723-1B03CFAEFD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BD649B-9060-EE49-93CB-1DA4F0925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1CC3B-7CCE-2749-A2A4-B0FFBEE2A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D2876-9823-1141-BB73-5DA54AEA7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082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0E6B15-0645-F74A-B04D-3FA76FE019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C13868-836D-1441-A2D3-78C87FFB64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57E417-D372-FD4C-B873-16501D17D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DA291-2B4A-A84F-B7DE-31534420C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9462D-2398-1744-ACED-340FC1CD8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346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89EBA6-CFBF-0941-BF74-11DFEC1D3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A3AE60-0B4D-494D-8479-2FF50A6FCA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C8FFA-0124-0443-9CC4-5A4D80E07E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16A46-AB64-CC44-9D21-E02FA034BC58}" type="datetimeFigureOut">
              <a:rPr lang="en-US" smtClean="0"/>
              <a:t>12/11/20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CAA40-96E4-9B4A-98A5-6BC2A1C112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2F1E61-2BDC-824E-A395-7D7A97E51A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569D7-B5CE-884A-BA42-B29CD58AE1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8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image" Target="../media/image6.tiff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B2991-2809-544C-B743-380243678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7971"/>
            <a:ext cx="9144000" cy="2387600"/>
          </a:xfrm>
        </p:spPr>
        <p:txBody>
          <a:bodyPr/>
          <a:lstStyle/>
          <a:p>
            <a:r>
              <a:rPr lang="en-US" dirty="0"/>
              <a:t>Monday 14</a:t>
            </a:r>
            <a:r>
              <a:rPr lang="en-US" baseline="30000" dirty="0"/>
              <a:t>th</a:t>
            </a:r>
            <a:r>
              <a:rPr lang="en-US" dirty="0"/>
              <a:t> December 2020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2B6DE7-15AB-034C-A68A-BDA654DEF101}"/>
              </a:ext>
            </a:extLst>
          </p:cNvPr>
          <p:cNvSpPr txBox="1"/>
          <p:nvPr/>
        </p:nvSpPr>
        <p:spPr>
          <a:xfrm>
            <a:off x="1524000" y="2436075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902030302020204" pitchFamily="66" charset="0"/>
              </a:rPr>
              <a:t>L.O: To write a sentence using finger spaces, capital letters and full stops.</a:t>
            </a:r>
          </a:p>
        </p:txBody>
      </p:sp>
      <p:pic>
        <p:nvPicPr>
          <p:cNvPr id="1026" name="Picture 2" descr="Free Letters Cliparts, Download Free Clip Art, Free Clip Art on Clipart  Library">
            <a:extLst>
              <a:ext uri="{FF2B5EF4-FFF2-40B4-BE49-F238E27FC236}">
                <a16:creationId xmlns:a16="http://schemas.microsoft.com/office/drawing/2014/main" id="{0CA13DAC-55F3-894E-92E5-8AF70819E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084" y="4332068"/>
            <a:ext cx="29464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ullstop GIFs - Get the best GIF on GIPHY">
            <a:extLst>
              <a:ext uri="{FF2B5EF4-FFF2-40B4-BE49-F238E27FC236}">
                <a16:creationId xmlns:a16="http://schemas.microsoft.com/office/drawing/2014/main" id="{18226BAA-7994-824A-A62B-43892A738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568" y="3759514"/>
            <a:ext cx="3224981" cy="252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73B62BF-E9C5-2545-B1F8-49669F595B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3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61"/>
    </mc:Choice>
    <mc:Fallback>
      <p:transition spd="slow" advTm="21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4ACFA-C77F-7B45-8478-58A94CC12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					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4B4FC2-025B-9744-9A62-C0A42E4A80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125" y="1577499"/>
            <a:ext cx="10515600" cy="7899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A capital letter is used to begin a sentence.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282EFB-08F9-F547-8DB2-E8C78F7E3312}"/>
              </a:ext>
            </a:extLst>
          </p:cNvPr>
          <p:cNvSpPr txBox="1"/>
          <p:nvPr/>
        </p:nvSpPr>
        <p:spPr>
          <a:xfrm>
            <a:off x="1555955" y="3044279"/>
            <a:ext cx="85460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 full stop is used to end a sentence.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EE4285E-1E8C-1D40-92C3-AD53DAB07D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857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53"/>
    </mc:Choice>
    <mc:Fallback>
      <p:transition spd="slow" advTm="23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39CBC-9100-F740-926D-84524CE21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1464" y="4219370"/>
            <a:ext cx="5592097" cy="1325563"/>
          </a:xfrm>
        </p:spPr>
        <p:txBody>
          <a:bodyPr>
            <a:normAutofit/>
          </a:bodyPr>
          <a:lstStyle/>
          <a:p>
            <a:r>
              <a:rPr lang="en-US" dirty="0"/>
              <a:t>Santa has a green bag.</a:t>
            </a:r>
          </a:p>
        </p:txBody>
      </p:sp>
      <p:pic>
        <p:nvPicPr>
          <p:cNvPr id="5" name="Picture 2" descr="Santa Claus Clip Art - Sweet Clip Art">
            <a:extLst>
              <a:ext uri="{FF2B5EF4-FFF2-40B4-BE49-F238E27FC236}">
                <a16:creationId xmlns:a16="http://schemas.microsoft.com/office/drawing/2014/main" id="{B5CED720-E444-0646-8ED1-83CAB3753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313813"/>
            <a:ext cx="3291347" cy="35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7526D9B-0E5D-1140-8F72-7A7C7A39990B}"/>
              </a:ext>
            </a:extLst>
          </p:cNvPr>
          <p:cNvCxnSpPr/>
          <p:nvPr/>
        </p:nvCxnSpPr>
        <p:spPr>
          <a:xfrm>
            <a:off x="2212258" y="3628103"/>
            <a:ext cx="779206" cy="96356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3E98DD-8CD2-FA4B-B5CC-E565327441C0}"/>
              </a:ext>
            </a:extLst>
          </p:cNvPr>
          <p:cNvCxnSpPr>
            <a:cxnSpLocks/>
          </p:cNvCxnSpPr>
          <p:nvPr/>
        </p:nvCxnSpPr>
        <p:spPr>
          <a:xfrm flipH="1">
            <a:off x="8131278" y="3765755"/>
            <a:ext cx="452283" cy="111639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895185AE-38A2-194B-B736-BA8EB947B4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571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56"/>
    </mc:Choice>
    <mc:Fallback>
      <p:transition spd="slow" advTm="33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7220A-0F51-E144-A9B9-4CA5DDEE3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989" y="2103437"/>
            <a:ext cx="10515600" cy="1325563"/>
          </a:xfrm>
        </p:spPr>
        <p:txBody>
          <a:bodyPr/>
          <a:lstStyle/>
          <a:p>
            <a:r>
              <a:rPr lang="en-US" dirty="0"/>
              <a:t>Rudolf has a red nose</a:t>
            </a:r>
          </a:p>
        </p:txBody>
      </p:sp>
      <p:pic>
        <p:nvPicPr>
          <p:cNvPr id="5" name="Picture 2" descr="Christmas Reindeer Clipart Vector Images (over 1,000)">
            <a:extLst>
              <a:ext uri="{FF2B5EF4-FFF2-40B4-BE49-F238E27FC236}">
                <a16:creationId xmlns:a16="http://schemas.microsoft.com/office/drawing/2014/main" id="{6A2FF6E4-5D24-6E47-A192-FB6FB6E10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98" y="428163"/>
            <a:ext cx="4300407" cy="4537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1633C0-FB15-A14B-B2B6-A463C5D3ED1A}"/>
              </a:ext>
            </a:extLst>
          </p:cNvPr>
          <p:cNvSpPr txBox="1"/>
          <p:nvPr/>
        </p:nvSpPr>
        <p:spPr>
          <a:xfrm>
            <a:off x="10357055" y="5607525"/>
            <a:ext cx="806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.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F2953B1-D69E-C24A-B718-51353CE21F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263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994"/>
    </mc:Choice>
    <mc:Fallback>
      <p:transition spd="slow" advTm="48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7037E-7 L -0.0056 0.00278 C -0.00677 0.00324 -0.00781 0.00417 -0.00885 0.00417 C -0.01159 0.00486 -0.01419 0.00532 -0.01692 0.00579 C -0.02682 0.00532 -0.03685 0.00532 -0.04674 0.00417 C -0.04896 0.00417 -0.05104 0.00231 -0.05325 0.00139 L -0.05651 3.7037E-7 C -0.05885 -0.00301 -0.05924 -0.00347 -0.06211 -0.00579 C -0.06666 -0.00926 -0.06237 -0.0044 -0.06771 -0.01019 C -0.06862 -0.01088 -0.06927 -0.01181 -0.07018 -0.01273 C -0.07396 -0.01667 -0.07265 -0.01458 -0.07578 -0.01852 C -0.07721 -0.0206 -0.07851 -0.02245 -0.07982 -0.02431 C -0.08138 -0.02639 -0.08333 -0.02778 -0.08463 -0.03009 C -0.08581 -0.03218 -0.08672 -0.03403 -0.08789 -0.03588 C -0.09232 -0.04236 -0.08841 -0.03357 -0.09362 -0.04421 C -0.09557 -0.04861 -0.09922 -0.05741 -0.09922 -0.05694 C -0.10078 -0.06597 -0.09896 -0.05741 -0.10247 -0.06713 C -0.10312 -0.06898 -0.10351 -0.0713 -0.10403 -0.07292 C -0.10429 -0.07569 -0.10456 -0.07778 -0.10482 -0.08009 C -0.10508 -0.08171 -0.1056 -0.0831 -0.1056 -0.08449 C -0.1056 -0.09815 -0.1056 -0.11157 -0.10482 -0.12477 C -0.10469 -0.12662 -0.10364 -0.12824 -0.10325 -0.13056 C -0.10104 -0.14028 -0.10234 -0.13843 -0.09922 -0.14769 C -0.09166 -0.16944 -0.09531 -0.15833 -0.08958 -0.17222 C -0.08567 -0.18102 -0.08216 -0.19167 -0.07747 -0.19907 C -0.07474 -0.20347 -0.072 -0.20764 -0.0694 -0.21204 C -0.06523 -0.21898 -0.06823 -0.21551 -0.06211 -0.22361 C -0.06054 -0.22569 -0.05872 -0.22708 -0.05729 -0.22917 C -0.04948 -0.24074 -0.05716 -0.23495 -0.0444 -0.24653 C -0.04271 -0.24792 -0.04114 -0.24954 -0.03958 -0.25093 C -0.03685 -0.25347 -0.03437 -0.25764 -0.03151 -0.25926 L -0.02344 -0.26505 C -0.022 -0.26597 -0.0207 -0.26736 -0.0194 -0.26806 L -0.01289 -0.27083 C -0.01185 -0.2713 -0.01081 -0.27222 -0.00963 -0.27222 L 0.00482 -0.27523 C 0.01237 -0.27477 0.01992 -0.27523 0.02748 -0.27361 C 0.02891 -0.27338 0.03008 -0.27222 0.03151 -0.27083 C 0.03399 -0.26875 0.04206 -0.26157 0.04349 -0.25926 C 0.05508 -0.24468 0.05039 -0.25093 0.0556 -0.23935 C 0.05964 -0.23056 0.06459 -0.22315 0.06771 -0.21343 C 0.06966 -0.20764 0.07188 -0.20232 0.07344 -0.19653 C 0.07656 -0.1831 0.07474 -0.18935 0.07904 -0.17755 C 0.07956 -0.17431 0.08008 -0.1713 0.0806 -0.16759 C 0.08216 -0.15787 0.08073 -0.16597 0.08229 -0.15787 C 0.08203 -0.15347 0.08242 -0.14861 0.08151 -0.14468 C 0.08112 -0.14329 0.07982 -0.14421 0.07904 -0.14329 C 0.07813 -0.14236 0.07748 -0.1412 0.07656 -0.14028 C 0.07513 -0.13935 0.07136 -0.13796 0.07018 -0.1375 C 0.06667 -0.13681 0.06315 -0.13681 0.05964 -0.13634 C 0.05781 -0.13588 0.05586 -0.13542 0.05404 -0.13495 C 0.04818 -0.13542 0.04219 -0.13495 0.03633 -0.13634 C 0.03281 -0.13681 0.02266 -0.14468 0.02097 -0.14607 C 0.01667 -0.15 0.01185 -0.15394 0.00808 -0.15926 C 0.00703 -0.16065 0.00573 -0.16157 0.00482 -0.16319 C 0.00391 -0.16505 0.00326 -0.16736 0.00248 -0.16898 C -0.00651 -0.18727 0.0069 -0.15671 -0.0056 -0.18634 C -0.00651 -0.18843 -0.00742 -0.18982 -0.00807 -0.19213 C -0.00859 -0.19421 -0.00911 -0.19607 -0.00963 -0.19769 C -0.01133 -0.20301 -0.01198 -0.20486 -0.01367 -0.20926 C -0.01432 -0.21366 -0.01445 -0.21505 -0.01536 -0.21944 C -0.01823 -0.23287 -0.01588 -0.22083 -0.01771 -0.23102 C -0.01901 -0.24815 -0.01966 -0.25278 -0.01771 -0.27523 C -0.01679 -0.28634 -0.01445 -0.28819 -0.01211 -0.29699 C -0.01146 -0.29884 -0.01133 -0.30185 -0.01054 -0.3037 C -0.00885 -0.30857 -0.00677 -0.3125 -0.00482 -0.3169 C -0.00182 -0.32361 0.00274 -0.3338 0.00651 -0.33819 C 0.00808 -0.34005 0.00977 -0.3419 0.01133 -0.34398 C 0.01276 -0.34607 0.01393 -0.34884 0.01537 -0.35116 C 0.01797 -0.35509 0.02097 -0.35833 0.02344 -0.3625 C 0.02448 -0.36458 0.02539 -0.36667 0.02656 -0.36829 C 0.03294 -0.37708 0.02839 -0.36829 0.03386 -0.37685 L 0.04115 -0.38982 C 0.04193 -0.3912 0.04258 -0.39306 0.04349 -0.39421 C 0.04701 -0.39815 0.05 -0.40139 0.05248 -0.40857 C 0.05326 -0.41088 0.05404 -0.41343 0.05482 -0.41597 C 0.05638 -0.42014 0.05873 -0.42361 0.05964 -0.42847 C 0.06029 -0.43171 0.06094 -0.43426 0.06133 -0.43727 C 0.06237 -0.44468 0.06172 -0.4412 0.06289 -0.44722 C 0.06263 -0.45602 0.06289 -0.46458 0.06211 -0.47292 C 0.06172 -0.47755 0.05625 -0.4875 0.05482 -0.48889 C 0.04414 -0.50185 0.05534 -0.48912 0.04597 -0.49769 C 0.04505 -0.49815 0.04453 -0.49977 0.04349 -0.50023 C 0.04037 -0.50208 0.03386 -0.50324 0.03386 -0.50301 C 0.02878 -0.50278 0.0237 -0.50278 0.01849 -0.50185 C 0.01771 -0.50185 0.01693 -0.50116 0.01615 -0.50023 C 0.01524 -0.49954 0.01459 -0.49815 0.01367 -0.49769 C 0.01263 -0.49653 0.01146 -0.49607 0.01055 -0.49444 C 0.00781 -0.49074 0.0056 -0.48611 0.00326 -0.48194 C 0.00248 -0.48032 0.00143 -0.47894 0.00078 -0.47755 C -0.00299 -0.46736 0.00183 -0.47963 -0.00325 -0.46736 C -0.00377 -0.4662 -0.00442 -0.46458 -0.00482 -0.46296 C -0.00547 -0.46088 -0.00599 -0.45833 -0.00651 -0.45602 C -0.00716 -0.45232 -0.00807 -0.44468 -0.00807 -0.44421 C -0.00781 -0.42986 -0.00794 -0.41482 -0.00729 -0.4 C -0.0069 -0.39074 -0.00495 -0.3912 -0.00247 -0.38403 C 0.0056 -0.36181 -0.00599 -0.38958 0.00326 -0.3669 C 0.0043 -0.36435 0.00547 -0.36227 0.00651 -0.35972 C 0.00755 -0.35694 0.00847 -0.3537 0.00964 -0.35116 C 0.01315 -0.34352 0.0138 -0.34444 0.01771 -0.33819 C 0.01914 -0.33588 0.02031 -0.33333 0.02175 -0.33102 C 0.02487 -0.32708 0.02839 -0.32361 0.03151 -0.31968 C 0.03255 -0.31829 0.03347 -0.31644 0.03464 -0.31551 C 0.0362 -0.31389 0.03802 -0.31366 0.03959 -0.3125 C 0.04167 -0.31065 0.04362 -0.30764 0.04597 -0.30671 C 0.05052 -0.30463 0.04805 -0.30579 0.05326 -0.3037 C 0.05651 -0.30486 0.05977 -0.30486 0.06289 -0.30671 C 0.06771 -0.30972 0.06628 -0.3125 0.06862 -0.31829 C 0.06927 -0.31991 0.07018 -0.3213 0.07097 -0.32269 C 0.07149 -0.32477 0.07201 -0.32755 0.07253 -0.32963 C 0.07305 -0.33148 0.0737 -0.33333 0.07422 -0.33542 C 0.07539 -0.34005 0.07617 -0.34514 0.07748 -0.34977 C 0.07852 -0.35347 0.08008 -0.35903 0.0806 -0.3625 C 0.08138 -0.36736 0.08177 -0.37222 0.08229 -0.37685 L 0.08464 -0.39838 L 0.08555 -0.40556 C 0.08659 -0.42732 0.08711 -0.42986 0.08555 -0.45718 C 0.08542 -0.45926 0.08438 -0.46134 0.08386 -0.46296 C 0.075 -0.49954 0.08672 -0.45694 0.07578 -0.48889 C 0.07123 -0.50278 0.07565 -0.49074 0.07097 -0.50023 C 0.07005 -0.50232 0.06953 -0.5044 0.06862 -0.50625 C 0.06758 -0.50764 0.06628 -0.50857 0.06537 -0.51019 C 0.06406 -0.51273 0.06328 -0.51528 0.06211 -0.51759 C 0.0612 -0.51921 0.0599 -0.52014 0.05886 -0.52199 C 0.0569 -0.525 0.05547 -0.5294 0.05326 -0.53194 C 0.05183 -0.53333 0.05039 -0.53426 0.04922 -0.53634 C 0.04714 -0.53912 0.04544 -0.54306 0.04349 -0.54607 C 0.04245 -0.54815 0.04154 -0.55046 0.04037 -0.55208 C 0.03451 -0.5588 0.04193 -0.54954 0.03464 -0.56042 C 0.03229 -0.56389 0.02956 -0.5669 0.02748 -0.5706 C 0.0263 -0.57269 0.02539 -0.57454 0.02422 -0.57616 C 0.01485 -0.59005 0.02123 -0.58102 0.01367 -0.58773 C 0.0069 -0.59375 0.0125 -0.59051 0.00482 -0.5963 C -0.0013 -0.60093 0.00169 -0.59792 -0.00403 -0.60069 C -0.00573 -0.60139 -0.00716 -0.60301 -0.00885 -0.60347 C -0.01263 -0.60486 -0.0164 -0.60532 -0.02018 -0.60648 L -0.02578 -0.60787 C -0.03411 -0.61273 -0.02982 -0.61111 -0.04271 -0.61204 C -0.05 -0.61273 -0.05729 -0.61296 -0.06458 -0.61343 L -0.12669 -0.61204 C -0.12799 -0.61204 -0.12942 -0.61157 -0.1306 -0.61065 C -0.1332 -0.60903 -0.13346 -0.60625 -0.13554 -0.60347 C -0.13672 -0.60185 -0.13815 -0.60046 -0.13958 -0.59931 C -0.14088 -0.59815 -0.14232 -0.59745 -0.14362 -0.5963 C -0.1513 -0.59005 -0.15169 -0.58819 -0.15963 -0.58333 C -0.16263 -0.58171 -0.16562 -0.58079 -0.16862 -0.57917 C -0.17187 -0.57732 -0.175 -0.575 -0.17825 -0.57338 C -0.18294 -0.57107 -0.19336 -0.56736 -0.19844 -0.5662 C -0.20534 -0.56482 -0.21237 -0.56412 -0.2194 -0.56343 L -0.24192 -0.56042 L -0.30169 -0.56482 C -0.30299 -0.56482 -0.30429 -0.56574 -0.30573 -0.5662 C -0.31054 -0.56829 -0.31536 -0.56968 -0.32018 -0.57222 C -0.32304 -0.57338 -0.33151 -0.57986 -0.33385 -0.58194 C -0.33789 -0.58542 -0.33971 -0.58889 -0.34362 -0.59352 C -0.34778 -0.59838 -0.35247 -0.60232 -0.35651 -0.60787 C -0.36002 -0.61273 -0.36328 -0.61875 -0.36614 -0.625 C -0.36888 -0.63079 -0.37213 -0.63565 -0.37422 -0.64213 C -0.37695 -0.65069 -0.37812 -0.65324 -0.37995 -0.6625 C -0.3806 -0.66551 -0.38099 -0.66898 -0.38151 -0.67245 C -0.38203 -0.67894 -0.38255 -0.68565 -0.38307 -0.69259 C -0.38333 -0.69537 -0.38385 -0.69815 -0.38385 -0.70093 C -0.38385 -0.70857 -0.38372 -0.71644 -0.38307 -0.72384 C -0.38294 -0.72569 -0.37929 -0.73634 -0.37903 -0.73681 C -0.37226 -0.75046 -0.36849 -0.75602 -0.35976 -0.76551 C -0.34752 -0.77894 -0.34375 -0.78102 -0.32982 -0.79144 C -0.32135 -0.79769 -0.32031 -0.79838 -0.31054 -0.80278 C -0.29831 -0.80833 -0.29427 -0.8088 -0.27982 -0.81273 C -0.26028 -0.80903 -0.24036 -0.8088 -0.22096 -0.80139 C -0.21458 -0.79907 -0.20937 -0.79097 -0.20403 -0.78426 C -0.19817 -0.77662 -0.19192 -0.76968 -0.18633 -0.76134 C -0.17773 -0.74815 -0.18242 -0.75579 -0.17265 -0.73819 C -0.17148 -0.73634 -0.17031 -0.73472 -0.1694 -0.73264 L -0.16614 -0.72546 C -0.16588 -0.72384 -0.16562 -0.72245 -0.16536 -0.72107 C -0.16484 -0.71921 -0.1638 -0.71736 -0.16367 -0.71528 C -0.16354 -0.71157 -0.1638 -0.70741 -0.16458 -0.70394 C -0.16497 -0.70185 -0.16601 -0.70093 -0.16692 -0.69954 C -0.16901 -0.69653 -0.17122 -0.69398 -0.17344 -0.69097 C -0.19948 -0.65556 -0.16588 -0.7 -0.18633 -0.67546 C -0.19049 -0.67037 -0.1944 -0.66482 -0.19844 -0.65972 C -0.20026 -0.65718 -0.20208 -0.65463 -0.20403 -0.65255 C -0.20625 -0.65 -0.20846 -0.64769 -0.21054 -0.64514 C -0.21758 -0.63657 -0.22448 -0.62778 -0.23151 -0.61921 C -0.23385 -0.61644 -0.23633 -0.61366 -0.2388 -0.61065 C -0.2388 -0.61042 -0.25482 -0.59051 -0.25482 -0.59028 C -0.25729 -0.58681 -0.25963 -0.58287 -0.26211 -0.57917 C -0.26471 -0.57523 -0.26758 -0.57199 -0.27018 -0.56782 C -0.27539 -0.55972 -0.28047 -0.55162 -0.28554 -0.54329 C -0.28789 -0.53935 -0.29049 -0.53588 -0.29284 -0.53194 L -0.30651 -0.50764 L -0.31289 -0.4963 C -0.3151 -0.49236 -0.31784 -0.48912 -0.3194 -0.48449 C -0.32552 -0.46667 -0.31719 -0.49051 -0.33151 -0.45718 C -0.33307 -0.4537 -0.33411 -0.44977 -0.33554 -0.44607 C -0.34726 -0.41667 -0.32877 -0.46852 -0.34596 -0.42014 C -0.34713 -0.4169 -0.34831 -0.41343 -0.34922 -0.40995 C -0.35104 -0.40301 -0.35247 -0.3956 -0.35403 -0.38843 C -0.35456 -0.38611 -0.35508 -0.38357 -0.35573 -0.38125 L -0.35729 -0.37546 C -0.35794 -0.37083 -0.35846 -0.36736 -0.35885 -0.3625 C -0.35924 -0.35903 -0.3595 -0.35486 -0.35976 -0.35116 C -0.3595 -0.33727 -0.35963 -0.32361 -0.35885 -0.30949 C -0.35885 -0.30764 -0.35768 -0.30579 -0.35729 -0.3037 C -0.35442 -0.29028 -0.36002 -0.3081 -0.35325 -0.28958 C -0.3526 -0.28773 -0.34857 -0.27569 -0.34687 -0.27222 C -0.34583 -0.27083 -0.34466 -0.26944 -0.34362 -0.26806 C -0.34245 -0.26644 -0.34153 -0.26389 -0.34036 -0.2625 C -0.33919 -0.26065 -0.33763 -0.25972 -0.33633 -0.2581 C -0.33229 -0.25324 -0.33372 -0.25347 -0.32903 -0.24954 C -0.31653 -0.23819 -0.32982 -0.25093 -0.31862 -0.24213 C -0.30664 -0.23287 -0.31341 -0.23403 -0.29765 -0.23102 C -0.29284 -0.22963 -0.28789 -0.22963 -0.28307 -0.22917 L -0.23385 -0.23241 C -0.23255 -0.23241 -0.23112 -0.23287 -0.22982 -0.23357 C -0.22578 -0.23588 -0.22187 -0.23866 -0.21771 -0.24074 C -0.2164 -0.24167 -0.2151 -0.24167 -0.2138 -0.24213 C -0.20482 -0.24861 -0.19271 -0.25671 -0.18476 -0.26505 L -0.17265 -0.27801 C -0.1707 -0.28009 -0.16888 -0.28194 -0.16692 -0.2838 C -0.1651 -0.28588 -0.16315 -0.28727 -0.16133 -0.28958 C -0.15963 -0.29167 -0.15807 -0.29352 -0.15651 -0.29514 C -0.15469 -0.29745 -0.1526 -0.29884 -0.15078 -0.30093 C -0.14935 -0.30278 -0.14817 -0.30486 -0.14674 -0.30671 C -0.14518 -0.3088 -0.14349 -0.31065 -0.14192 -0.3125 C -0.13945 -0.31597 -0.13711 -0.31921 -0.13463 -0.32269 C -0.12513 -0.33588 -0.13828 -0.3169 -0.12825 -0.33241 C -0.12721 -0.33403 -0.12604 -0.33519 -0.125 -0.33681 C -0.11354 -0.35556 -0.1207 -0.34329 -0.11614 -0.35394 C -0.11432 -0.35833 -0.11237 -0.36273 -0.11054 -0.3669 C -0.10937 -0.36921 -0.10729 -0.37407 -0.10729 -0.37384 C -0.10599 -0.38125 -0.10716 -0.37616 -0.10403 -0.38403 C -0.10234 -0.38843 -0.10078 -0.39282 -0.09922 -0.39699 C -0.0987 -0.39838 -0.09831 -0.4 -0.09765 -0.40139 C -0.09596 -0.40417 -0.09466 -0.40764 -0.09271 -0.40995 C -0.09192 -0.41088 -0.09101 -0.41157 -0.09036 -0.41273 C -0.08802 -0.41667 -0.08633 -0.4213 -0.08385 -0.42454 C -0.08281 -0.42593 -0.08177 -0.42708 -0.0806 -0.42847 C -0.07982 -0.42986 -0.07903 -0.43056 -0.07825 -0.43171 C -0.07604 -0.43426 -0.07396 -0.4375 -0.07174 -0.44028 C -0.07096 -0.4412 -0.07005 -0.44213 -0.0694 -0.44282 C -0.06849 -0.44421 -0.06784 -0.4463 -0.06692 -0.44722 C -0.06146 -0.45509 -0.06354 -0.45116 -0.05885 -0.45602 C -0.05807 -0.45694 -0.05729 -0.45764 -0.05651 -0.45857 C -0.05586 -0.46042 -0.05547 -0.46204 -0.05482 -0.46296 C -0.05416 -0.46412 -0.05312 -0.46458 -0.05247 -0.46597 C -0.05117 -0.46852 -0.04922 -0.47454 -0.04922 -0.47431 C -0.0487 -0.47755 -0.04739 -0.48194 -0.04922 -0.48449 C -0.05052 -0.48657 -0.05403 -0.4875 -0.05403 -0.48727 C -0.05429 -0.48843 -0.05521 -0.49653 -0.05729 -0.49444 C -0.0582 -0.49375 -0.05768 -0.49074 -0.05807 -0.48889 C -0.05846 -0.4875 -0.05911 -0.48611 -0.05963 -0.48449 L -0.06054 -0.48032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0" y="-4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F6986E1-C235-1842-B376-EE7C3687DE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939845" y="-21178"/>
            <a:ext cx="4990159" cy="66307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4EA674-9AC0-6D47-9028-685FA3ECB20E}"/>
              </a:ext>
            </a:extLst>
          </p:cNvPr>
          <p:cNvSpPr txBox="1"/>
          <p:nvPr/>
        </p:nvSpPr>
        <p:spPr>
          <a:xfrm>
            <a:off x="5073445" y="2526890"/>
            <a:ext cx="32053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There are lots of presents under the Christmas tree.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7050FDC-ED5F-E942-814B-D472AE5E76A3}"/>
              </a:ext>
            </a:extLst>
          </p:cNvPr>
          <p:cNvCxnSpPr>
            <a:cxnSpLocks/>
          </p:cNvCxnSpPr>
          <p:nvPr/>
        </p:nvCxnSpPr>
        <p:spPr>
          <a:xfrm flipH="1" flipV="1">
            <a:off x="4001729" y="2054942"/>
            <a:ext cx="1661653" cy="100289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15EF1B3-FAF5-FF43-8D1F-324BC501E00F}"/>
              </a:ext>
            </a:extLst>
          </p:cNvPr>
          <p:cNvCxnSpPr>
            <a:cxnSpLocks/>
          </p:cNvCxnSpPr>
          <p:nvPr/>
        </p:nvCxnSpPr>
        <p:spPr>
          <a:xfrm flipH="1" flipV="1">
            <a:off x="4070555" y="1317523"/>
            <a:ext cx="2856272" cy="231097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3d Rendered Illustration Of Santa Claus With Question Mark Stock Photo,  Picture And Royalty Free Image. Image 45096068.">
            <a:extLst>
              <a:ext uri="{FF2B5EF4-FFF2-40B4-BE49-F238E27FC236}">
                <a16:creationId xmlns:a16="http://schemas.microsoft.com/office/drawing/2014/main" id="{A35A4F92-C89D-5D48-A1A1-AD77BC2C6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004" y="1073061"/>
            <a:ext cx="1204164" cy="146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FEEA63D7-F8DF-A046-88BD-BD9166D947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9383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74"/>
    </mc:Choice>
    <mc:Fallback>
      <p:transition spd="slow" advTm="42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8|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27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8.5|5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69</Words>
  <Application>Microsoft Macintosh PowerPoint</Application>
  <PresentationFormat>Widescreen</PresentationFormat>
  <Paragraphs>9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Monday 14th December 2020</vt:lpstr>
      <vt:lpstr>     </vt:lpstr>
      <vt:lpstr>Santa has a green bag.</vt:lpstr>
      <vt:lpstr>Rudolf has a red nose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14th December 2020</dc:title>
  <dc:creator>Zoe Bagley</dc:creator>
  <cp:lastModifiedBy>Zoe Bagley</cp:lastModifiedBy>
  <cp:revision>8</cp:revision>
  <dcterms:created xsi:type="dcterms:W3CDTF">2020-12-11T14:18:01Z</dcterms:created>
  <dcterms:modified xsi:type="dcterms:W3CDTF">2020-12-11T15:32:54Z</dcterms:modified>
</cp:coreProperties>
</file>