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DA8347-47A3-4644-9687-7DE6B462DD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1ED79CD-8218-4C92-8BA9-BBD111D3F5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55CC12-061B-4409-8E41-6C16FB4F5F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3E11E-0FB2-49A4-B204-627D4D856817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E1EE13-90C6-448C-8AC7-FEBE89E336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A08A74-05DF-465A-8E5D-3B8077C3F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5F09C-312F-432C-8E5B-6D6C3578A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6527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BF29B3-5578-4E84-9E60-98B1AC0C51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674786-C18A-4002-96AA-F030B9F915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52B172-3E3B-442A-B1DF-56909E66EB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3E11E-0FB2-49A4-B204-627D4D856817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5A9958-CB03-436A-B8BF-85826903B0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FF7BBC-8C2C-40B7-B8DB-0D29B7D82A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5F09C-312F-432C-8E5B-6D6C3578A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18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7F270B-77E9-4E63-A730-DED1C02829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1710AE-4FF8-4642-8148-771656BFFD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6843A6-3741-4767-A785-08D41729F4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3E11E-0FB2-49A4-B204-627D4D856817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9511E7-D7DA-4DA6-A016-153914FE22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D1A8F7-1FCA-4BA1-BF5B-D6918DEB5C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5F09C-312F-432C-8E5B-6D6C3578A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49319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86F2A-6C03-4382-9AC2-8B2078C2B4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FB9384-57C9-46EB-AD81-97E99FEF97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ED768A-053B-43A0-B318-8DDB9F4073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8FD3E7-2F56-484C-ABBB-92D1D4A9E8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3E11E-0FB2-49A4-B204-627D4D856817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8A684E-C277-44B5-BC72-F413F0939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6909AC-4C6B-445A-990C-27BFD2B5C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5F09C-312F-432C-8E5B-6D6C3578A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20029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0E099-66B8-43FA-A263-6BC2084898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B6DB13-129C-4FAB-AC8D-B1CAFA70F6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8C7D67-3D77-4631-BD4B-788AADB869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A3135A8-462F-4918-863B-9089D4F729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6D30CC8-DC00-452D-B207-DC09033F4E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3C90536-2A73-4E4E-96D3-56B81D6F8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3E11E-0FB2-49A4-B204-627D4D856817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43B56C7-1E6D-4244-804A-97A23CCA4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417C97D-CE92-449B-8B5C-5D09BA32DC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5F09C-312F-432C-8E5B-6D6C3578A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8577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2F57FE-8594-46F3-86AB-17828AD237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12DAF0-7BE9-4E35-AA28-2E90209E4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3E11E-0FB2-49A4-B204-627D4D856817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8D2082-062F-411D-B4FF-CEF598160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096223-A116-40CD-8883-FC38C9AEE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5F09C-312F-432C-8E5B-6D6C3578A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191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3834F84-4ADB-4609-8475-19655E48DA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3E11E-0FB2-49A4-B204-627D4D856817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4242B36-4DBC-44A4-A1C5-915A2C7172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FB9C77-DE80-4BBA-8944-2119FCB18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5F09C-312F-432C-8E5B-6D6C3578A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5686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6CF0E2-5A2D-46DF-8E90-F93A937980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5FEA5F-147A-458A-98AF-01838F98B2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885B2D-6CE0-4894-88BE-C0A7F420AC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1367F0-5964-4897-A2EB-0A50417752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3E11E-0FB2-49A4-B204-627D4D856817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67B231-FB8A-4074-A4B1-C16F4A461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FC744E-04D7-4276-AEAA-3D3E5C5E74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5F09C-312F-432C-8E5B-6D6C3578A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76076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78AFB7-E6B2-45FA-AFA8-102B9D583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78C8560-AE0E-43A1-ADD4-26215A65EB7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4363FC-977B-49F3-A0A8-D320F6B68F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F07B4D-BEE2-4315-8942-F15ED92E9F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3E11E-0FB2-49A4-B204-627D4D856817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433401-7A34-4CDC-B58C-01A542BD4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3700DA-6A8B-4BBF-8377-FB0F7F77B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5F09C-312F-432C-8E5B-6D6C3578A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427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2976A-CA21-4D0D-94D8-EA5CC5C937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A6E528-8E29-44F6-99B3-8A7A05B35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DFD94B-8F59-4A6F-BB5A-302758A6CC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3E11E-0FB2-49A4-B204-627D4D856817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8B13D3-14E8-4B00-8161-18C29676C4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272533-F37E-40D2-81FF-3F1C74E2F6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5F09C-312F-432C-8E5B-6D6C3578A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97951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FF4E974-0797-41C9-AC92-2D4ACFE0EFA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594127-168D-41F5-86D6-5CA4C74C84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03F74B-8891-4DBE-8C67-CE814982B8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3E11E-0FB2-49A4-B204-627D4D856817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0292BE-C769-45A6-8B7F-D9B7CABAFB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6A76AB-7245-4093-AF7B-BD86608EF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5F09C-312F-432C-8E5B-6D6C3578A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6628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4C5A823-018A-4C28-BF82-D6829E75D9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37FE3C-8368-4450-BC25-2A4944CFF9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866B4C-D7AE-4A62-A1E6-2800A72C2A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03E11E-0FB2-49A4-B204-627D4D856817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89FAD5-4D15-41D3-88EB-D9E2ED0C37E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7BB470-971C-4980-9C1F-CF1C6DCFEF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85F09C-312F-432C-8E5B-6D6C3578A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302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44FB253-3E04-4BCF-B451-642E4692D1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663" y="0"/>
            <a:ext cx="117046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5680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791E56B-E14B-4C72-817D-4EBAE58D99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565" y="0"/>
            <a:ext cx="117328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5626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A7AABCB-0703-49AF-A4C0-03288E01B0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495" y="0"/>
            <a:ext cx="111990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7612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ACBF931-CCE0-4C65-B6CF-738CCE3F25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792" y="0"/>
            <a:ext cx="114924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5035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4B4F562-88BA-4695-BA2B-87F41CEF76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47750"/>
            <a:ext cx="12192000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0666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73B64A9-6350-41C4-9151-197E6DF248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704" y="0"/>
            <a:ext cx="117105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261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1</cp:revision>
  <dcterms:created xsi:type="dcterms:W3CDTF">2020-11-13T18:25:34Z</dcterms:created>
  <dcterms:modified xsi:type="dcterms:W3CDTF">2020-11-13T18:26:04Z</dcterms:modified>
</cp:coreProperties>
</file>