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81" r:id="rId3"/>
    <p:sldId id="264" r:id="rId4"/>
    <p:sldId id="283" r:id="rId5"/>
    <p:sldId id="274" r:id="rId6"/>
    <p:sldId id="275" r:id="rId7"/>
    <p:sldId id="276" r:id="rId8"/>
    <p:sldId id="277" r:id="rId9"/>
    <p:sldId id="279" r:id="rId10"/>
    <p:sldId id="278" r:id="rId11"/>
    <p:sldId id="280" r:id="rId12"/>
    <p:sldId id="282" r:id="rId13"/>
    <p:sldId id="284"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pitchFamily="2" charset="77"/>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B001"/>
    <a:srgbClr val="88BD2F"/>
    <a:srgbClr val="A673AE"/>
    <a:srgbClr val="00A7E6"/>
    <a:srgbClr val="F2854C"/>
    <a:srgbClr val="E9506C"/>
    <a:srgbClr val="FDCF81"/>
    <a:srgbClr val="64196B"/>
    <a:srgbClr val="8C358A"/>
    <a:srgbClr val="69932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3" autoAdjust="0"/>
    <p:restoredTop sz="94660"/>
  </p:normalViewPr>
  <p:slideViewPr>
    <p:cSldViewPr snapToGrid="0" showGuides="1">
      <p:cViewPr varScale="1">
        <p:scale>
          <a:sx n="127" d="100"/>
          <a:sy n="127" d="100"/>
        </p:scale>
        <p:origin x="1176" y="1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80" d="100"/>
        <a:sy n="80"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5.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audio" Target="../media/media3.m4a"/><Relationship Id="rId7" Type="http://schemas.openxmlformats.org/officeDocument/2006/relationships/image" Target="../media/image9.png"/><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image" Target="../media/image8.png"/><Relationship Id="rId11" Type="http://schemas.openxmlformats.org/officeDocument/2006/relationships/image" Target="../media/image5.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slideLayout" Target="../slideLayouts/slideLayout3.xml"/><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hyperlink" Target="https://www.eea.europa.eu/airs/2017/natural-capital/marine-fish-stocks" TargetMode="External"/><Relationship Id="rId13" Type="http://schemas.openxmlformats.org/officeDocument/2006/relationships/hyperlink" Target="https://en.wikipedia.org/wiki/Poltava_(chicken)" TargetMode="External"/><Relationship Id="rId3" Type="http://schemas.openxmlformats.org/officeDocument/2006/relationships/audio" Target="../media/media4.m4a"/><Relationship Id="rId7" Type="http://schemas.openxmlformats.org/officeDocument/2006/relationships/image" Target="../media/image14.jpeg"/><Relationship Id="rId12" Type="http://schemas.openxmlformats.org/officeDocument/2006/relationships/image" Target="../media/image16.jpeg"/><Relationship Id="rId2" Type="http://schemas.microsoft.com/office/2007/relationships/media" Target="../media/media4.m4a"/><Relationship Id="rId1" Type="http://schemas.openxmlformats.org/officeDocument/2006/relationships/tags" Target="../tags/tag2.xml"/><Relationship Id="rId6" Type="http://schemas.openxmlformats.org/officeDocument/2006/relationships/hyperlink" Target="https://en.wikipedia.org/wiki/Cancer_borealis" TargetMode="External"/><Relationship Id="rId11" Type="http://schemas.openxmlformats.org/officeDocument/2006/relationships/image" Target="../media/image15.jpeg"/><Relationship Id="rId5" Type="http://schemas.openxmlformats.org/officeDocument/2006/relationships/image" Target="../media/image13.jpeg"/><Relationship Id="rId10" Type="http://schemas.openxmlformats.org/officeDocument/2006/relationships/hyperlink" Target="https://creativecommons.org/licenses/by-nc/3.0/" TargetMode="External"/><Relationship Id="rId4" Type="http://schemas.openxmlformats.org/officeDocument/2006/relationships/slideLayout" Target="../slideLayouts/slideLayout3.xml"/><Relationship Id="rId9" Type="http://schemas.openxmlformats.org/officeDocument/2006/relationships/hyperlink" Target="https://woolshed1.blogspot.com/2014/07/problems-with-cows-teeth.html" TargetMode="External"/><Relationship Id="rId1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5.m4a"/><Relationship Id="rId7" Type="http://schemas.openxmlformats.org/officeDocument/2006/relationships/image" Target="../media/image19.png"/><Relationship Id="rId2" Type="http://schemas.microsoft.com/office/2007/relationships/media" Target="../media/media5.m4a"/><Relationship Id="rId1" Type="http://schemas.openxmlformats.org/officeDocument/2006/relationships/tags" Target="../tags/tag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6.m4a"/><Relationship Id="rId7" Type="http://schemas.openxmlformats.org/officeDocument/2006/relationships/image" Target="../media/image22.png"/><Relationship Id="rId2" Type="http://schemas.microsoft.com/office/2007/relationships/media" Target="../media/media6.m4a"/><Relationship Id="rId1" Type="http://schemas.openxmlformats.org/officeDocument/2006/relationships/tags" Target="../tags/tag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audio" Target="../media/media7.m4a"/><Relationship Id="rId7" Type="http://schemas.openxmlformats.org/officeDocument/2006/relationships/image" Target="../media/image25.png"/><Relationship Id="rId2" Type="http://schemas.microsoft.com/office/2007/relationships/media" Target="../media/media7.m4a"/><Relationship Id="rId1" Type="http://schemas.openxmlformats.org/officeDocument/2006/relationships/tags" Target="../tags/tag5.xml"/><Relationship Id="rId6" Type="http://schemas.openxmlformats.org/officeDocument/2006/relationships/image" Target="../media/image24.png"/><Relationship Id="rId5" Type="http://schemas.openxmlformats.org/officeDocument/2006/relationships/image" Target="../media/image23.png"/><Relationship Id="rId10" Type="http://schemas.openxmlformats.org/officeDocument/2006/relationships/image" Target="../media/image5.png"/><Relationship Id="rId4" Type="http://schemas.openxmlformats.org/officeDocument/2006/relationships/slideLayout" Target="../slideLayouts/slideLayout3.xml"/><Relationship Id="rId9" Type="http://schemas.openxmlformats.org/officeDocument/2006/relationships/image" Target="../media/image27.png"/></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8.m4a"/><Relationship Id="rId7" Type="http://schemas.openxmlformats.org/officeDocument/2006/relationships/image" Target="../media/image30.png"/><Relationship Id="rId2" Type="http://schemas.microsoft.com/office/2007/relationships/media" Target="../media/media8.m4a"/><Relationship Id="rId1" Type="http://schemas.openxmlformats.org/officeDocument/2006/relationships/tags" Target="../tags/tag6.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audio" Target="../media/media9.m4a"/><Relationship Id="rId7" Type="http://schemas.openxmlformats.org/officeDocument/2006/relationships/image" Target="../media/image33.png"/><Relationship Id="rId2" Type="http://schemas.microsoft.com/office/2007/relationships/media" Target="../media/media9.m4a"/><Relationship Id="rId1" Type="http://schemas.openxmlformats.org/officeDocument/2006/relationships/tags" Target="../tags/tag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slideLayout" Target="../slideLayouts/slideLayout3.xml"/><Relationship Id="rId9"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audio" Target="../media/media10.m4a"/><Relationship Id="rId7" Type="http://schemas.openxmlformats.org/officeDocument/2006/relationships/image" Target="../media/image37.png"/><Relationship Id="rId2" Type="http://schemas.microsoft.com/office/2007/relationships/media" Target="../media/media10.m4a"/><Relationship Id="rId1" Type="http://schemas.openxmlformats.org/officeDocument/2006/relationships/tags" Target="../tags/tag8.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slideLayout" Target="../slideLayouts/slideLayout3.xml"/><Relationship Id="rId9"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7.png"/><Relationship Id="rId3" Type="http://schemas.openxmlformats.org/officeDocument/2006/relationships/audio" Target="../media/media11.m4a"/><Relationship Id="rId7" Type="http://schemas.openxmlformats.org/officeDocument/2006/relationships/image" Target="../media/image41.png"/><Relationship Id="rId12" Type="http://schemas.openxmlformats.org/officeDocument/2006/relationships/image" Target="../media/image46.png"/><Relationship Id="rId17" Type="http://schemas.openxmlformats.org/officeDocument/2006/relationships/image" Target="../media/image5.png"/><Relationship Id="rId2" Type="http://schemas.microsoft.com/office/2007/relationships/media" Target="../media/media11.m4a"/><Relationship Id="rId16" Type="http://schemas.openxmlformats.org/officeDocument/2006/relationships/image" Target="../media/image50.png"/><Relationship Id="rId1" Type="http://schemas.openxmlformats.org/officeDocument/2006/relationships/tags" Target="../tags/tag9.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png"/><Relationship Id="rId15" Type="http://schemas.openxmlformats.org/officeDocument/2006/relationships/image" Target="../media/image49.png"/><Relationship Id="rId10" Type="http://schemas.openxmlformats.org/officeDocument/2006/relationships/image" Target="../media/image44.png"/><Relationship Id="rId4" Type="http://schemas.openxmlformats.org/officeDocument/2006/relationships/slideLayout" Target="../slideLayouts/slideLayout3.xml"/><Relationship Id="rId9" Type="http://schemas.openxmlformats.org/officeDocument/2006/relationships/image" Target="../media/image43.png"/><Relationship Id="rId14" Type="http://schemas.openxmlformats.org/officeDocument/2006/relationships/image" Target="../media/image48.png"/></Relationships>
</file>

<file path=ppt/slides/_rels/slide12.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image" Target="../media/image59.png"/><Relationship Id="rId3" Type="http://schemas.openxmlformats.org/officeDocument/2006/relationships/audio" Target="../media/media12.m4a"/><Relationship Id="rId7" Type="http://schemas.openxmlformats.org/officeDocument/2006/relationships/image" Target="../media/image53.png"/><Relationship Id="rId12" Type="http://schemas.openxmlformats.org/officeDocument/2006/relationships/image" Target="../media/image58.png"/><Relationship Id="rId2" Type="http://schemas.microsoft.com/office/2007/relationships/media" Target="../media/media12.m4a"/><Relationship Id="rId1" Type="http://schemas.openxmlformats.org/officeDocument/2006/relationships/tags" Target="../tags/tag10.xml"/><Relationship Id="rId6" Type="http://schemas.openxmlformats.org/officeDocument/2006/relationships/image" Target="../media/image52.png"/><Relationship Id="rId11" Type="http://schemas.openxmlformats.org/officeDocument/2006/relationships/image" Target="../media/image57.png"/><Relationship Id="rId5" Type="http://schemas.openxmlformats.org/officeDocument/2006/relationships/image" Target="../media/image51.tiff"/><Relationship Id="rId15" Type="http://schemas.openxmlformats.org/officeDocument/2006/relationships/image" Target="../media/image5.png"/><Relationship Id="rId10" Type="http://schemas.openxmlformats.org/officeDocument/2006/relationships/image" Target="../media/image56.png"/><Relationship Id="rId4" Type="http://schemas.openxmlformats.org/officeDocument/2006/relationships/slideLayout" Target="../slideLayouts/slideLayout3.xml"/><Relationship Id="rId9" Type="http://schemas.openxmlformats.org/officeDocument/2006/relationships/image" Target="../media/image55.png"/><Relationship Id="rId14" Type="http://schemas.openxmlformats.org/officeDocument/2006/relationships/image" Target="../media/image60.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5.png"/><Relationship Id="rId5" Type="http://schemas.openxmlformats.org/officeDocument/2006/relationships/image" Target="../media/image62.tiff"/><Relationship Id="rId4" Type="http://schemas.openxmlformats.org/officeDocument/2006/relationships/image" Target="../media/image61.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udio 1">
            <a:hlinkClick r:id="" action="ppaction://media"/>
            <a:extLst>
              <a:ext uri="{FF2B5EF4-FFF2-40B4-BE49-F238E27FC236}">
                <a16:creationId xmlns:a16="http://schemas.microsoft.com/office/drawing/2014/main" id="{675BF434-8C4D-1540-8EBE-4E77E126AD0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211886282"/>
      </p:ext>
    </p:extLst>
  </p:cSld>
  <p:clrMapOvr>
    <a:masterClrMapping/>
  </p:clrMapOvr>
  <mc:AlternateContent xmlns:mc="http://schemas.openxmlformats.org/markup-compatibility/2006" xmlns:p14="http://schemas.microsoft.com/office/powerpoint/2010/main">
    <mc:Choice Requires="p14">
      <p:transition spd="slow" p14:dur="2000" advTm="16314"/>
    </mc:Choice>
    <mc:Fallback xmlns="">
      <p:transition spd="slow" advTm="163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FCD34-169D-C045-8627-5E404764D9CF}"/>
              </a:ext>
            </a:extLst>
          </p:cNvPr>
          <p:cNvSpPr>
            <a:spLocks noGrp="1"/>
          </p:cNvSpPr>
          <p:nvPr>
            <p:ph type="title"/>
          </p:nvPr>
        </p:nvSpPr>
        <p:spPr>
          <a:xfrm>
            <a:off x="457196" y="628692"/>
            <a:ext cx="8220075" cy="994306"/>
          </a:xfrm>
        </p:spPr>
        <p:txBody>
          <a:bodyPr/>
          <a:lstStyle/>
          <a:p>
            <a:pPr algn="ctr"/>
            <a:r>
              <a:rPr lang="en-US" b="0" dirty="0"/>
              <a:t>There are many different places we can buy our food. </a:t>
            </a:r>
          </a:p>
        </p:txBody>
      </p:sp>
      <p:pic>
        <p:nvPicPr>
          <p:cNvPr id="1026" name="Picture 2" descr="PasteboardData.pdf">
            <a:extLst>
              <a:ext uri="{FF2B5EF4-FFF2-40B4-BE49-F238E27FC236}">
                <a16:creationId xmlns:a16="http://schemas.microsoft.com/office/drawing/2014/main" id="{397629CE-6DEE-5144-B297-90A51C1D195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80186" y="1472162"/>
            <a:ext cx="7974097" cy="39136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25758A9-D1C2-A549-99E8-6F5778C135F5}"/>
              </a:ext>
            </a:extLst>
          </p:cNvPr>
          <p:cNvSpPr txBox="1"/>
          <p:nvPr/>
        </p:nvSpPr>
        <p:spPr>
          <a:xfrm>
            <a:off x="944545" y="3135086"/>
            <a:ext cx="1899138" cy="369332"/>
          </a:xfrm>
          <a:prstGeom prst="rect">
            <a:avLst/>
          </a:prstGeom>
          <a:noFill/>
        </p:spPr>
        <p:txBody>
          <a:bodyPr wrap="square" rtlCol="0">
            <a:spAutoFit/>
          </a:bodyPr>
          <a:lstStyle/>
          <a:p>
            <a:r>
              <a:rPr lang="en-US" dirty="0"/>
              <a:t>Supermarket</a:t>
            </a:r>
          </a:p>
        </p:txBody>
      </p:sp>
      <p:sp>
        <p:nvSpPr>
          <p:cNvPr id="6" name="TextBox 5">
            <a:extLst>
              <a:ext uri="{FF2B5EF4-FFF2-40B4-BE49-F238E27FC236}">
                <a16:creationId xmlns:a16="http://schemas.microsoft.com/office/drawing/2014/main" id="{CCB12839-407D-E545-BCE6-5F183819FBBC}"/>
              </a:ext>
            </a:extLst>
          </p:cNvPr>
          <p:cNvSpPr txBox="1"/>
          <p:nvPr/>
        </p:nvSpPr>
        <p:spPr>
          <a:xfrm>
            <a:off x="6523055" y="3278794"/>
            <a:ext cx="1899138" cy="369332"/>
          </a:xfrm>
          <a:prstGeom prst="rect">
            <a:avLst/>
          </a:prstGeom>
          <a:noFill/>
        </p:spPr>
        <p:txBody>
          <a:bodyPr wrap="square" rtlCol="0">
            <a:spAutoFit/>
          </a:bodyPr>
          <a:lstStyle/>
          <a:p>
            <a:r>
              <a:rPr lang="en-US" dirty="0"/>
              <a:t>Butchers</a:t>
            </a:r>
          </a:p>
        </p:txBody>
      </p:sp>
      <p:sp>
        <p:nvSpPr>
          <p:cNvPr id="7" name="TextBox 6">
            <a:extLst>
              <a:ext uri="{FF2B5EF4-FFF2-40B4-BE49-F238E27FC236}">
                <a16:creationId xmlns:a16="http://schemas.microsoft.com/office/drawing/2014/main" id="{87926EFC-3363-E84D-9446-287C75CAA7D9}"/>
              </a:ext>
            </a:extLst>
          </p:cNvPr>
          <p:cNvSpPr txBox="1"/>
          <p:nvPr/>
        </p:nvSpPr>
        <p:spPr>
          <a:xfrm>
            <a:off x="1508928" y="5016506"/>
            <a:ext cx="1899138" cy="369332"/>
          </a:xfrm>
          <a:prstGeom prst="rect">
            <a:avLst/>
          </a:prstGeom>
          <a:noFill/>
        </p:spPr>
        <p:txBody>
          <a:bodyPr wrap="square" rtlCol="0">
            <a:spAutoFit/>
          </a:bodyPr>
          <a:lstStyle/>
          <a:p>
            <a:r>
              <a:rPr lang="en-US" dirty="0"/>
              <a:t>Farms</a:t>
            </a:r>
          </a:p>
        </p:txBody>
      </p:sp>
      <p:sp>
        <p:nvSpPr>
          <p:cNvPr id="8" name="TextBox 7">
            <a:extLst>
              <a:ext uri="{FF2B5EF4-FFF2-40B4-BE49-F238E27FC236}">
                <a16:creationId xmlns:a16="http://schemas.microsoft.com/office/drawing/2014/main" id="{E30A0863-4589-9B4A-B512-C995DA8EECAD}"/>
              </a:ext>
            </a:extLst>
          </p:cNvPr>
          <p:cNvSpPr txBox="1"/>
          <p:nvPr/>
        </p:nvSpPr>
        <p:spPr>
          <a:xfrm>
            <a:off x="3910484" y="4191839"/>
            <a:ext cx="1899138" cy="369332"/>
          </a:xfrm>
          <a:prstGeom prst="rect">
            <a:avLst/>
          </a:prstGeom>
          <a:noFill/>
        </p:spPr>
        <p:txBody>
          <a:bodyPr wrap="square" rtlCol="0">
            <a:spAutoFit/>
          </a:bodyPr>
          <a:lstStyle/>
          <a:p>
            <a:r>
              <a:rPr lang="en-US" dirty="0"/>
              <a:t>Markets</a:t>
            </a:r>
          </a:p>
        </p:txBody>
      </p:sp>
      <p:sp>
        <p:nvSpPr>
          <p:cNvPr id="9" name="TextBox 8">
            <a:extLst>
              <a:ext uri="{FF2B5EF4-FFF2-40B4-BE49-F238E27FC236}">
                <a16:creationId xmlns:a16="http://schemas.microsoft.com/office/drawing/2014/main" id="{6584D63B-61E9-DE44-933B-4C96AE5C0E75}"/>
              </a:ext>
            </a:extLst>
          </p:cNvPr>
          <p:cNvSpPr txBox="1"/>
          <p:nvPr/>
        </p:nvSpPr>
        <p:spPr>
          <a:xfrm>
            <a:off x="6655145" y="5269053"/>
            <a:ext cx="979927" cy="369332"/>
          </a:xfrm>
          <a:prstGeom prst="rect">
            <a:avLst/>
          </a:prstGeom>
          <a:noFill/>
        </p:spPr>
        <p:txBody>
          <a:bodyPr wrap="square" rtlCol="0">
            <a:spAutoFit/>
          </a:bodyPr>
          <a:lstStyle/>
          <a:p>
            <a:r>
              <a:rPr lang="en-US" dirty="0"/>
              <a:t>Bakers</a:t>
            </a:r>
          </a:p>
        </p:txBody>
      </p:sp>
      <p:pic>
        <p:nvPicPr>
          <p:cNvPr id="10" name="Audio 9">
            <a:hlinkClick r:id="" action="ppaction://media"/>
            <a:extLst>
              <a:ext uri="{FF2B5EF4-FFF2-40B4-BE49-F238E27FC236}">
                <a16:creationId xmlns:a16="http://schemas.microsoft.com/office/drawing/2014/main" id="{94D5329C-6D66-F84A-9413-282F4A1DE4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521453540"/>
      </p:ext>
    </p:extLst>
  </p:cSld>
  <p:clrMapOvr>
    <a:masterClrMapping/>
  </p:clrMapOvr>
  <mc:AlternateContent xmlns:mc="http://schemas.openxmlformats.org/markup-compatibility/2006" xmlns:p14="http://schemas.microsoft.com/office/powerpoint/2010/main">
    <mc:Choice Requires="p14">
      <p:transition spd="slow" p14:dur="2000" advTm="12582"/>
    </mc:Choice>
    <mc:Fallback xmlns="">
      <p:transition spd="slow" advTm="125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b="0" dirty="0">
                <a:latin typeface="+mn-lt"/>
              </a:rPr>
              <a:t>Where Does Food Come From?</a:t>
            </a:r>
          </a:p>
        </p:txBody>
      </p:sp>
      <p:sp>
        <p:nvSpPr>
          <p:cNvPr id="2" name="Rounded Rectangle 1"/>
          <p:cNvSpPr/>
          <p:nvPr/>
        </p:nvSpPr>
        <p:spPr>
          <a:xfrm>
            <a:off x="755650" y="1351007"/>
            <a:ext cx="7632700" cy="494269"/>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US" dirty="0">
                <a:solidFill>
                  <a:schemeClr val="bg1"/>
                </a:solidFill>
                <a:latin typeface="Twinkl" pitchFamily="2" charset="0"/>
              </a:rPr>
              <a:t>What is your </a:t>
            </a:r>
            <a:r>
              <a:rPr lang="en-US" dirty="0" err="1">
                <a:solidFill>
                  <a:schemeClr val="bg1"/>
                </a:solidFill>
                <a:latin typeface="Twinkl" pitchFamily="2" charset="0"/>
              </a:rPr>
              <a:t>favourite</a:t>
            </a:r>
            <a:r>
              <a:rPr lang="en-US" dirty="0">
                <a:solidFill>
                  <a:schemeClr val="bg1"/>
                </a:solidFill>
                <a:latin typeface="Twinkl" pitchFamily="2" charset="0"/>
              </a:rPr>
              <a:t> food? </a:t>
            </a:r>
          </a:p>
        </p:txBody>
      </p:sp>
      <p:sp>
        <p:nvSpPr>
          <p:cNvPr id="6" name="Rounded Rectangle 5"/>
          <p:cNvSpPr/>
          <p:nvPr/>
        </p:nvSpPr>
        <p:spPr>
          <a:xfrm>
            <a:off x="755650" y="1931774"/>
            <a:ext cx="7632700" cy="494269"/>
          </a:xfrm>
          <a:prstGeom prst="roundRect">
            <a:avLst/>
          </a:prstGeom>
          <a:solidFill>
            <a:srgbClr val="67C1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US" dirty="0">
                <a:solidFill>
                  <a:schemeClr val="bg1"/>
                </a:solidFill>
                <a:latin typeface="Twinkl" pitchFamily="2" charset="0"/>
              </a:rPr>
              <a:t>Do you know where it comes from?</a:t>
            </a:r>
          </a:p>
        </p:txBody>
      </p:sp>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95408" y="3380172"/>
            <a:ext cx="873105" cy="2772031"/>
          </a:xfrm>
          <a:prstGeom prst="rect">
            <a:avLst/>
          </a:prstGeom>
        </p:spPr>
      </p:pic>
      <p:pic>
        <p:nvPicPr>
          <p:cNvPr id="8" name="Picture 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846545" y="3380172"/>
            <a:ext cx="790305" cy="2772031"/>
          </a:xfrm>
          <a:prstGeom prst="rect">
            <a:avLst/>
          </a:prstGeom>
        </p:spPr>
      </p:pic>
      <p:pic>
        <p:nvPicPr>
          <p:cNvPr id="12" name="Picture 11"/>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flipH="1">
            <a:off x="914755" y="2570205"/>
            <a:ext cx="2206512" cy="1722806"/>
          </a:xfrm>
          <a:prstGeom prst="rect">
            <a:avLst/>
          </a:prstGeom>
        </p:spPr>
      </p:pic>
      <p:pic>
        <p:nvPicPr>
          <p:cNvPr id="11" name="Picture 10"/>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flipH="1">
            <a:off x="1479810" y="2817340"/>
            <a:ext cx="814925" cy="923582"/>
          </a:xfrm>
          <a:prstGeom prst="rect">
            <a:avLst/>
          </a:prstGeom>
        </p:spPr>
      </p:pic>
      <p:grpSp>
        <p:nvGrpSpPr>
          <p:cNvPr id="15" name="Group 14"/>
          <p:cNvGrpSpPr/>
          <p:nvPr/>
        </p:nvGrpSpPr>
        <p:grpSpPr>
          <a:xfrm>
            <a:off x="5710991" y="2570205"/>
            <a:ext cx="2199830" cy="1717589"/>
            <a:chOff x="5710991" y="2570205"/>
            <a:chExt cx="2199830" cy="1717589"/>
          </a:xfrm>
        </p:grpSpPr>
        <p:pic>
          <p:nvPicPr>
            <p:cNvPr id="9" name="Picture 8"/>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5710991" y="2570205"/>
              <a:ext cx="2199830" cy="1717589"/>
            </a:xfrm>
            <a:prstGeom prst="rect">
              <a:avLst/>
            </a:prstGeom>
          </p:spPr>
        </p:pic>
        <p:pic>
          <p:nvPicPr>
            <p:cNvPr id="14" name="Picture 13"/>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6259609" y="2865181"/>
              <a:ext cx="1115334" cy="875741"/>
            </a:xfrm>
            <a:prstGeom prst="rect">
              <a:avLst/>
            </a:prstGeom>
          </p:spPr>
        </p:pic>
      </p:grpSp>
      <p:pic>
        <p:nvPicPr>
          <p:cNvPr id="7" name="Audio 6">
            <a:hlinkClick r:id="" action="ppaction://media"/>
            <a:extLst>
              <a:ext uri="{FF2B5EF4-FFF2-40B4-BE49-F238E27FC236}">
                <a16:creationId xmlns:a16="http://schemas.microsoft.com/office/drawing/2014/main" id="{59F6F738-17D4-CD43-BF81-F0235B716E1F}"/>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1286237210"/>
      </p:ext>
    </p:extLst>
  </p:cSld>
  <p:clrMapOvr>
    <a:masterClrMapping/>
  </p:clrMapOvr>
  <mc:AlternateContent xmlns:mc="http://schemas.openxmlformats.org/markup-compatibility/2006" xmlns:p14="http://schemas.microsoft.com/office/powerpoint/2010/main">
    <mc:Choice Requires="p14">
      <p:transition spd="slow" p14:dur="2000" advTm="33315"/>
    </mc:Choice>
    <mc:Fallback xmlns="">
      <p:transition spd="slow" advTm="333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5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nodeType="with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nodeType="withEffect">
                                  <p:stCondLst>
                                    <p:cond delay="25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6" fill="hold" display="0">
                  <p:stCondLst>
                    <p:cond delay="indefinite"/>
                  </p:stCondLst>
                  <p:endCondLst>
                    <p:cond evt="onStopAudio" delay="0">
                      <p:tgtEl>
                        <p:sldTgt/>
                      </p:tgtEl>
                    </p:cond>
                  </p:endCondLst>
                </p:cTn>
                <p:tgtEl>
                  <p:spTgt spid="7"/>
                </p:tgtEl>
              </p:cMediaNode>
            </p:audio>
          </p:childTnLst>
        </p:cTn>
      </p:par>
    </p:tnLst>
    <p:bldLst>
      <p:bldP spid="2"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580A365-A450-F041-A1E6-3BF0E1F4E044}"/>
              </a:ext>
            </a:extLst>
          </p:cNvPr>
          <p:cNvSpPr txBox="1"/>
          <p:nvPr/>
        </p:nvSpPr>
        <p:spPr>
          <a:xfrm>
            <a:off x="894302" y="984738"/>
            <a:ext cx="6484691" cy="369332"/>
          </a:xfrm>
          <a:prstGeom prst="rect">
            <a:avLst/>
          </a:prstGeom>
          <a:noFill/>
        </p:spPr>
        <p:txBody>
          <a:bodyPr wrap="square" rtlCol="0">
            <a:spAutoFit/>
          </a:bodyPr>
          <a:lstStyle/>
          <a:p>
            <a:r>
              <a:rPr lang="en-US" dirty="0"/>
              <a:t>Some animals, like cows and chickens live on farms.</a:t>
            </a:r>
          </a:p>
        </p:txBody>
      </p:sp>
      <p:sp>
        <p:nvSpPr>
          <p:cNvPr id="8" name="TextBox 7">
            <a:extLst>
              <a:ext uri="{FF2B5EF4-FFF2-40B4-BE49-F238E27FC236}">
                <a16:creationId xmlns:a16="http://schemas.microsoft.com/office/drawing/2014/main" id="{EBEE9E19-A36F-7A4C-9251-AD9CD0E1848F}"/>
              </a:ext>
            </a:extLst>
          </p:cNvPr>
          <p:cNvSpPr txBox="1"/>
          <p:nvPr/>
        </p:nvSpPr>
        <p:spPr>
          <a:xfrm>
            <a:off x="2955889" y="5688596"/>
            <a:ext cx="5466304" cy="369332"/>
          </a:xfrm>
          <a:prstGeom prst="rect">
            <a:avLst/>
          </a:prstGeom>
          <a:noFill/>
        </p:spPr>
        <p:txBody>
          <a:bodyPr wrap="square" rtlCol="0">
            <a:spAutoFit/>
          </a:bodyPr>
          <a:lstStyle/>
          <a:p>
            <a:r>
              <a:rPr lang="en-US" dirty="0"/>
              <a:t>Other animals, like fish and crabs live in the sea.</a:t>
            </a:r>
          </a:p>
        </p:txBody>
      </p:sp>
      <p:pic>
        <p:nvPicPr>
          <p:cNvPr id="7" name="Picture 6">
            <a:extLst>
              <a:ext uri="{FF2B5EF4-FFF2-40B4-BE49-F238E27FC236}">
                <a16:creationId xmlns:a16="http://schemas.microsoft.com/office/drawing/2014/main" id="{2CEE47DA-D20A-6D4E-A9C2-90308DD5EC50}"/>
              </a:ext>
            </a:extLst>
          </p:cNvPr>
          <p:cNvPicPr>
            <a:picLocks noChangeAspect="1"/>
          </p:cNvPicPr>
          <p:nvPr/>
        </p:nvPicPr>
        <p:blipFill>
          <a:blip r:embed="rId5" cstate="email">
            <a:extLst>
              <a:ext uri="{28A0092B-C50C-407E-A947-70E740481C1C}">
                <a14:useLocalDpi xmlns:a14="http://schemas.microsoft.com/office/drawing/2010/main"/>
              </a:ext>
              <a:ext uri="{837473B0-CC2E-450A-ABE3-18F120FF3D39}">
                <a1611:picAttrSrcUrl xmlns:a1611="http://schemas.microsoft.com/office/drawing/2016/11/main" r:id="rId6"/>
              </a:ext>
            </a:extLst>
          </a:blip>
          <a:stretch>
            <a:fillRect/>
          </a:stretch>
        </p:blipFill>
        <p:spPr>
          <a:xfrm>
            <a:off x="5307684" y="3755665"/>
            <a:ext cx="2549776" cy="1699850"/>
          </a:xfrm>
          <a:prstGeom prst="rect">
            <a:avLst/>
          </a:prstGeom>
        </p:spPr>
      </p:pic>
      <p:pic>
        <p:nvPicPr>
          <p:cNvPr id="11" name="Picture 10">
            <a:extLst>
              <a:ext uri="{FF2B5EF4-FFF2-40B4-BE49-F238E27FC236}">
                <a16:creationId xmlns:a16="http://schemas.microsoft.com/office/drawing/2014/main" id="{E53A74E1-8C2F-054D-A309-9BD276DB398D}"/>
              </a:ext>
            </a:extLst>
          </p:cNvPr>
          <p:cNvPicPr>
            <a:picLocks noChangeAspect="1"/>
          </p:cNvPicPr>
          <p:nvPr/>
        </p:nvPicPr>
        <p:blipFill>
          <a:blip r:embed="rId7" cstate="email">
            <a:extLst>
              <a:ext uri="{28A0092B-C50C-407E-A947-70E740481C1C}">
                <a14:useLocalDpi xmlns:a14="http://schemas.microsoft.com/office/drawing/2010/main"/>
              </a:ext>
              <a:ext uri="{837473B0-CC2E-450A-ABE3-18F120FF3D39}">
                <a1611:picAttrSrcUrl xmlns:a1611="http://schemas.microsoft.com/office/drawing/2016/11/main" r:id="rId8"/>
              </a:ext>
            </a:extLst>
          </a:blip>
          <a:stretch>
            <a:fillRect/>
          </a:stretch>
        </p:blipFill>
        <p:spPr>
          <a:xfrm>
            <a:off x="5307684" y="1562626"/>
            <a:ext cx="3205420" cy="1803049"/>
          </a:xfrm>
          <a:prstGeom prst="rect">
            <a:avLst/>
          </a:prstGeom>
        </p:spPr>
      </p:pic>
      <p:sp>
        <p:nvSpPr>
          <p:cNvPr id="15" name="TextBox 14">
            <a:extLst>
              <a:ext uri="{FF2B5EF4-FFF2-40B4-BE49-F238E27FC236}">
                <a16:creationId xmlns:a16="http://schemas.microsoft.com/office/drawing/2014/main" id="{960C3154-A824-0342-A438-E3FE35EEDFF2}"/>
              </a:ext>
            </a:extLst>
          </p:cNvPr>
          <p:cNvSpPr txBox="1"/>
          <p:nvPr/>
        </p:nvSpPr>
        <p:spPr>
          <a:xfrm>
            <a:off x="7378994" y="7016182"/>
            <a:ext cx="1765005" cy="507831"/>
          </a:xfrm>
          <a:prstGeom prst="rect">
            <a:avLst/>
          </a:prstGeom>
          <a:noFill/>
        </p:spPr>
        <p:txBody>
          <a:bodyPr wrap="square" rtlCol="0">
            <a:spAutoFit/>
          </a:bodyPr>
          <a:lstStyle/>
          <a:p>
            <a:r>
              <a:rPr lang="en-US" sz="900">
                <a:hlinkClick r:id="rId9" tooltip="https://woolshed1.blogspot.com/2014/07/problems-with-cows-teeth.html"/>
              </a:rPr>
              <a:t>This Photo</a:t>
            </a:r>
            <a:r>
              <a:rPr lang="en-US" sz="900"/>
              <a:t> by Unknown Author is licensed under </a:t>
            </a:r>
            <a:r>
              <a:rPr lang="en-US" sz="900">
                <a:hlinkClick r:id="rId10" tooltip="https://creativecommons.org/licenses/by-nc/3.0/"/>
              </a:rPr>
              <a:t>CC BY-NC</a:t>
            </a:r>
            <a:endParaRPr lang="en-US" sz="900"/>
          </a:p>
        </p:txBody>
      </p:sp>
      <p:pic>
        <p:nvPicPr>
          <p:cNvPr id="18" name="Picture 17">
            <a:extLst>
              <a:ext uri="{FF2B5EF4-FFF2-40B4-BE49-F238E27FC236}">
                <a16:creationId xmlns:a16="http://schemas.microsoft.com/office/drawing/2014/main" id="{729F894C-B04D-4F47-BBA1-B2AC2E8217FB}"/>
              </a:ext>
            </a:extLst>
          </p:cNvPr>
          <p:cNvPicPr>
            <a:picLocks noChangeAspect="1"/>
          </p:cNvPicPr>
          <p:nvPr/>
        </p:nvPicPr>
        <p:blipFill>
          <a:blip r:embed="rId11" cstate="email">
            <a:extLst>
              <a:ext uri="{28A0092B-C50C-407E-A947-70E740481C1C}">
                <a14:useLocalDpi xmlns:a14="http://schemas.microsoft.com/office/drawing/2010/main"/>
              </a:ext>
              <a:ext uri="{837473B0-CC2E-450A-ABE3-18F120FF3D39}">
                <a1611:picAttrSrcUrl xmlns:a1611="http://schemas.microsoft.com/office/drawing/2016/11/main" r:id="rId9"/>
              </a:ext>
            </a:extLst>
          </a:blip>
          <a:stretch>
            <a:fillRect/>
          </a:stretch>
        </p:blipFill>
        <p:spPr>
          <a:xfrm>
            <a:off x="1066799" y="1490612"/>
            <a:ext cx="2654597" cy="1990947"/>
          </a:xfrm>
          <a:prstGeom prst="rect">
            <a:avLst/>
          </a:prstGeom>
        </p:spPr>
      </p:pic>
      <p:pic>
        <p:nvPicPr>
          <p:cNvPr id="17" name="Picture 16">
            <a:extLst>
              <a:ext uri="{FF2B5EF4-FFF2-40B4-BE49-F238E27FC236}">
                <a16:creationId xmlns:a16="http://schemas.microsoft.com/office/drawing/2014/main" id="{D5BA9820-FF5D-E447-9839-A532E3C2FCEC}"/>
              </a:ext>
            </a:extLst>
          </p:cNvPr>
          <p:cNvPicPr>
            <a:picLocks noChangeAspect="1"/>
          </p:cNvPicPr>
          <p:nvPr/>
        </p:nvPicPr>
        <p:blipFill>
          <a:blip r:embed="rId12" cstate="email">
            <a:extLst>
              <a:ext uri="{28A0092B-C50C-407E-A947-70E740481C1C}">
                <a14:useLocalDpi xmlns:a14="http://schemas.microsoft.com/office/drawing/2010/main"/>
              </a:ext>
              <a:ext uri="{837473B0-CC2E-450A-ABE3-18F120FF3D39}">
                <a1611:picAttrSrcUrl xmlns:a1611="http://schemas.microsoft.com/office/drawing/2016/11/main" r:id="rId13"/>
              </a:ext>
            </a:extLst>
          </a:blip>
          <a:stretch>
            <a:fillRect/>
          </a:stretch>
        </p:blipFill>
        <p:spPr>
          <a:xfrm>
            <a:off x="1580745" y="3618102"/>
            <a:ext cx="2750288" cy="2062716"/>
          </a:xfrm>
          <a:prstGeom prst="rect">
            <a:avLst/>
          </a:prstGeom>
        </p:spPr>
      </p:pic>
      <p:pic>
        <p:nvPicPr>
          <p:cNvPr id="21" name="Audio 20">
            <a:hlinkClick r:id="" action="ppaction://media"/>
            <a:extLst>
              <a:ext uri="{FF2B5EF4-FFF2-40B4-BE49-F238E27FC236}">
                <a16:creationId xmlns:a16="http://schemas.microsoft.com/office/drawing/2014/main" id="{C8C79891-B79C-E04F-82E6-0D0D8831B0FC}"/>
              </a:ext>
            </a:extLst>
          </p:cNvPr>
          <p:cNvPicPr>
            <a:picLocks noChangeAspect="1"/>
          </p:cNvPicPr>
          <p:nvPr>
            <a:audioFile r:link="rId3"/>
            <p:extLst>
              <p:ext uri="{DAA4B4D4-6D71-4841-9C94-3DE7FCFB9230}">
                <p14:media xmlns:p14="http://schemas.microsoft.com/office/powerpoint/2010/main" r:embed="rId2"/>
              </p:ext>
            </p:extLst>
          </p:nvPr>
        </p:nvPicPr>
        <p:blipFill>
          <a:blip r:embed="rId14"/>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2896079417"/>
      </p:ext>
    </p:extLst>
  </p:cSld>
  <p:clrMapOvr>
    <a:masterClrMapping/>
  </p:clrMapOvr>
  <mc:AlternateContent xmlns:mc="http://schemas.openxmlformats.org/markup-compatibility/2006" xmlns:p14="http://schemas.microsoft.com/office/powerpoint/2010/main">
    <mc:Choice Requires="p14">
      <p:transition spd="slow" p14:dur="2000" advTm="12198"/>
    </mc:Choice>
    <mc:Fallback xmlns="">
      <p:transition spd="slow" advTm="121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21"/>
                </p:tgtEl>
              </p:cMediaNode>
            </p:audio>
          </p:childTnLst>
        </p:cTn>
      </p:par>
    </p:tnLst>
    <p:bldLst>
      <p:bldP spid="5"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p:nvPr/>
        </p:nvSpPr>
        <p:spPr>
          <a:xfrm>
            <a:off x="1014625" y="2706071"/>
            <a:ext cx="2157970" cy="2157970"/>
          </a:xfrm>
          <a:prstGeom prst="ellips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Eggs</a:t>
            </a:r>
          </a:p>
        </p:txBody>
      </p:sp>
      <p:sp>
        <p:nvSpPr>
          <p:cNvPr id="2" name="Rounded Rectangle 1"/>
          <p:cNvSpPr/>
          <p:nvPr/>
        </p:nvSpPr>
        <p:spPr>
          <a:xfrm>
            <a:off x="755650" y="1351007"/>
            <a:ext cx="7632700" cy="49426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 </a:t>
            </a:r>
            <a:r>
              <a:rPr lang="en-GB" b="1" dirty="0">
                <a:solidFill>
                  <a:schemeClr val="bg1"/>
                </a:solidFill>
                <a:latin typeface="Twinkl" pitchFamily="2" charset="0"/>
              </a:rPr>
              <a:t>eggs</a:t>
            </a:r>
            <a:r>
              <a:rPr lang="en-GB" dirty="0">
                <a:solidFill>
                  <a:schemeClr val="bg1"/>
                </a:solidFill>
                <a:latin typeface="Twinkl" pitchFamily="2" charset="0"/>
              </a:rPr>
              <a:t> come from? </a:t>
            </a:r>
          </a:p>
        </p:txBody>
      </p:sp>
      <p:sp>
        <p:nvSpPr>
          <p:cNvPr id="6" name="Rounded Rectangle 5"/>
          <p:cNvSpPr/>
          <p:nvPr/>
        </p:nvSpPr>
        <p:spPr>
          <a:xfrm>
            <a:off x="755650" y="1931774"/>
            <a:ext cx="7632700" cy="494269"/>
          </a:xfrm>
          <a:prstGeom prst="roundRect">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US" dirty="0">
                <a:solidFill>
                  <a:schemeClr val="bg1"/>
                </a:solidFill>
                <a:latin typeface="Twinkl" pitchFamily="2" charset="0"/>
              </a:rPr>
              <a:t>Eggs come from hens.</a:t>
            </a:r>
          </a:p>
        </p:txBody>
      </p:sp>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flipH="1">
            <a:off x="5456309" y="765175"/>
            <a:ext cx="2616772" cy="2496202"/>
          </a:xfrm>
          <a:prstGeom prst="rect">
            <a:avLst/>
          </a:prstGeom>
        </p:spPr>
      </p:pic>
      <p:pic>
        <p:nvPicPr>
          <p:cNvPr id="10" name="Picture 9"/>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flipH="1">
            <a:off x="1008739" y="2560500"/>
            <a:ext cx="2234993" cy="2277744"/>
          </a:xfrm>
          <a:prstGeom prst="rect">
            <a:avLst/>
          </a:prstGeom>
        </p:spPr>
      </p:pic>
      <p:sp>
        <p:nvSpPr>
          <p:cNvPr id="15" name="TextBox 14"/>
          <p:cNvSpPr txBox="1"/>
          <p:nvPr/>
        </p:nvSpPr>
        <p:spPr>
          <a:xfrm>
            <a:off x="3501082" y="3360190"/>
            <a:ext cx="4744994" cy="1477328"/>
          </a:xfrm>
          <a:prstGeom prst="rect">
            <a:avLst/>
          </a:prstGeom>
          <a:noFill/>
        </p:spPr>
        <p:txBody>
          <a:bodyPr wrap="square" rtlCol="0">
            <a:spAutoFit/>
          </a:bodyPr>
          <a:lstStyle/>
          <a:p>
            <a:r>
              <a:rPr lang="en-GB" dirty="0"/>
              <a:t>Hens often live on farms or in barns. They lay eggs and farmers collect them. We sometimes eat eggs on their own but we can also mix them into other foods, such as cakes and </a:t>
            </a:r>
            <a:r>
              <a:rPr lang="en-GB" dirty="0" err="1"/>
              <a:t>yorkshire</a:t>
            </a:r>
            <a:r>
              <a:rPr lang="en-GB" dirty="0"/>
              <a:t> puddings.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Hens are not the only birds that lay eggs that we can eat.</a:t>
              </a:r>
              <a:br>
                <a:rPr lang="en-GB" sz="1400" dirty="0">
                  <a:solidFill>
                    <a:schemeClr val="bg1"/>
                  </a:solidFill>
                  <a:latin typeface="Twinkl" pitchFamily="2" charset="0"/>
                </a:rPr>
              </a:br>
              <a:r>
                <a:rPr lang="en-GB" sz="1400" dirty="0">
                  <a:solidFill>
                    <a:schemeClr val="bg1"/>
                  </a:solidFill>
                  <a:latin typeface="Twinkl" pitchFamily="2" charset="0"/>
                </a:rPr>
                <a:t>You might find duck or quail eggs in a shop too! </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24" name="Picture 23"/>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flipH="1">
            <a:off x="6982629" y="4923928"/>
            <a:ext cx="1263447" cy="1243307"/>
          </a:xfrm>
          <a:prstGeom prst="rect">
            <a:avLst/>
          </a:prstGeom>
        </p:spPr>
      </p:pic>
      <p:pic>
        <p:nvPicPr>
          <p:cNvPr id="4" name="Audio 3">
            <a:hlinkClick r:id="" action="ppaction://media"/>
            <a:extLst>
              <a:ext uri="{FF2B5EF4-FFF2-40B4-BE49-F238E27FC236}">
                <a16:creationId xmlns:a16="http://schemas.microsoft.com/office/drawing/2014/main" id="{D56D9184-E455-7C45-BAB2-886E7D94FFAC}"/>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1029401576"/>
      </p:ext>
    </p:extLst>
  </p:cSld>
  <p:clrMapOvr>
    <a:masterClrMapping/>
  </p:clrMapOvr>
  <mc:AlternateContent xmlns:mc="http://schemas.openxmlformats.org/markup-compatibility/2006" xmlns:p14="http://schemas.microsoft.com/office/powerpoint/2010/main">
    <mc:Choice Requires="p14">
      <p:transition spd="slow" p14:dur="2000" advTm="33146"/>
    </mc:Choice>
    <mc:Fallback xmlns="">
      <p:transition spd="slow" advTm="331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par>
                                <p:cTn id="12" presetID="10"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10" presetClass="entr" presetSubtype="0" fill="hold" nodeType="withEffect">
                                  <p:stCondLst>
                                    <p:cond delay="25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 presetClass="entr" presetSubtype="0" fill="hold" grpId="0" nodeType="withEffect">
                                  <p:stCondLst>
                                    <p:cond delay="25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22" presetClass="entr" presetSubtype="8"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ipe(left)">
                                      <p:cBhvr>
                                        <p:cTn id="3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8" fill="hold" display="0">
                  <p:stCondLst>
                    <p:cond delay="indefinite"/>
                  </p:stCondLst>
                  <p:endCondLst>
                    <p:cond evt="onStopAudio" delay="0">
                      <p:tgtEl>
                        <p:sldTgt/>
                      </p:tgtEl>
                    </p:cond>
                  </p:endCondLst>
                </p:cTn>
                <p:tgtEl>
                  <p:spTgt spid="4"/>
                </p:tgtEl>
              </p:cMediaNode>
            </p:audio>
          </p:childTnLst>
        </p:cTn>
      </p:par>
    </p:tnLst>
    <p:bldLst>
      <p:bldP spid="7" grpId="0" animBg="1"/>
      <p:bldP spid="2"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Milk</a:t>
            </a:r>
          </a:p>
        </p:txBody>
      </p:sp>
      <p:sp>
        <p:nvSpPr>
          <p:cNvPr id="2" name="Rounded Rectangle 1"/>
          <p:cNvSpPr/>
          <p:nvPr/>
        </p:nvSpPr>
        <p:spPr>
          <a:xfrm>
            <a:off x="755650" y="1351007"/>
            <a:ext cx="7632700" cy="494269"/>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does </a:t>
            </a:r>
            <a:r>
              <a:rPr lang="en-GB" b="1" dirty="0">
                <a:solidFill>
                  <a:schemeClr val="bg1"/>
                </a:solidFill>
                <a:latin typeface="Twinkl" pitchFamily="2" charset="0"/>
              </a:rPr>
              <a:t>milk</a:t>
            </a:r>
            <a:r>
              <a:rPr lang="en-GB" dirty="0">
                <a:solidFill>
                  <a:schemeClr val="bg1"/>
                </a:solidFill>
                <a:latin typeface="Twinkl" pitchFamily="2" charset="0"/>
              </a:rPr>
              <a:t> come from? </a:t>
            </a:r>
          </a:p>
        </p:txBody>
      </p:sp>
      <p:sp>
        <p:nvSpPr>
          <p:cNvPr id="6" name="Rounded Rectangle 5"/>
          <p:cNvSpPr/>
          <p:nvPr/>
        </p:nvSpPr>
        <p:spPr>
          <a:xfrm>
            <a:off x="755650" y="1931774"/>
            <a:ext cx="7632700" cy="494269"/>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US" dirty="0">
                <a:solidFill>
                  <a:schemeClr val="bg1"/>
                </a:solidFill>
                <a:latin typeface="Twinkl" pitchFamily="2" charset="0"/>
                <a:sym typeface="NTR"/>
              </a:rPr>
              <a:t>Milk comes from cows.</a:t>
            </a:r>
          </a:p>
        </p:txBody>
      </p:sp>
      <p:sp>
        <p:nvSpPr>
          <p:cNvPr id="15" name="TextBox 14"/>
          <p:cNvSpPr txBox="1"/>
          <p:nvPr/>
        </p:nvSpPr>
        <p:spPr>
          <a:xfrm>
            <a:off x="3643356" y="3364225"/>
            <a:ext cx="4744994" cy="1477328"/>
          </a:xfrm>
          <a:prstGeom prst="rect">
            <a:avLst/>
          </a:prstGeom>
          <a:noFill/>
        </p:spPr>
        <p:txBody>
          <a:bodyPr wrap="square" rtlCol="0">
            <a:spAutoFit/>
          </a:bodyPr>
          <a:lstStyle/>
          <a:p>
            <a:r>
              <a:rPr lang="en-GB" dirty="0"/>
              <a:t>Cows often live on dairy farms. The farmer milks the cows with a special machine and stores the milk in a big tank. Then, a tanker lorry comes and takes it to a factory to treat it and put it into bottles.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Milk is used as the main ingredient in other foods we use too,</a:t>
              </a:r>
              <a:br>
                <a:rPr lang="en-GB" sz="1400" dirty="0">
                  <a:solidFill>
                    <a:schemeClr val="bg1"/>
                  </a:solidFill>
                  <a:latin typeface="Twinkl" pitchFamily="2" charset="0"/>
                </a:rPr>
              </a:br>
              <a:r>
                <a:rPr lang="en-GB" sz="1400" dirty="0">
                  <a:solidFill>
                    <a:schemeClr val="bg1"/>
                  </a:solidFill>
                  <a:latin typeface="Twinkl" pitchFamily="2" charset="0"/>
                </a:rPr>
                <a:t>like butter, yoghurt and cheese!</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8" name="Pictur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584092" y="845930"/>
            <a:ext cx="1598568" cy="2215407"/>
          </a:xfrm>
          <a:prstGeom prst="rect">
            <a:avLst/>
          </a:prstGeom>
        </p:spPr>
      </p:pic>
      <p:grpSp>
        <p:nvGrpSpPr>
          <p:cNvPr id="11" name="Group 10"/>
          <p:cNvGrpSpPr/>
          <p:nvPr/>
        </p:nvGrpSpPr>
        <p:grpSpPr>
          <a:xfrm>
            <a:off x="755650" y="2504137"/>
            <a:ext cx="3287039" cy="2359904"/>
            <a:chOff x="755650" y="2504137"/>
            <a:chExt cx="3287039" cy="2359904"/>
          </a:xfrm>
        </p:grpSpPr>
        <p:sp>
          <p:nvSpPr>
            <p:cNvPr id="16" name="Oval 15"/>
            <p:cNvSpPr/>
            <p:nvPr/>
          </p:nvSpPr>
          <p:spPr>
            <a:xfrm>
              <a:off x="1014625" y="2706071"/>
              <a:ext cx="2157970" cy="2157970"/>
            </a:xfrm>
            <a:prstGeom prst="ellips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55650" y="2504137"/>
              <a:ext cx="3287039" cy="2354720"/>
            </a:xfrm>
            <a:prstGeom prst="rect">
              <a:avLst/>
            </a:prstGeom>
          </p:spPr>
        </p:pic>
      </p:grpSp>
      <p:pic>
        <p:nvPicPr>
          <p:cNvPr id="9" name="Picture 8"/>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964920" y="5117629"/>
            <a:ext cx="1337390" cy="975196"/>
          </a:xfrm>
          <a:prstGeom prst="rect">
            <a:avLst/>
          </a:prstGeom>
        </p:spPr>
      </p:pic>
      <p:pic>
        <p:nvPicPr>
          <p:cNvPr id="3" name="Audio 2">
            <a:hlinkClick r:id="" action="ppaction://media"/>
            <a:extLst>
              <a:ext uri="{FF2B5EF4-FFF2-40B4-BE49-F238E27FC236}">
                <a16:creationId xmlns:a16="http://schemas.microsoft.com/office/drawing/2014/main" id="{98351B65-2FAF-B54A-B515-DB60F4606835}"/>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106430149"/>
      </p:ext>
    </p:extLst>
  </p:cSld>
  <p:clrMapOvr>
    <a:masterClrMapping/>
  </p:clrMapOvr>
  <mc:AlternateContent xmlns:mc="http://schemas.openxmlformats.org/markup-compatibility/2006" xmlns:p14="http://schemas.microsoft.com/office/powerpoint/2010/main">
    <mc:Choice Requires="p14">
      <p:transition spd="slow" p14:dur="2000" advTm="36492"/>
    </mc:Choice>
    <mc:Fallback xmlns="">
      <p:transition spd="slow" advTm="364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par>
                                <p:cTn id="33" presetID="22" presetClass="entr" presetSubtype="8"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6" fill="hold" display="0">
                  <p:stCondLst>
                    <p:cond delay="indefinite"/>
                  </p:stCondLst>
                  <p:endCondLst>
                    <p:cond evt="onStopAudio" delay="0">
                      <p:tgtEl>
                        <p:sldTgt/>
                      </p:tgtEl>
                    </p:cond>
                  </p:endCondLst>
                </p:cTn>
                <p:tgtEl>
                  <p:spTgt spid="3"/>
                </p:tgtEl>
              </p:cMediaNode>
            </p:audio>
          </p:childTnLst>
        </p:cTn>
      </p:par>
    </p:tnLst>
    <p:bldLst>
      <p:bldP spid="2" grpId="0" animBg="1"/>
      <p:bldP spid="6" grpId="0" animBg="1"/>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Bread</a:t>
            </a:r>
          </a:p>
        </p:txBody>
      </p:sp>
      <p:sp>
        <p:nvSpPr>
          <p:cNvPr id="2" name="Rounded Rectangle 1"/>
          <p:cNvSpPr/>
          <p:nvPr/>
        </p:nvSpPr>
        <p:spPr>
          <a:xfrm>
            <a:off x="755650" y="1351007"/>
            <a:ext cx="7632700" cy="494269"/>
          </a:xfrm>
          <a:prstGeom prst="round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does </a:t>
            </a:r>
            <a:r>
              <a:rPr lang="en-GB" b="1" dirty="0">
                <a:solidFill>
                  <a:schemeClr val="bg1"/>
                </a:solidFill>
                <a:latin typeface="Twinkl" pitchFamily="2" charset="0"/>
              </a:rPr>
              <a:t>bread</a:t>
            </a:r>
            <a:r>
              <a:rPr lang="en-GB" dirty="0">
                <a:solidFill>
                  <a:schemeClr val="bg1"/>
                </a:solidFill>
                <a:latin typeface="Twinkl" pitchFamily="2" charset="0"/>
              </a:rPr>
              <a:t> come from? </a:t>
            </a:r>
          </a:p>
        </p:txBody>
      </p:sp>
      <p:sp>
        <p:nvSpPr>
          <p:cNvPr id="6" name="Rounded Rectangle 5"/>
          <p:cNvSpPr/>
          <p:nvPr/>
        </p:nvSpPr>
        <p:spPr>
          <a:xfrm>
            <a:off x="755650" y="1931774"/>
            <a:ext cx="7632700" cy="494269"/>
          </a:xfrm>
          <a:prstGeom prst="roundRect">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GB" dirty="0">
                <a:solidFill>
                  <a:schemeClr val="bg1"/>
                </a:solidFill>
                <a:latin typeface="Twinkl" pitchFamily="2" charset="0"/>
                <a:sym typeface="NTR"/>
              </a:rPr>
              <a:t>Bread is made from wheat.</a:t>
            </a:r>
          </a:p>
        </p:txBody>
      </p:sp>
      <p:sp>
        <p:nvSpPr>
          <p:cNvPr id="15" name="TextBox 14"/>
          <p:cNvSpPr txBox="1"/>
          <p:nvPr/>
        </p:nvSpPr>
        <p:spPr>
          <a:xfrm>
            <a:off x="3643356" y="3129781"/>
            <a:ext cx="4744994" cy="1754326"/>
          </a:xfrm>
          <a:prstGeom prst="rect">
            <a:avLst/>
          </a:prstGeom>
          <a:noFill/>
        </p:spPr>
        <p:txBody>
          <a:bodyPr wrap="square" rtlCol="0">
            <a:spAutoFit/>
          </a:bodyPr>
          <a:lstStyle/>
          <a:p>
            <a:r>
              <a:rPr lang="en-GB" dirty="0"/>
              <a:t>Farmers grow wheat in their fields. In the summer, they harvest the wheat using a combine harvester. The farmers mill the grain by grinding it between two stones. This then makes flour. Flour is the main ingredient in bread.</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To make bread, you also need water, yeast and salt.</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56765" y="1099546"/>
            <a:ext cx="3133576" cy="1897784"/>
          </a:xfrm>
          <a:prstGeom prst="rect">
            <a:avLst/>
          </a:prstGeom>
        </p:spPr>
      </p:pic>
      <p:grpSp>
        <p:nvGrpSpPr>
          <p:cNvPr id="7" name="Group 6"/>
          <p:cNvGrpSpPr/>
          <p:nvPr/>
        </p:nvGrpSpPr>
        <p:grpSpPr>
          <a:xfrm>
            <a:off x="1014625" y="2577917"/>
            <a:ext cx="2157970" cy="2286124"/>
            <a:chOff x="1014625" y="2577917"/>
            <a:chExt cx="2157970" cy="2286124"/>
          </a:xfrm>
        </p:grpSpPr>
        <p:sp>
          <p:nvSpPr>
            <p:cNvPr id="22" name="Oval 21"/>
            <p:cNvSpPr/>
            <p:nvPr/>
          </p:nvSpPr>
          <p:spPr>
            <a:xfrm>
              <a:off x="1014625" y="2706071"/>
              <a:ext cx="2157970" cy="2157970"/>
            </a:xfrm>
            <a:prstGeom prst="ellipse">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63060" y="2577917"/>
              <a:ext cx="1743148" cy="2147009"/>
            </a:xfrm>
            <a:prstGeom prst="rect">
              <a:avLst/>
            </a:prstGeom>
          </p:spPr>
        </p:pic>
      </p:grpSp>
      <p:grpSp>
        <p:nvGrpSpPr>
          <p:cNvPr id="23" name="Group 22"/>
          <p:cNvGrpSpPr/>
          <p:nvPr/>
        </p:nvGrpSpPr>
        <p:grpSpPr>
          <a:xfrm>
            <a:off x="6957885" y="5101038"/>
            <a:ext cx="1323321" cy="1149352"/>
            <a:chOff x="6957885" y="5134594"/>
            <a:chExt cx="1323321" cy="1149352"/>
          </a:xfrm>
        </p:grpSpPr>
        <p:pic>
          <p:nvPicPr>
            <p:cNvPr id="10" name="Picture 9"/>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414252" y="5134594"/>
              <a:ext cx="700946" cy="959359"/>
            </a:xfrm>
            <a:prstGeom prst="rect">
              <a:avLst/>
            </a:prstGeom>
          </p:spPr>
        </p:pic>
        <p:pic>
          <p:nvPicPr>
            <p:cNvPr id="12" name="Picture 11"/>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6957885" y="5305552"/>
              <a:ext cx="582724" cy="896816"/>
            </a:xfrm>
            <a:prstGeom prst="rect">
              <a:avLst/>
            </a:prstGeom>
          </p:spPr>
        </p:pic>
        <p:pic>
          <p:nvPicPr>
            <p:cNvPr id="13" name="Picture 12"/>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996976" y="5628314"/>
              <a:ext cx="284230" cy="655632"/>
            </a:xfrm>
            <a:prstGeom prst="rect">
              <a:avLst/>
            </a:prstGeom>
          </p:spPr>
        </p:pic>
      </p:grpSp>
      <p:pic>
        <p:nvPicPr>
          <p:cNvPr id="5" name="Audio 4">
            <a:hlinkClick r:id="" action="ppaction://media"/>
            <a:extLst>
              <a:ext uri="{FF2B5EF4-FFF2-40B4-BE49-F238E27FC236}">
                <a16:creationId xmlns:a16="http://schemas.microsoft.com/office/drawing/2014/main" id="{E9711E00-520D-7047-BFBB-9D4B00C20858}"/>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2844023345"/>
      </p:ext>
    </p:extLst>
  </p:cSld>
  <p:clrMapOvr>
    <a:masterClrMapping/>
  </p:clrMapOvr>
  <mc:AlternateContent xmlns:mc="http://schemas.openxmlformats.org/markup-compatibility/2006" xmlns:p14="http://schemas.microsoft.com/office/powerpoint/2010/main">
    <mc:Choice Requires="p14">
      <p:transition spd="slow" p14:dur="2000" advTm="39355"/>
    </mc:Choice>
    <mc:Fallback xmlns="">
      <p:transition spd="slow" advTm="393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par>
                                <p:cTn id="12" presetID="10"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10" presetClass="entr" presetSubtype="0" fill="hold" nodeType="withEffect">
                                  <p:stCondLst>
                                    <p:cond delay="25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par>
                                <p:cTn id="33" presetID="22" presetClass="entr" presetSubtype="8"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6" fill="hold" display="0">
                  <p:stCondLst>
                    <p:cond delay="indefinite"/>
                  </p:stCondLst>
                  <p:endCondLst>
                    <p:cond evt="onStopAudio" delay="0">
                      <p:tgtEl>
                        <p:sldTgt/>
                      </p:tgtEl>
                    </p:cond>
                  </p:endCondLst>
                </p:cTn>
                <p:tgtEl>
                  <p:spTgt spid="5"/>
                </p:tgtEl>
              </p:cMediaNode>
            </p:audio>
          </p:childTnLst>
        </p:cTn>
      </p:par>
    </p:tnLst>
    <p:bldLst>
      <p:bldP spid="2" grpId="0" animBg="1"/>
      <p:bldP spid="6" grpId="0" animBg="1"/>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Chips</a:t>
            </a:r>
          </a:p>
        </p:txBody>
      </p:sp>
      <p:sp>
        <p:nvSpPr>
          <p:cNvPr id="2" name="Rounded Rectangle 1"/>
          <p:cNvSpPr/>
          <p:nvPr/>
        </p:nvSpPr>
        <p:spPr>
          <a:xfrm>
            <a:off x="755650" y="1351007"/>
            <a:ext cx="7632700" cy="494269"/>
          </a:xfrm>
          <a:prstGeom prst="roundRect">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a:t>
            </a:r>
            <a:r>
              <a:rPr lang="en-GB" b="1" dirty="0">
                <a:solidFill>
                  <a:schemeClr val="bg1"/>
                </a:solidFill>
                <a:latin typeface="Twinkl" pitchFamily="2" charset="0"/>
              </a:rPr>
              <a:t> chips </a:t>
            </a:r>
            <a:r>
              <a:rPr lang="en-GB" dirty="0">
                <a:solidFill>
                  <a:schemeClr val="bg1"/>
                </a:solidFill>
                <a:latin typeface="Twinkl" pitchFamily="2" charset="0"/>
              </a:rPr>
              <a:t>come from? </a:t>
            </a:r>
          </a:p>
        </p:txBody>
      </p:sp>
      <p:sp>
        <p:nvSpPr>
          <p:cNvPr id="6" name="Rounded Rectangle 5"/>
          <p:cNvSpPr/>
          <p:nvPr/>
        </p:nvSpPr>
        <p:spPr>
          <a:xfrm>
            <a:off x="755650" y="1931774"/>
            <a:ext cx="7632700" cy="494269"/>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GB" dirty="0">
                <a:solidFill>
                  <a:schemeClr val="bg1"/>
                </a:solidFill>
                <a:latin typeface="Twinkl" pitchFamily="2" charset="0"/>
                <a:sym typeface="NTR"/>
              </a:rPr>
              <a:t>Chips are made from potatoes.</a:t>
            </a:r>
          </a:p>
        </p:txBody>
      </p:sp>
      <p:sp>
        <p:nvSpPr>
          <p:cNvPr id="15" name="TextBox 14"/>
          <p:cNvSpPr txBox="1"/>
          <p:nvPr/>
        </p:nvSpPr>
        <p:spPr>
          <a:xfrm>
            <a:off x="3643356" y="3146257"/>
            <a:ext cx="4744994" cy="1754326"/>
          </a:xfrm>
          <a:prstGeom prst="rect">
            <a:avLst/>
          </a:prstGeom>
          <a:noFill/>
        </p:spPr>
        <p:txBody>
          <a:bodyPr wrap="square" rtlCol="0">
            <a:spAutoFit/>
          </a:bodyPr>
          <a:lstStyle/>
          <a:p>
            <a:r>
              <a:rPr lang="en-GB" dirty="0"/>
              <a:t>Farmers grow potatoes in their fields. Potatoes grow underground. In summer, the farmers dig the potatoes up and store them in big sacks. We can cook potatoes in different ways, such as roast potatoes, jacket potatoes, mashed potatoes and chips!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Potatoes are one of the vegetables that can be grown in space.</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612254" y="847869"/>
            <a:ext cx="1540280" cy="2082930"/>
          </a:xfrm>
          <a:prstGeom prst="rect">
            <a:avLst/>
          </a:prstGeom>
        </p:spPr>
      </p:pic>
      <p:grpSp>
        <p:nvGrpSpPr>
          <p:cNvPr id="10" name="Group 9"/>
          <p:cNvGrpSpPr/>
          <p:nvPr/>
        </p:nvGrpSpPr>
        <p:grpSpPr>
          <a:xfrm>
            <a:off x="1014625" y="2543009"/>
            <a:ext cx="2157970" cy="2484094"/>
            <a:chOff x="1014625" y="2543009"/>
            <a:chExt cx="2157970" cy="2484094"/>
          </a:xfrm>
        </p:grpSpPr>
        <p:sp>
          <p:nvSpPr>
            <p:cNvPr id="22" name="Oval 21"/>
            <p:cNvSpPr/>
            <p:nvPr/>
          </p:nvSpPr>
          <p:spPr>
            <a:xfrm>
              <a:off x="1014625" y="2706071"/>
              <a:ext cx="2157970" cy="2157970"/>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43191" y="2543009"/>
              <a:ext cx="1654243" cy="2484094"/>
            </a:xfrm>
            <a:prstGeom prst="rect">
              <a:avLst/>
            </a:prstGeom>
          </p:spPr>
        </p:pic>
      </p:grpSp>
      <p:pic>
        <p:nvPicPr>
          <p:cNvPr id="9" name="Picture 8"/>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053387" y="5158555"/>
            <a:ext cx="1487884" cy="934270"/>
          </a:xfrm>
          <a:prstGeom prst="rect">
            <a:avLst/>
          </a:prstGeom>
        </p:spPr>
      </p:pic>
      <p:pic>
        <p:nvPicPr>
          <p:cNvPr id="3" name="Audio 2">
            <a:hlinkClick r:id="" action="ppaction://media"/>
            <a:extLst>
              <a:ext uri="{FF2B5EF4-FFF2-40B4-BE49-F238E27FC236}">
                <a16:creationId xmlns:a16="http://schemas.microsoft.com/office/drawing/2014/main" id="{B95D3FF4-3408-2240-B714-B130AA703058}"/>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2115924547"/>
      </p:ext>
    </p:extLst>
  </p:cSld>
  <p:clrMapOvr>
    <a:masterClrMapping/>
  </p:clrMapOvr>
  <mc:AlternateContent xmlns:mc="http://schemas.openxmlformats.org/markup-compatibility/2006" xmlns:p14="http://schemas.microsoft.com/office/powerpoint/2010/main">
    <mc:Choice Requires="p14">
      <p:transition spd="slow" p14:dur="2000" advTm="43818"/>
    </mc:Choice>
    <mc:Fallback xmlns="">
      <p:transition spd="slow" advTm="438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par>
                                <p:cTn id="12" presetID="1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10" presetClass="entr" presetSubtype="0" fill="hold" nodeType="withEffect">
                                  <p:stCondLst>
                                    <p:cond delay="25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left)">
                                      <p:cBhvr>
                                        <p:cTn id="3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6" fill="hold" display="0">
                  <p:stCondLst>
                    <p:cond delay="indefinite"/>
                  </p:stCondLst>
                  <p:endCondLst>
                    <p:cond evt="onStopAudio" delay="0">
                      <p:tgtEl>
                        <p:sldTgt/>
                      </p:tgtEl>
                    </p:cond>
                  </p:endCondLst>
                </p:cTn>
                <p:tgtEl>
                  <p:spTgt spid="3"/>
                </p:tgtEl>
              </p:cMediaNode>
            </p:audio>
          </p:childTnLst>
        </p:cTn>
      </p:par>
    </p:tnLst>
    <p:bldLst>
      <p:bldP spid="2" grpId="0" animBg="1"/>
      <p:bldP spid="6" grpId="0" animBg="1"/>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Fruit</a:t>
            </a:r>
          </a:p>
        </p:txBody>
      </p:sp>
      <p:sp>
        <p:nvSpPr>
          <p:cNvPr id="2" name="Rounded Rectangle 1"/>
          <p:cNvSpPr/>
          <p:nvPr/>
        </p:nvSpPr>
        <p:spPr>
          <a:xfrm>
            <a:off x="755650" y="1351007"/>
            <a:ext cx="7632700" cy="494269"/>
          </a:xfrm>
          <a:prstGeom prst="roundRect">
            <a:avLst/>
          </a:prstGeom>
          <a:solidFill>
            <a:srgbClr val="8C35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does </a:t>
            </a:r>
            <a:r>
              <a:rPr lang="en-GB" b="1" dirty="0">
                <a:solidFill>
                  <a:schemeClr val="bg1"/>
                </a:solidFill>
                <a:latin typeface="Twinkl" pitchFamily="2" charset="0"/>
              </a:rPr>
              <a:t>fruit</a:t>
            </a:r>
            <a:r>
              <a:rPr lang="en-GB" dirty="0">
                <a:solidFill>
                  <a:schemeClr val="bg1"/>
                </a:solidFill>
                <a:latin typeface="Twinkl" pitchFamily="2" charset="0"/>
              </a:rPr>
              <a:t> come from? </a:t>
            </a:r>
          </a:p>
        </p:txBody>
      </p:sp>
      <p:sp>
        <p:nvSpPr>
          <p:cNvPr id="15" name="TextBox 14"/>
          <p:cNvSpPr txBox="1"/>
          <p:nvPr/>
        </p:nvSpPr>
        <p:spPr>
          <a:xfrm>
            <a:off x="3766924" y="2874399"/>
            <a:ext cx="4744994" cy="2031325"/>
          </a:xfrm>
          <a:prstGeom prst="rect">
            <a:avLst/>
          </a:prstGeom>
          <a:noFill/>
        </p:spPr>
        <p:txBody>
          <a:bodyPr wrap="square" rtlCol="0">
            <a:spAutoFit/>
          </a:bodyPr>
          <a:lstStyle/>
          <a:p>
            <a:r>
              <a:rPr lang="en-GB" dirty="0"/>
              <a:t>Fruit grows on trees, bushes and plants. Some fruits need hot weather to grow, such as mangoes, oranges and pineapples. So, they grow in hot countries. Other fruits, such as apples, pears and plums, do not need hot weather. These are fruits that can be grown in the UK.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There are over 7,000 different types of apple.</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399305" y="879341"/>
            <a:ext cx="3756154" cy="1931870"/>
          </a:xfrm>
          <a:prstGeom prst="rect">
            <a:avLst/>
          </a:prstGeom>
        </p:spPr>
      </p:pic>
      <p:grpSp>
        <p:nvGrpSpPr>
          <p:cNvPr id="9" name="Group 8"/>
          <p:cNvGrpSpPr/>
          <p:nvPr/>
        </p:nvGrpSpPr>
        <p:grpSpPr>
          <a:xfrm>
            <a:off x="647763" y="2416120"/>
            <a:ext cx="3113249" cy="2157970"/>
            <a:chOff x="647763" y="2416120"/>
            <a:chExt cx="3113249" cy="2157970"/>
          </a:xfrm>
        </p:grpSpPr>
        <p:sp>
          <p:nvSpPr>
            <p:cNvPr id="22" name="Oval 21"/>
            <p:cNvSpPr/>
            <p:nvPr/>
          </p:nvSpPr>
          <p:spPr>
            <a:xfrm>
              <a:off x="1014625" y="2416120"/>
              <a:ext cx="2157970" cy="2157970"/>
            </a:xfrm>
            <a:prstGeom prst="ellips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874473" y="2573476"/>
              <a:ext cx="1886539" cy="1878601"/>
            </a:xfrm>
            <a:prstGeom prst="rect">
              <a:avLst/>
            </a:prstGeom>
          </p:spPr>
        </p:pic>
        <p:pic>
          <p:nvPicPr>
            <p:cNvPr id="5" name="Picture 4"/>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47763" y="2919445"/>
              <a:ext cx="859848" cy="984342"/>
            </a:xfrm>
            <a:prstGeom prst="rect">
              <a:avLst/>
            </a:prstGeom>
          </p:spPr>
        </p:pic>
      </p:grpSp>
      <p:sp>
        <p:nvSpPr>
          <p:cNvPr id="7" name="Right Arrow 6"/>
          <p:cNvSpPr/>
          <p:nvPr/>
        </p:nvSpPr>
        <p:spPr>
          <a:xfrm>
            <a:off x="1374367" y="3186595"/>
            <a:ext cx="783945" cy="450041"/>
          </a:xfrm>
          <a:prstGeom prst="rightArrow">
            <a:avLst/>
          </a:prstGeom>
          <a:solidFill>
            <a:srgbClr val="64196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205925" y="5085891"/>
            <a:ext cx="949534" cy="1006934"/>
          </a:xfrm>
          <a:prstGeom prst="rect">
            <a:avLst/>
          </a:prstGeom>
        </p:spPr>
      </p:pic>
      <p:pic>
        <p:nvPicPr>
          <p:cNvPr id="11" name="Audio 10">
            <a:hlinkClick r:id="" action="ppaction://media"/>
            <a:extLst>
              <a:ext uri="{FF2B5EF4-FFF2-40B4-BE49-F238E27FC236}">
                <a16:creationId xmlns:a16="http://schemas.microsoft.com/office/drawing/2014/main" id="{E929B12E-C3AD-A346-8E7E-8791CEF31E3D}"/>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1929330569"/>
      </p:ext>
    </p:extLst>
  </p:cSld>
  <p:clrMapOvr>
    <a:masterClrMapping/>
  </p:clrMapOvr>
  <mc:AlternateContent xmlns:mc="http://schemas.openxmlformats.org/markup-compatibility/2006" xmlns:p14="http://schemas.microsoft.com/office/powerpoint/2010/main">
    <mc:Choice Requires="p14">
      <p:transition spd="slow" p14:dur="2000" advTm="38544"/>
    </mc:Choice>
    <mc:Fallback xmlns="">
      <p:transition spd="slow" advTm="385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par>
                                <p:cTn id="12" presetID="10" presetClass="entr" presetSubtype="0" fill="hold" nodeType="withEffect">
                                  <p:stCondLst>
                                    <p:cond delay="25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par>
                                <p:cTn id="33" presetID="22" presetClass="entr" presetSubtype="8"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6" fill="hold" display="0">
                  <p:stCondLst>
                    <p:cond delay="indefinite"/>
                  </p:stCondLst>
                  <p:endCondLst>
                    <p:cond evt="onStopAudio" delay="0">
                      <p:tgtEl>
                        <p:sldTgt/>
                      </p:tgtEl>
                    </p:cond>
                  </p:endCondLst>
                </p:cTn>
                <p:tgtEl>
                  <p:spTgt spid="11"/>
                </p:tgtEl>
              </p:cMediaNode>
            </p:audio>
          </p:childTnLst>
        </p:cTn>
      </p:par>
    </p:tnLst>
    <p:bldLst>
      <p:bldP spid="2" grpId="0" animBg="1"/>
      <p:bldP spid="15" grpId="0"/>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Vegetables</a:t>
            </a:r>
          </a:p>
        </p:txBody>
      </p:sp>
      <p:sp>
        <p:nvSpPr>
          <p:cNvPr id="2" name="Rounded Rectangle 1"/>
          <p:cNvSpPr/>
          <p:nvPr/>
        </p:nvSpPr>
        <p:spPr>
          <a:xfrm>
            <a:off x="755650" y="1351007"/>
            <a:ext cx="7632700" cy="494269"/>
          </a:xfrm>
          <a:prstGeom prst="roundRect">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 </a:t>
            </a:r>
            <a:r>
              <a:rPr lang="en-GB" b="1" dirty="0">
                <a:solidFill>
                  <a:schemeClr val="bg1"/>
                </a:solidFill>
                <a:latin typeface="Twinkl" pitchFamily="2" charset="0"/>
              </a:rPr>
              <a:t>vegetables</a:t>
            </a:r>
            <a:r>
              <a:rPr lang="en-GB" dirty="0">
                <a:solidFill>
                  <a:schemeClr val="bg1"/>
                </a:solidFill>
                <a:latin typeface="Twinkl" pitchFamily="2" charset="0"/>
              </a:rPr>
              <a:t> come from? </a:t>
            </a:r>
          </a:p>
        </p:txBody>
      </p:sp>
      <p:sp>
        <p:nvSpPr>
          <p:cNvPr id="6" name="Rounded Rectangle 5"/>
          <p:cNvSpPr/>
          <p:nvPr/>
        </p:nvSpPr>
        <p:spPr>
          <a:xfrm>
            <a:off x="755650" y="1931774"/>
            <a:ext cx="7632700" cy="494269"/>
          </a:xfrm>
          <a:prstGeom prst="roundRect">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GB" dirty="0">
                <a:solidFill>
                  <a:schemeClr val="bg1"/>
                </a:solidFill>
                <a:latin typeface="Twinkl" pitchFamily="2" charset="0"/>
                <a:sym typeface="NTR"/>
              </a:rPr>
              <a:t>Vegetables grow on plants and underground. </a:t>
            </a:r>
          </a:p>
        </p:txBody>
      </p:sp>
      <p:sp>
        <p:nvSpPr>
          <p:cNvPr id="15" name="TextBox 14"/>
          <p:cNvSpPr txBox="1"/>
          <p:nvPr/>
        </p:nvSpPr>
        <p:spPr>
          <a:xfrm>
            <a:off x="3758685" y="3095827"/>
            <a:ext cx="4744994" cy="1754326"/>
          </a:xfrm>
          <a:prstGeom prst="rect">
            <a:avLst/>
          </a:prstGeom>
          <a:noFill/>
        </p:spPr>
        <p:txBody>
          <a:bodyPr wrap="square" rtlCol="0">
            <a:spAutoFit/>
          </a:bodyPr>
          <a:lstStyle/>
          <a:p>
            <a:r>
              <a:rPr lang="en-GB" dirty="0"/>
              <a:t>Some vegetables grow above ground and others grow underground.</a:t>
            </a:r>
          </a:p>
          <a:p>
            <a:r>
              <a:rPr lang="en-GB" dirty="0"/>
              <a:t>Potatoes, beetroots, carrots and turnips all grow underground.</a:t>
            </a:r>
          </a:p>
          <a:p>
            <a:r>
              <a:rPr lang="en-GB" dirty="0"/>
              <a:t>Beans, cabbages, lettuces, cauliflower and broccoli all grow above ground.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Tomatoes and cucumbers are fruits, not vegetables. </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grpSp>
        <p:nvGrpSpPr>
          <p:cNvPr id="9" name="Group 8"/>
          <p:cNvGrpSpPr/>
          <p:nvPr/>
        </p:nvGrpSpPr>
        <p:grpSpPr>
          <a:xfrm>
            <a:off x="674471" y="2706071"/>
            <a:ext cx="2887706" cy="2157970"/>
            <a:chOff x="674471" y="2706071"/>
            <a:chExt cx="2887706" cy="2157970"/>
          </a:xfrm>
        </p:grpSpPr>
        <p:sp>
          <p:nvSpPr>
            <p:cNvPr id="22" name="Oval 21"/>
            <p:cNvSpPr/>
            <p:nvPr/>
          </p:nvSpPr>
          <p:spPr>
            <a:xfrm>
              <a:off x="1014625" y="2706071"/>
              <a:ext cx="2157970" cy="2157970"/>
            </a:xfrm>
            <a:prstGeom prst="ellipse">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74471" y="2842176"/>
              <a:ext cx="2887706" cy="1984232"/>
            </a:xfrm>
            <a:prstGeom prst="rect">
              <a:avLst/>
            </a:prstGeom>
          </p:spPr>
        </p:pic>
      </p:grpSp>
      <p:pic>
        <p:nvPicPr>
          <p:cNvPr id="4" name="Picture 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767001" y="1073105"/>
            <a:ext cx="2736678" cy="1791415"/>
          </a:xfrm>
          <a:prstGeom prst="rect">
            <a:avLst/>
          </a:prstGeom>
        </p:spPr>
      </p:pic>
      <p:grpSp>
        <p:nvGrpSpPr>
          <p:cNvPr id="8" name="Group 7"/>
          <p:cNvGrpSpPr/>
          <p:nvPr/>
        </p:nvGrpSpPr>
        <p:grpSpPr>
          <a:xfrm>
            <a:off x="7036899" y="5147364"/>
            <a:ext cx="1567351" cy="1063391"/>
            <a:chOff x="7036899" y="5147364"/>
            <a:chExt cx="1567351" cy="1063391"/>
          </a:xfrm>
        </p:grpSpPr>
        <p:pic>
          <p:nvPicPr>
            <p:cNvPr id="5" name="Picture 4"/>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036899" y="5147364"/>
              <a:ext cx="714072" cy="666322"/>
            </a:xfrm>
            <a:prstGeom prst="rect">
              <a:avLst/>
            </a:prstGeom>
          </p:spPr>
        </p:pic>
        <p:pic>
          <p:nvPicPr>
            <p:cNvPr id="7" name="Picture 6"/>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36899" y="5315126"/>
              <a:ext cx="1567351" cy="895629"/>
            </a:xfrm>
            <a:prstGeom prst="rect">
              <a:avLst/>
            </a:prstGeom>
          </p:spPr>
        </p:pic>
      </p:grpSp>
      <p:pic>
        <p:nvPicPr>
          <p:cNvPr id="10" name="Audio 9">
            <a:hlinkClick r:id="" action="ppaction://media"/>
            <a:extLst>
              <a:ext uri="{FF2B5EF4-FFF2-40B4-BE49-F238E27FC236}">
                <a16:creationId xmlns:a16="http://schemas.microsoft.com/office/drawing/2014/main" id="{B06FA08B-E101-064C-80E5-EAEE93305370}"/>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2346454868"/>
      </p:ext>
    </p:extLst>
  </p:cSld>
  <p:clrMapOvr>
    <a:masterClrMapping/>
  </p:clrMapOvr>
  <mc:AlternateContent xmlns:mc="http://schemas.openxmlformats.org/markup-compatibility/2006" xmlns:p14="http://schemas.microsoft.com/office/powerpoint/2010/main">
    <mc:Choice Requires="p14">
      <p:transition spd="slow" p14:dur="2000" advTm="36795"/>
    </mc:Choice>
    <mc:Fallback xmlns="">
      <p:transition spd="slow" advTm="367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par>
                                <p:cTn id="12" presetID="10" presetClass="entr" presetSubtype="0" fill="hold" nodeType="withEffect">
                                  <p:stCondLst>
                                    <p:cond delay="25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10" presetClass="entr" presetSubtype="0" fill="hold" nodeType="withEffect">
                                  <p:stCondLst>
                                    <p:cond delay="25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par>
                                <p:cTn id="33" presetID="22" presetClass="entr" presetSubtype="8"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6" fill="hold" display="0">
                  <p:stCondLst>
                    <p:cond delay="indefinite"/>
                  </p:stCondLst>
                  <p:endCondLst>
                    <p:cond evt="onStopAudio" delay="0">
                      <p:tgtEl>
                        <p:sldTgt/>
                      </p:tgtEl>
                    </p:cond>
                  </p:endCondLst>
                </p:cTn>
                <p:tgtEl>
                  <p:spTgt spid="10"/>
                </p:tgtEl>
              </p:cMediaNode>
            </p:audio>
          </p:childTnLst>
        </p:cTn>
      </p:par>
    </p:tnLst>
    <p:bldLst>
      <p:bldP spid="2" grpId="0" animBg="1"/>
      <p:bldP spid="6" grpId="0" animBg="1"/>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1498186"/>
          </a:xfrm>
        </p:spPr>
        <p:txBody>
          <a:bodyPr/>
          <a:lstStyle/>
          <a:p>
            <a:pPr algn="ctr"/>
            <a:r>
              <a:rPr lang="en-GB" sz="3600" dirty="0">
                <a:latin typeface="+mn-lt"/>
              </a:rPr>
              <a:t>Can You Remember Where These Foods Come From?</a:t>
            </a:r>
          </a:p>
        </p:txBody>
      </p:sp>
      <p:grpSp>
        <p:nvGrpSpPr>
          <p:cNvPr id="48" name="eggs"/>
          <p:cNvGrpSpPr/>
          <p:nvPr/>
        </p:nvGrpSpPr>
        <p:grpSpPr>
          <a:xfrm>
            <a:off x="769561" y="1993578"/>
            <a:ext cx="2416309" cy="1969103"/>
            <a:chOff x="769561" y="1993578"/>
            <a:chExt cx="2416309" cy="1969103"/>
          </a:xfrm>
        </p:grpSpPr>
        <p:sp>
          <p:nvSpPr>
            <p:cNvPr id="40" name="Rectangle 39"/>
            <p:cNvSpPr/>
            <p:nvPr/>
          </p:nvSpPr>
          <p:spPr>
            <a:xfrm>
              <a:off x="769561" y="1993578"/>
              <a:ext cx="2416309" cy="1969103"/>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flipH="1">
              <a:off x="1032589" y="2093533"/>
              <a:ext cx="1854645" cy="1769191"/>
            </a:xfrm>
            <a:prstGeom prst="rect">
              <a:avLst/>
            </a:prstGeom>
          </p:spPr>
        </p:pic>
      </p:grpSp>
      <p:grpSp>
        <p:nvGrpSpPr>
          <p:cNvPr id="49" name="milk"/>
          <p:cNvGrpSpPr/>
          <p:nvPr/>
        </p:nvGrpSpPr>
        <p:grpSpPr>
          <a:xfrm>
            <a:off x="3363845" y="1989847"/>
            <a:ext cx="2416309" cy="1969103"/>
            <a:chOff x="3363845" y="1989847"/>
            <a:chExt cx="2416309" cy="1969103"/>
          </a:xfrm>
        </p:grpSpPr>
        <p:sp>
          <p:nvSpPr>
            <p:cNvPr id="42" name="Rectangle 41"/>
            <p:cNvSpPr/>
            <p:nvPr/>
          </p:nvSpPr>
          <p:spPr>
            <a:xfrm>
              <a:off x="3363845" y="1989847"/>
              <a:ext cx="2416309" cy="1969103"/>
            </a:xfrm>
            <a:prstGeom prst="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11437" y="2223503"/>
              <a:ext cx="1132990" cy="1570177"/>
            </a:xfrm>
            <a:prstGeom prst="rect">
              <a:avLst/>
            </a:prstGeom>
          </p:spPr>
        </p:pic>
      </p:grpSp>
      <p:grpSp>
        <p:nvGrpSpPr>
          <p:cNvPr id="18" name="cow"/>
          <p:cNvGrpSpPr/>
          <p:nvPr/>
        </p:nvGrpSpPr>
        <p:grpSpPr>
          <a:xfrm>
            <a:off x="3214149" y="1909125"/>
            <a:ext cx="2721109" cy="1953599"/>
            <a:chOff x="755650" y="2504137"/>
            <a:chExt cx="3287039" cy="2359904"/>
          </a:xfrm>
        </p:grpSpPr>
        <p:sp>
          <p:nvSpPr>
            <p:cNvPr id="19" name="Oval 18"/>
            <p:cNvSpPr/>
            <p:nvPr/>
          </p:nvSpPr>
          <p:spPr>
            <a:xfrm>
              <a:off x="1014625" y="2706071"/>
              <a:ext cx="2157970" cy="2157970"/>
            </a:xfrm>
            <a:prstGeom prst="ellips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55650" y="2504137"/>
              <a:ext cx="3287039" cy="2354720"/>
            </a:xfrm>
            <a:prstGeom prst="rect">
              <a:avLst/>
            </a:prstGeom>
          </p:spPr>
        </p:pic>
      </p:grpSp>
      <p:grpSp>
        <p:nvGrpSpPr>
          <p:cNvPr id="3" name="hen"/>
          <p:cNvGrpSpPr/>
          <p:nvPr/>
        </p:nvGrpSpPr>
        <p:grpSpPr>
          <a:xfrm>
            <a:off x="1059088" y="1887029"/>
            <a:ext cx="1850194" cy="1941038"/>
            <a:chOff x="1008739" y="2519310"/>
            <a:chExt cx="2234993" cy="2344731"/>
          </a:xfrm>
        </p:grpSpPr>
        <p:sp>
          <p:nvSpPr>
            <p:cNvPr id="26" name="Oval 25"/>
            <p:cNvSpPr/>
            <p:nvPr/>
          </p:nvSpPr>
          <p:spPr>
            <a:xfrm>
              <a:off x="1014625" y="2706071"/>
              <a:ext cx="2157970" cy="2157970"/>
            </a:xfrm>
            <a:prstGeom prst="ellips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flipH="1">
              <a:off x="1008739" y="2519310"/>
              <a:ext cx="2234993" cy="2277744"/>
            </a:xfrm>
            <a:prstGeom prst="rect">
              <a:avLst/>
            </a:prstGeom>
          </p:spPr>
        </p:pic>
      </p:grpSp>
      <p:grpSp>
        <p:nvGrpSpPr>
          <p:cNvPr id="28" name="potatoes"/>
          <p:cNvGrpSpPr/>
          <p:nvPr/>
        </p:nvGrpSpPr>
        <p:grpSpPr>
          <a:xfrm>
            <a:off x="1008900" y="4036418"/>
            <a:ext cx="1786432" cy="2056407"/>
            <a:chOff x="1014625" y="2543009"/>
            <a:chExt cx="2157970" cy="2484094"/>
          </a:xfrm>
        </p:grpSpPr>
        <p:sp>
          <p:nvSpPr>
            <p:cNvPr id="29" name="Oval 28"/>
            <p:cNvSpPr/>
            <p:nvPr/>
          </p:nvSpPr>
          <p:spPr>
            <a:xfrm>
              <a:off x="1014625" y="2706071"/>
              <a:ext cx="2157970" cy="2157970"/>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143191" y="2543009"/>
              <a:ext cx="1654243" cy="2484094"/>
            </a:xfrm>
            <a:prstGeom prst="rect">
              <a:avLst/>
            </a:prstGeom>
          </p:spPr>
        </p:pic>
      </p:grpSp>
      <p:grpSp>
        <p:nvGrpSpPr>
          <p:cNvPr id="46" name="apple"/>
          <p:cNvGrpSpPr/>
          <p:nvPr/>
        </p:nvGrpSpPr>
        <p:grpSpPr>
          <a:xfrm>
            <a:off x="3369778" y="4119991"/>
            <a:ext cx="2416309" cy="1969103"/>
            <a:chOff x="3369778" y="4119991"/>
            <a:chExt cx="2416309" cy="1969103"/>
          </a:xfrm>
        </p:grpSpPr>
        <p:sp>
          <p:nvSpPr>
            <p:cNvPr id="41" name="Rectangle 40"/>
            <p:cNvSpPr/>
            <p:nvPr/>
          </p:nvSpPr>
          <p:spPr>
            <a:xfrm>
              <a:off x="3369778" y="4119991"/>
              <a:ext cx="2416309" cy="1969103"/>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icture 30"/>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4007318" y="4417221"/>
              <a:ext cx="1227859" cy="1405636"/>
            </a:xfrm>
            <a:prstGeom prst="rect">
              <a:avLst/>
            </a:prstGeom>
          </p:spPr>
        </p:pic>
      </p:grpSp>
      <p:grpSp>
        <p:nvGrpSpPr>
          <p:cNvPr id="5" name="tree"/>
          <p:cNvGrpSpPr/>
          <p:nvPr/>
        </p:nvGrpSpPr>
        <p:grpSpPr>
          <a:xfrm>
            <a:off x="3713364" y="4174313"/>
            <a:ext cx="1815765" cy="1918512"/>
            <a:chOff x="5221150" y="3185889"/>
            <a:chExt cx="2193403" cy="2317520"/>
          </a:xfrm>
        </p:grpSpPr>
        <p:sp>
          <p:nvSpPr>
            <p:cNvPr id="32" name="Oval 31"/>
            <p:cNvSpPr/>
            <p:nvPr/>
          </p:nvSpPr>
          <p:spPr>
            <a:xfrm>
              <a:off x="5221150" y="3345439"/>
              <a:ext cx="2157970" cy="2157970"/>
            </a:xfrm>
            <a:prstGeom prst="ellips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5282580" y="3185889"/>
              <a:ext cx="2131973" cy="2123003"/>
            </a:xfrm>
            <a:prstGeom prst="rect">
              <a:avLst/>
            </a:prstGeom>
          </p:spPr>
        </p:pic>
      </p:grpSp>
      <p:grpSp>
        <p:nvGrpSpPr>
          <p:cNvPr id="34" name="veg patch"/>
          <p:cNvGrpSpPr/>
          <p:nvPr/>
        </p:nvGrpSpPr>
        <p:grpSpPr>
          <a:xfrm>
            <a:off x="5974985" y="4276323"/>
            <a:ext cx="2390529" cy="1786432"/>
            <a:chOff x="674471" y="2706071"/>
            <a:chExt cx="2887706" cy="2157970"/>
          </a:xfrm>
        </p:grpSpPr>
        <p:sp>
          <p:nvSpPr>
            <p:cNvPr id="35" name="Oval 34"/>
            <p:cNvSpPr/>
            <p:nvPr/>
          </p:nvSpPr>
          <p:spPr>
            <a:xfrm>
              <a:off x="1014625" y="2706071"/>
              <a:ext cx="2157970" cy="2157970"/>
            </a:xfrm>
            <a:prstGeom prst="ellipse">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35"/>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674471" y="2842176"/>
              <a:ext cx="2887706" cy="1984232"/>
            </a:xfrm>
            <a:prstGeom prst="rect">
              <a:avLst/>
            </a:prstGeom>
          </p:spPr>
        </p:pic>
      </p:grpSp>
      <p:grpSp>
        <p:nvGrpSpPr>
          <p:cNvPr id="10" name="veg"/>
          <p:cNvGrpSpPr/>
          <p:nvPr/>
        </p:nvGrpSpPr>
        <p:grpSpPr>
          <a:xfrm>
            <a:off x="5935258" y="4119990"/>
            <a:ext cx="2416309" cy="1969103"/>
            <a:chOff x="5976123" y="4116096"/>
            <a:chExt cx="2416309" cy="1969103"/>
          </a:xfrm>
        </p:grpSpPr>
        <p:sp>
          <p:nvSpPr>
            <p:cNvPr id="43" name="Rectangle 42"/>
            <p:cNvSpPr/>
            <p:nvPr/>
          </p:nvSpPr>
          <p:spPr>
            <a:xfrm>
              <a:off x="5976123" y="4116096"/>
              <a:ext cx="2416309" cy="1969103"/>
            </a:xfrm>
            <a:prstGeom prst="rect">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icture 36"/>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6118243" y="4417221"/>
              <a:ext cx="2119595" cy="1387476"/>
            </a:xfrm>
            <a:prstGeom prst="rect">
              <a:avLst/>
            </a:prstGeom>
          </p:spPr>
        </p:pic>
      </p:grpSp>
      <p:grpSp>
        <p:nvGrpSpPr>
          <p:cNvPr id="50" name="bread"/>
          <p:cNvGrpSpPr/>
          <p:nvPr/>
        </p:nvGrpSpPr>
        <p:grpSpPr>
          <a:xfrm>
            <a:off x="5970190" y="1985952"/>
            <a:ext cx="2416309" cy="1969103"/>
            <a:chOff x="5970190" y="1985952"/>
            <a:chExt cx="2416309" cy="1969103"/>
          </a:xfrm>
        </p:grpSpPr>
        <p:sp>
          <p:nvSpPr>
            <p:cNvPr id="44" name="Rectangle 43"/>
            <p:cNvSpPr/>
            <p:nvPr/>
          </p:nvSpPr>
          <p:spPr>
            <a:xfrm>
              <a:off x="5970190" y="1985952"/>
              <a:ext cx="2416309" cy="1969103"/>
            </a:xfrm>
            <a:prstGeom prst="rect">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6145850" y="2383060"/>
              <a:ext cx="2091988" cy="1266968"/>
            </a:xfrm>
            <a:prstGeom prst="rect">
              <a:avLst/>
            </a:prstGeom>
          </p:spPr>
        </p:pic>
      </p:grpSp>
      <p:grpSp>
        <p:nvGrpSpPr>
          <p:cNvPr id="23" name="wheat"/>
          <p:cNvGrpSpPr/>
          <p:nvPr/>
        </p:nvGrpSpPr>
        <p:grpSpPr>
          <a:xfrm>
            <a:off x="6366898" y="2058444"/>
            <a:ext cx="1786432" cy="1892521"/>
            <a:chOff x="1014625" y="2577917"/>
            <a:chExt cx="2157970" cy="2286124"/>
          </a:xfrm>
        </p:grpSpPr>
        <p:sp>
          <p:nvSpPr>
            <p:cNvPr id="24" name="Oval 23"/>
            <p:cNvSpPr/>
            <p:nvPr/>
          </p:nvSpPr>
          <p:spPr>
            <a:xfrm>
              <a:off x="1014625" y="2706071"/>
              <a:ext cx="2157970" cy="2157970"/>
            </a:xfrm>
            <a:prstGeom prst="ellipse">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1163060" y="2577917"/>
              <a:ext cx="1743148" cy="2147009"/>
            </a:xfrm>
            <a:prstGeom prst="rect">
              <a:avLst/>
            </a:prstGeom>
          </p:spPr>
        </p:pic>
      </p:grpSp>
      <p:grpSp>
        <p:nvGrpSpPr>
          <p:cNvPr id="47" name="chips"/>
          <p:cNvGrpSpPr/>
          <p:nvPr/>
        </p:nvGrpSpPr>
        <p:grpSpPr>
          <a:xfrm>
            <a:off x="775494" y="4123722"/>
            <a:ext cx="2416309" cy="1969103"/>
            <a:chOff x="775494" y="4123722"/>
            <a:chExt cx="2416309" cy="1969103"/>
          </a:xfrm>
        </p:grpSpPr>
        <p:sp>
          <p:nvSpPr>
            <p:cNvPr id="7" name="Rectangle 6"/>
            <p:cNvSpPr/>
            <p:nvPr/>
          </p:nvSpPr>
          <p:spPr>
            <a:xfrm>
              <a:off x="775494" y="4123722"/>
              <a:ext cx="2416309" cy="1969103"/>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1364451" y="4276323"/>
              <a:ext cx="1233127" cy="1667565"/>
            </a:xfrm>
            <a:prstGeom prst="rect">
              <a:avLst/>
            </a:prstGeom>
          </p:spPr>
        </p:pic>
      </p:grpSp>
      <p:pic>
        <p:nvPicPr>
          <p:cNvPr id="2" name="Audio 1">
            <a:hlinkClick r:id="" action="ppaction://media"/>
            <a:extLst>
              <a:ext uri="{FF2B5EF4-FFF2-40B4-BE49-F238E27FC236}">
                <a16:creationId xmlns:a16="http://schemas.microsoft.com/office/drawing/2014/main" id="{B3C61A33-A624-BF4B-8E4F-52905578E143}"/>
              </a:ext>
            </a:extLst>
          </p:cNvPr>
          <p:cNvPicPr>
            <a:picLocks noChangeAspect="1"/>
          </p:cNvPicPr>
          <p:nvPr>
            <a:audioFile r:link="rId3"/>
            <p:extLst>
              <p:ext uri="{DAA4B4D4-6D71-4841-9C94-3DE7FCFB9230}">
                <p14:media xmlns:p14="http://schemas.microsoft.com/office/powerpoint/2010/main" r:embed="rId2"/>
              </p:ext>
            </p:extLst>
          </p:nvPr>
        </p:nvPicPr>
        <p:blipFill>
          <a:blip r:embed="rId17"/>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116389106"/>
      </p:ext>
    </p:extLst>
  </p:cSld>
  <p:clrMapOvr>
    <a:masterClrMapping/>
  </p:clrMapOvr>
  <mc:AlternateContent xmlns:mc="http://schemas.openxmlformats.org/markup-compatibility/2006" xmlns:p14="http://schemas.microsoft.com/office/powerpoint/2010/main">
    <mc:Choice Requires="p14">
      <p:transition spd="slow" p14:dur="2000" advTm="48736"/>
    </mc:Choice>
    <mc:Fallback xmlns="">
      <p:transition spd="slow" advTm="487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fill="hold"/>
                                        <p:tgtEl>
                                          <p:spTgt spid="23"/>
                                        </p:tgtEl>
                                        <p:attrNameLst>
                                          <p:attrName>ppt_x</p:attrName>
                                        </p:attrNameLst>
                                      </p:cBhvr>
                                      <p:tavLst>
                                        <p:tav tm="0">
                                          <p:val>
                                            <p:strVal val="#ppt_x"/>
                                          </p:val>
                                        </p:tav>
                                        <p:tav tm="100000">
                                          <p:val>
                                            <p:strVal val="#ppt_x"/>
                                          </p:val>
                                        </p:tav>
                                      </p:tavLst>
                                    </p:anim>
                                    <p:anim calcmode="lin" valueType="num">
                                      <p:cBhvr additive="base">
                                        <p:cTn id="2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additive="base">
                                        <p:cTn id="29" dur="500" fill="hold"/>
                                        <p:tgtEl>
                                          <p:spTgt spid="47"/>
                                        </p:tgtEl>
                                        <p:attrNameLst>
                                          <p:attrName>ppt_x</p:attrName>
                                        </p:attrNameLst>
                                      </p:cBhvr>
                                      <p:tavLst>
                                        <p:tav tm="0">
                                          <p:val>
                                            <p:strVal val="#ppt_x"/>
                                          </p:val>
                                        </p:tav>
                                        <p:tav tm="100000">
                                          <p:val>
                                            <p:strVal val="#ppt_x"/>
                                          </p:val>
                                        </p:tav>
                                      </p:tavLst>
                                    </p:anim>
                                    <p:anim calcmode="lin" valueType="num">
                                      <p:cBhvr additive="base">
                                        <p:cTn id="30"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ppt_x"/>
                                          </p:val>
                                        </p:tav>
                                        <p:tav tm="100000">
                                          <p:val>
                                            <p:strVal val="#ppt_x"/>
                                          </p:val>
                                        </p:tav>
                                      </p:tavLst>
                                    </p:anim>
                                    <p:anim calcmode="lin" valueType="num">
                                      <p:cBhvr additive="base">
                                        <p:cTn id="3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3"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9B1240C0-D9B9-004E-97B3-060A42914A3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827196" y="976047"/>
            <a:ext cx="5511943" cy="4946287"/>
          </a:xfrm>
          <a:prstGeom prst="rect">
            <a:avLst/>
          </a:prstGeom>
        </p:spPr>
      </p:pic>
      <p:pic>
        <p:nvPicPr>
          <p:cNvPr id="2070" name="Picture 22" descr="PasteboardData.pdf">
            <a:extLst>
              <a:ext uri="{FF2B5EF4-FFF2-40B4-BE49-F238E27FC236}">
                <a16:creationId xmlns:a16="http://schemas.microsoft.com/office/drawing/2014/main" id="{E1735B5E-13AD-D44B-B956-1E87744E8DF7}"/>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57198" y="854623"/>
            <a:ext cx="1479528" cy="136571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asteboardData.pdf">
            <a:extLst>
              <a:ext uri="{FF2B5EF4-FFF2-40B4-BE49-F238E27FC236}">
                <a16:creationId xmlns:a16="http://schemas.microsoft.com/office/drawing/2014/main" id="{4687896E-3F61-AA44-808D-7E18B124267D}"/>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75118" y="1828952"/>
            <a:ext cx="1591691" cy="1348516"/>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PasteboardData.pdf">
            <a:extLst>
              <a:ext uri="{FF2B5EF4-FFF2-40B4-BE49-F238E27FC236}">
                <a16:creationId xmlns:a16="http://schemas.microsoft.com/office/drawing/2014/main" id="{B0517DD5-0D16-B44C-9480-02B5F4193695}"/>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457198" y="2805390"/>
            <a:ext cx="1259300" cy="152165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asteboardData.pdf">
            <a:extLst>
              <a:ext uri="{FF2B5EF4-FFF2-40B4-BE49-F238E27FC236}">
                <a16:creationId xmlns:a16="http://schemas.microsoft.com/office/drawing/2014/main" id="{AEB970B3-5AC5-8C48-A322-CC7C52BD519E}"/>
              </a:ext>
            </a:extLst>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375119" y="3983364"/>
            <a:ext cx="1341380" cy="111502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0" descr="PasteboardData.pdf">
            <a:extLst>
              <a:ext uri="{FF2B5EF4-FFF2-40B4-BE49-F238E27FC236}">
                <a16:creationId xmlns:a16="http://schemas.microsoft.com/office/drawing/2014/main" id="{40EB6D6E-783D-DB4A-A46F-1129959C2D39}"/>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457198" y="4815865"/>
            <a:ext cx="1413605" cy="1290270"/>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PasteboardData.pdf">
            <a:extLst>
              <a:ext uri="{FF2B5EF4-FFF2-40B4-BE49-F238E27FC236}">
                <a16:creationId xmlns:a16="http://schemas.microsoft.com/office/drawing/2014/main" id="{A0AA666A-F687-EC4A-96BE-44F1F338C673}"/>
              </a:ext>
            </a:extLst>
          </p:cNvPr>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7433274" y="976048"/>
            <a:ext cx="1040823" cy="118076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PasteboardData.pdf">
            <a:extLst>
              <a:ext uri="{FF2B5EF4-FFF2-40B4-BE49-F238E27FC236}">
                <a16:creationId xmlns:a16="http://schemas.microsoft.com/office/drawing/2014/main" id="{F3EEA277-C96F-6748-96B5-356899857CAE}"/>
              </a:ext>
            </a:extLst>
          </p:cNvPr>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7074780" y="2805390"/>
            <a:ext cx="1694352" cy="147508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PasteboardData.pdf">
            <a:extLst>
              <a:ext uri="{FF2B5EF4-FFF2-40B4-BE49-F238E27FC236}">
                <a16:creationId xmlns:a16="http://schemas.microsoft.com/office/drawing/2014/main" id="{2EA8790B-985A-6A43-88AF-90E34306FA9A}"/>
              </a:ext>
            </a:extLst>
          </p:cNvPr>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7185478" y="3983363"/>
            <a:ext cx="1661008" cy="1365718"/>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PasteboardData.pdf">
            <a:extLst>
              <a:ext uri="{FF2B5EF4-FFF2-40B4-BE49-F238E27FC236}">
                <a16:creationId xmlns:a16="http://schemas.microsoft.com/office/drawing/2014/main" id="{3BAB15BE-1F42-A448-BD7F-392868D55B16}"/>
              </a:ext>
            </a:extLst>
          </p:cNvPr>
          <p:cNvPicPr>
            <a:picLocks noChangeAspect="1" noChangeArrowheads="1"/>
          </p:cNvPicPr>
          <p:nvPr/>
        </p:nvPicPr>
        <p:blipFill>
          <a:blip r:embed="rId14">
            <a:extLst>
              <a:ext uri="{28A0092B-C50C-407E-A947-70E740481C1C}">
                <a14:useLocalDpi xmlns:a14="http://schemas.microsoft.com/office/drawing/2010/main"/>
              </a:ext>
            </a:extLst>
          </a:blip>
          <a:srcRect/>
          <a:stretch>
            <a:fillRect/>
          </a:stretch>
        </p:blipFill>
        <p:spPr bwMode="auto">
          <a:xfrm>
            <a:off x="7106510" y="1780340"/>
            <a:ext cx="1699561" cy="1416301"/>
          </a:xfrm>
          <a:prstGeom prst="rect">
            <a:avLst/>
          </a:prstGeom>
          <a:noFill/>
          <a:extLst>
            <a:ext uri="{909E8E84-426E-40DD-AFC4-6F175D3DCCD1}">
              <a14:hiddenFill xmlns:a14="http://schemas.microsoft.com/office/drawing/2010/main">
                <a:solidFill>
                  <a:srgbClr val="FFFFFF"/>
                </a:solidFill>
              </a14:hiddenFill>
            </a:ext>
          </a:extLst>
        </p:spPr>
      </p:pic>
      <p:pic>
        <p:nvPicPr>
          <p:cNvPr id="11" name="Audio 10">
            <a:hlinkClick r:id="" action="ppaction://media"/>
            <a:extLst>
              <a:ext uri="{FF2B5EF4-FFF2-40B4-BE49-F238E27FC236}">
                <a16:creationId xmlns:a16="http://schemas.microsoft.com/office/drawing/2014/main" id="{5D2E08E7-2B0B-1347-931D-2D9C18723C08}"/>
              </a:ext>
            </a:extLst>
          </p:cNvPr>
          <p:cNvPicPr>
            <a:picLocks noChangeAspect="1"/>
          </p:cNvPicPr>
          <p:nvPr>
            <a:audioFile r:link="rId3"/>
            <p:extLst>
              <p:ext uri="{DAA4B4D4-6D71-4841-9C94-3DE7FCFB9230}">
                <p14:media xmlns:p14="http://schemas.microsoft.com/office/powerpoint/2010/main" r:embed="rId2"/>
              </p:ext>
            </p:extLst>
          </p:nvPr>
        </p:nvPicPr>
        <p:blipFill>
          <a:blip r:embed="rId15"/>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2409601307"/>
      </p:ext>
    </p:extLst>
  </p:cSld>
  <p:clrMapOvr>
    <a:masterClrMapping/>
  </p:clrMapOvr>
  <mc:AlternateContent xmlns:mc="http://schemas.openxmlformats.org/markup-compatibility/2006" xmlns:p14="http://schemas.microsoft.com/office/powerpoint/2010/main">
    <mc:Choice Requires="p14">
      <p:transition spd="slow" p14:dur="2000" advTm="87404"/>
    </mc:Choice>
    <mc:Fallback xmlns="">
      <p:transition spd="slow" advTm="874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nodeType="clickEffect">
                                  <p:stCondLst>
                                    <p:cond delay="0"/>
                                  </p:stCondLst>
                                  <p:childTnLst>
                                    <p:animMotion origin="layout" path="M 0.04584 0.0676 L 0.20278 0.10834 " pathEditMode="relative" ptsTypes="AA">
                                      <p:cBhvr>
                                        <p:cTn id="10" dur="2000" fill="hold"/>
                                        <p:tgtEl>
                                          <p:spTgt spid="2070"/>
                                        </p:tgtEl>
                                        <p:attrNameLst>
                                          <p:attrName>ppt_x</p:attrName>
                                          <p:attrName>ppt_y</p:attrName>
                                        </p:attrNameLst>
                                      </p:cBhvr>
                                    </p:animMotion>
                                  </p:childTnLst>
                                </p:cTn>
                              </p:par>
                            </p:childTnLst>
                          </p:cTn>
                        </p:par>
                      </p:childTnLst>
                    </p:cTn>
                  </p:par>
                  <p:par>
                    <p:cTn id="11" fill="hold">
                      <p:stCondLst>
                        <p:cond delay="indefinite"/>
                      </p:stCondLst>
                      <p:childTnLst>
                        <p:par>
                          <p:cTn id="12" fill="hold">
                            <p:stCondLst>
                              <p:cond delay="0"/>
                            </p:stCondLst>
                            <p:childTnLst>
                              <p:par>
                                <p:cTn id="13" presetID="0" presetClass="path" presetSubtype="0" accel="50000" decel="50000" fill="hold" nodeType="clickEffect">
                                  <p:stCondLst>
                                    <p:cond delay="0"/>
                                  </p:stCondLst>
                                  <p:childTnLst>
                                    <p:animMotion origin="layout" path="M 0.06875 0.03773 L 0.51268 -0.0375 " pathEditMode="relative" ptsTypes="AA">
                                      <p:cBhvr>
                                        <p:cTn id="14" dur="2000" fill="hold"/>
                                        <p:tgtEl>
                                          <p:spTgt spid="19"/>
                                        </p:tgtEl>
                                        <p:attrNameLst>
                                          <p:attrName>ppt_x</p:attrName>
                                          <p:attrName>ppt_y</p:attrName>
                                        </p:attrNameLst>
                                      </p:cBhvr>
                                    </p:animMotion>
                                  </p:childTnLst>
                                </p:cTn>
                              </p:par>
                            </p:childTnLst>
                          </p:cTn>
                        </p:par>
                      </p:childTnLst>
                    </p:cTn>
                  </p:par>
                  <p:par>
                    <p:cTn id="15" fill="hold">
                      <p:stCondLst>
                        <p:cond delay="indefinite"/>
                      </p:stCondLst>
                      <p:childTnLst>
                        <p:par>
                          <p:cTn id="16" fill="hold">
                            <p:stCondLst>
                              <p:cond delay="0"/>
                            </p:stCondLst>
                            <p:childTnLst>
                              <p:par>
                                <p:cTn id="17" presetID="0" presetClass="path" presetSubtype="0" accel="50000" decel="50000" fill="hold" nodeType="clickEffect">
                                  <p:stCondLst>
                                    <p:cond delay="0"/>
                                  </p:stCondLst>
                                  <p:childTnLst>
                                    <p:animMotion origin="layout" path="M 0.05573 0.03194 L 0.52656 -0.07709 " pathEditMode="relative" ptsTypes="AA">
                                      <p:cBhvr>
                                        <p:cTn id="18" dur="2000" fill="hold"/>
                                        <p:tgtEl>
                                          <p:spTgt spid="2068"/>
                                        </p:tgtEl>
                                        <p:attrNameLst>
                                          <p:attrName>ppt_x</p:attrName>
                                          <p:attrName>ppt_y</p:attrName>
                                        </p:attrNameLst>
                                      </p:cBhvr>
                                    </p:animMotion>
                                  </p:childTnLst>
                                </p:cTn>
                              </p:par>
                            </p:childTnLst>
                          </p:cTn>
                        </p:par>
                      </p:childTnLst>
                    </p:cTn>
                  </p:par>
                  <p:par>
                    <p:cTn id="19" fill="hold">
                      <p:stCondLst>
                        <p:cond delay="indefinite"/>
                      </p:stCondLst>
                      <p:childTnLst>
                        <p:par>
                          <p:cTn id="20" fill="hold">
                            <p:stCondLst>
                              <p:cond delay="0"/>
                            </p:stCondLst>
                            <p:childTnLst>
                              <p:par>
                                <p:cTn id="21" presetID="0" presetClass="path" presetSubtype="0" accel="50000" decel="50000" fill="hold" nodeType="clickEffect">
                                  <p:stCondLst>
                                    <p:cond delay="0"/>
                                  </p:stCondLst>
                                  <p:childTnLst>
                                    <p:animMotion origin="layout" path="M 0.08107 0.00115 L 0.51475 -0.12894 " pathEditMode="relative" rAng="0" ptsTypes="AA">
                                      <p:cBhvr>
                                        <p:cTn id="22" dur="2000" fill="hold"/>
                                        <p:tgtEl>
                                          <p:spTgt spid="2054"/>
                                        </p:tgtEl>
                                        <p:attrNameLst>
                                          <p:attrName>ppt_x</p:attrName>
                                          <p:attrName>ppt_y</p:attrName>
                                        </p:attrNameLst>
                                      </p:cBhvr>
                                      <p:rCtr x="21684" y="-6505"/>
                                    </p:animMotion>
                                  </p:childTnLst>
                                </p:cTn>
                              </p:par>
                            </p:childTnLst>
                          </p:cTn>
                        </p:par>
                      </p:childTnLst>
                    </p:cTn>
                  </p:par>
                  <p:par>
                    <p:cTn id="23" fill="hold">
                      <p:stCondLst>
                        <p:cond delay="indefinite"/>
                      </p:stCondLst>
                      <p:childTnLst>
                        <p:par>
                          <p:cTn id="24" fill="hold">
                            <p:stCondLst>
                              <p:cond delay="0"/>
                            </p:stCondLst>
                            <p:childTnLst>
                              <p:par>
                                <p:cTn id="25" presetID="0" presetClass="path" presetSubtype="0" accel="50000" decel="50000" fill="hold" nodeType="clickEffect">
                                  <p:stCondLst>
                                    <p:cond delay="0"/>
                                  </p:stCondLst>
                                  <p:childTnLst>
                                    <p:animMotion origin="layout" path="M -0.00122 -0.05278 L 0.20642 -0.08172 " pathEditMode="relative" rAng="0" ptsTypes="AA">
                                      <p:cBhvr>
                                        <p:cTn id="26" dur="2000" fill="hold"/>
                                        <p:tgtEl>
                                          <p:spTgt spid="18"/>
                                        </p:tgtEl>
                                        <p:attrNameLst>
                                          <p:attrName>ppt_x</p:attrName>
                                          <p:attrName>ppt_y</p:attrName>
                                        </p:attrNameLst>
                                      </p:cBhvr>
                                      <p:rCtr x="10382" y="-1458"/>
                                    </p:animMotion>
                                  </p:childTnLst>
                                </p:cTn>
                              </p:par>
                            </p:childTnLst>
                          </p:cTn>
                        </p:par>
                      </p:childTnLst>
                    </p:cTn>
                  </p:par>
                  <p:par>
                    <p:cTn id="27" fill="hold">
                      <p:stCondLst>
                        <p:cond delay="indefinite"/>
                      </p:stCondLst>
                      <p:childTnLst>
                        <p:par>
                          <p:cTn id="28" fill="hold">
                            <p:stCondLst>
                              <p:cond delay="0"/>
                            </p:stCondLst>
                            <p:childTnLst>
                              <p:par>
                                <p:cTn id="29" presetID="0" presetClass="path" presetSubtype="0" accel="50000" decel="50000" fill="hold" nodeType="clickEffect">
                                  <p:stCondLst>
                                    <p:cond delay="0"/>
                                  </p:stCondLst>
                                  <p:childTnLst>
                                    <p:animMotion origin="layout" path="M -0.05364 0.00949 L -0.5408 0.20857 " pathEditMode="relative" rAng="0" ptsTypes="AA">
                                      <p:cBhvr>
                                        <p:cTn id="30" dur="2000" fill="hold"/>
                                        <p:tgtEl>
                                          <p:spTgt spid="2064"/>
                                        </p:tgtEl>
                                        <p:attrNameLst>
                                          <p:attrName>ppt_x</p:attrName>
                                          <p:attrName>ppt_y</p:attrName>
                                        </p:attrNameLst>
                                      </p:cBhvr>
                                      <p:rCtr x="-24358" y="9954"/>
                                    </p:animMotion>
                                  </p:childTnLst>
                                </p:cTn>
                              </p:par>
                            </p:childTnLst>
                          </p:cTn>
                        </p:par>
                      </p:childTnLst>
                    </p:cTn>
                  </p:par>
                  <p:par>
                    <p:cTn id="31" fill="hold">
                      <p:stCondLst>
                        <p:cond delay="indefinite"/>
                      </p:stCondLst>
                      <p:childTnLst>
                        <p:par>
                          <p:cTn id="32" fill="hold">
                            <p:stCondLst>
                              <p:cond delay="0"/>
                            </p:stCondLst>
                            <p:childTnLst>
                              <p:par>
                                <p:cTn id="33" presetID="0" presetClass="path" presetSubtype="0" accel="50000" decel="50000" fill="hold" nodeType="clickEffect">
                                  <p:stCondLst>
                                    <p:cond delay="0"/>
                                  </p:stCondLst>
                                  <p:childTnLst>
                                    <p:animMotion origin="layout" path="M -0.05035 -0.09723 L -0.54931 0.05439 " pathEditMode="relative" rAng="0" ptsTypes="AA">
                                      <p:cBhvr>
                                        <p:cTn id="34" dur="2000" fill="hold"/>
                                        <p:tgtEl>
                                          <p:spTgt spid="2060"/>
                                        </p:tgtEl>
                                        <p:attrNameLst>
                                          <p:attrName>ppt_x</p:attrName>
                                          <p:attrName>ppt_y</p:attrName>
                                        </p:attrNameLst>
                                      </p:cBhvr>
                                      <p:rCtr x="-24948" y="7569"/>
                                    </p:animMotion>
                                  </p:childTnLst>
                                </p:cTn>
                              </p:par>
                            </p:childTnLst>
                          </p:cTn>
                        </p:par>
                      </p:childTnLst>
                    </p:cTn>
                  </p:par>
                  <p:par>
                    <p:cTn id="35" fill="hold">
                      <p:stCondLst>
                        <p:cond delay="indefinite"/>
                      </p:stCondLst>
                      <p:childTnLst>
                        <p:par>
                          <p:cTn id="36" fill="hold">
                            <p:stCondLst>
                              <p:cond delay="0"/>
                            </p:stCondLst>
                            <p:childTnLst>
                              <p:par>
                                <p:cTn id="37" presetID="0" presetClass="path" presetSubtype="0" accel="50000" decel="50000" fill="hold" nodeType="clickEffect">
                                  <p:stCondLst>
                                    <p:cond delay="0"/>
                                  </p:stCondLst>
                                  <p:childTnLst>
                                    <p:animMotion origin="layout" path="M -0.07882 -0.01597 L -0.24514 -0.03148 " pathEditMode="relative" rAng="0" ptsTypes="AA">
                                      <p:cBhvr>
                                        <p:cTn id="38" dur="2000" fill="hold"/>
                                        <p:tgtEl>
                                          <p:spTgt spid="2056"/>
                                        </p:tgtEl>
                                        <p:attrNameLst>
                                          <p:attrName>ppt_x</p:attrName>
                                          <p:attrName>ppt_y</p:attrName>
                                        </p:attrNameLst>
                                      </p:cBhvr>
                                      <p:rCtr x="-8316" y="-787"/>
                                    </p:animMotion>
                                  </p:childTnLst>
                                </p:cTn>
                              </p:par>
                            </p:childTnLst>
                          </p:cTn>
                        </p:par>
                      </p:childTnLst>
                    </p:cTn>
                  </p:par>
                  <p:par>
                    <p:cTn id="39" fill="hold">
                      <p:stCondLst>
                        <p:cond delay="indefinite"/>
                      </p:stCondLst>
                      <p:childTnLst>
                        <p:par>
                          <p:cTn id="40" fill="hold">
                            <p:stCondLst>
                              <p:cond delay="0"/>
                            </p:stCondLst>
                            <p:childTnLst>
                              <p:par>
                                <p:cTn id="41" presetID="0" presetClass="path" presetSubtype="0" accel="50000" decel="50000" fill="hold" nodeType="clickEffect">
                                  <p:stCondLst>
                                    <p:cond delay="0"/>
                                  </p:stCondLst>
                                  <p:childTnLst>
                                    <p:animMotion origin="layout" path="M -0.0434 0.0463 L -0.22587 0.41713 " pathEditMode="relative" ptsTypes="AA">
                                      <p:cBhvr>
                                        <p:cTn id="42" dur="2000" fill="hold"/>
                                        <p:tgtEl>
                                          <p:spTgt spid="206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3" fill="hold" display="0">
                  <p:stCondLst>
                    <p:cond delay="indefinite"/>
                  </p:stCondLst>
                  <p:endCondLst>
                    <p:cond evt="onStopAudio" delay="0">
                      <p:tgtEl>
                        <p:sldTgt/>
                      </p:tgtEl>
                    </p:cond>
                  </p:endCondLst>
                </p:cTn>
                <p:tgtEl>
                  <p:spTgt spid="11"/>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DD00A-345E-224D-938B-04349343FEAF}"/>
              </a:ext>
            </a:extLst>
          </p:cNvPr>
          <p:cNvSpPr>
            <a:spLocks noGrp="1"/>
          </p:cNvSpPr>
          <p:nvPr>
            <p:ph type="title"/>
          </p:nvPr>
        </p:nvSpPr>
        <p:spPr/>
        <p:txBody>
          <a:bodyPr/>
          <a:lstStyle/>
          <a:p>
            <a:r>
              <a:rPr lang="en-US" b="0" dirty="0"/>
              <a:t>Task</a:t>
            </a:r>
          </a:p>
        </p:txBody>
      </p:sp>
      <p:pic>
        <p:nvPicPr>
          <p:cNvPr id="3" name="Picture 2">
            <a:extLst>
              <a:ext uri="{FF2B5EF4-FFF2-40B4-BE49-F238E27FC236}">
                <a16:creationId xmlns:a16="http://schemas.microsoft.com/office/drawing/2014/main" id="{4DA458F4-9F7C-BE47-8E09-38CD19F5CF3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23" y="1473201"/>
            <a:ext cx="4772535" cy="3303649"/>
          </a:xfrm>
          <a:prstGeom prst="rect">
            <a:avLst/>
          </a:prstGeom>
        </p:spPr>
      </p:pic>
      <p:pic>
        <p:nvPicPr>
          <p:cNvPr id="4" name="Picture 3">
            <a:extLst>
              <a:ext uri="{FF2B5EF4-FFF2-40B4-BE49-F238E27FC236}">
                <a16:creationId xmlns:a16="http://schemas.microsoft.com/office/drawing/2014/main" id="{97BA230B-B733-8643-935F-EAD95D632B9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799738" y="1473201"/>
            <a:ext cx="2649255" cy="3429000"/>
          </a:xfrm>
          <a:prstGeom prst="rect">
            <a:avLst/>
          </a:prstGeom>
        </p:spPr>
      </p:pic>
      <p:pic>
        <p:nvPicPr>
          <p:cNvPr id="8" name="Audio 7">
            <a:hlinkClick r:id="" action="ppaction://media"/>
            <a:extLst>
              <a:ext uri="{FF2B5EF4-FFF2-40B4-BE49-F238E27FC236}">
                <a16:creationId xmlns:a16="http://schemas.microsoft.com/office/drawing/2014/main" id="{9FAFBA9C-4C86-5947-AE87-9DAFD3F119C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668780596"/>
      </p:ext>
    </p:extLst>
  </p:cSld>
  <p:clrMapOvr>
    <a:masterClrMapping/>
  </p:clrMapOvr>
  <mc:AlternateContent xmlns:mc="http://schemas.openxmlformats.org/markup-compatibility/2006" xmlns:p14="http://schemas.microsoft.com/office/powerpoint/2010/main">
    <mc:Choice Requires="p14">
      <p:transition spd="slow" p14:dur="2000" advTm="30618"/>
    </mc:Choice>
    <mc:Fallback xmlns="">
      <p:transition spd="slow" advTm="306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2|2.3|3|5.2"/>
</p:tagLst>
</file>

<file path=ppt/tags/tag2.xml><?xml version="1.0" encoding="utf-8"?>
<p:tagLst xmlns:a="http://schemas.openxmlformats.org/drawingml/2006/main" xmlns:r="http://schemas.openxmlformats.org/officeDocument/2006/relationships" xmlns:p="http://schemas.openxmlformats.org/presentationml/2006/main">
  <p:tag name="TIMING" val="|1.1|2.8|1.8|1.2"/>
</p:tagLst>
</file>

<file path=ppt/tags/tag3.xml><?xml version="1.0" encoding="utf-8"?>
<p:tagLst xmlns:a="http://schemas.openxmlformats.org/drawingml/2006/main" xmlns:r="http://schemas.openxmlformats.org/officeDocument/2006/relationships" xmlns:p="http://schemas.openxmlformats.org/presentationml/2006/main">
  <p:tag name="TIMING" val="|0.9|2.6|2.1|15.9"/>
</p:tagLst>
</file>

<file path=ppt/tags/tag4.xml><?xml version="1.0" encoding="utf-8"?>
<p:tagLst xmlns:a="http://schemas.openxmlformats.org/drawingml/2006/main" xmlns:r="http://schemas.openxmlformats.org/officeDocument/2006/relationships" xmlns:p="http://schemas.openxmlformats.org/presentationml/2006/main">
  <p:tag name="TIMING" val="|1.3|5.6|2.7|17.5"/>
</p:tagLst>
</file>

<file path=ppt/tags/tag5.xml><?xml version="1.0" encoding="utf-8"?>
<p:tagLst xmlns:a="http://schemas.openxmlformats.org/drawingml/2006/main" xmlns:r="http://schemas.openxmlformats.org/officeDocument/2006/relationships" xmlns:p="http://schemas.openxmlformats.org/presentationml/2006/main">
  <p:tag name="TIMING" val="|1.7|5.3|3.9|16.1"/>
</p:tagLst>
</file>

<file path=ppt/tags/tag6.xml><?xml version="1.0" encoding="utf-8"?>
<p:tagLst xmlns:a="http://schemas.openxmlformats.org/drawingml/2006/main" xmlns:r="http://schemas.openxmlformats.org/officeDocument/2006/relationships" xmlns:p="http://schemas.openxmlformats.org/presentationml/2006/main">
  <p:tag name="TIMING" val="|1.1|7.7|3.5|21.1"/>
</p:tagLst>
</file>

<file path=ppt/tags/tag7.xml><?xml version="1.0" encoding="utf-8"?>
<p:tagLst xmlns:a="http://schemas.openxmlformats.org/drawingml/2006/main" xmlns:r="http://schemas.openxmlformats.org/officeDocument/2006/relationships" xmlns:p="http://schemas.openxmlformats.org/presentationml/2006/main">
  <p:tag name="TIMING" val="|1.2|5.6|1.4|21.7"/>
</p:tagLst>
</file>

<file path=ppt/tags/tag8.xml><?xml version="1.0" encoding="utf-8"?>
<p:tagLst xmlns:a="http://schemas.openxmlformats.org/drawingml/2006/main" xmlns:r="http://schemas.openxmlformats.org/officeDocument/2006/relationships" xmlns:p="http://schemas.openxmlformats.org/presentationml/2006/main">
  <p:tag name="TIMING" val="|2|3.1|5.1|14.9"/>
</p:tagLst>
</file>

<file path=ppt/tags/tag9.xml><?xml version="1.0" encoding="utf-8"?>
<p:tagLst xmlns:a="http://schemas.openxmlformats.org/drawingml/2006/main" xmlns:r="http://schemas.openxmlformats.org/officeDocument/2006/relationships" xmlns:p="http://schemas.openxmlformats.org/presentationml/2006/main">
  <p:tag name="TIMING" val="|8.7|9.8|9.3|4|6.4|4.9"/>
</p:tagLst>
</file>

<file path=ppt/tags/tag10.xml><?xml version="1.0" encoding="utf-8"?>
<p:tagLst xmlns:a="http://schemas.openxmlformats.org/drawingml/2006/main" xmlns:r="http://schemas.openxmlformats.org/officeDocument/2006/relationships" xmlns:p="http://schemas.openxmlformats.org/presentationml/2006/main">
  <p:tag name="TIMING" val="|16.1|7.8|5.7|7.4|7.3|4.2|7.3|6|15.4"/>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275</TotalTime>
  <Words>543</Words>
  <Application>Microsoft Macintosh PowerPoint</Application>
  <PresentationFormat>On-screen Show (4:3)</PresentationFormat>
  <Paragraphs>51</Paragraphs>
  <Slides>13</Slides>
  <Notes>0</Notes>
  <HiddenSlides>0</HiddenSlides>
  <MMClips>13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Calibri</vt:lpstr>
      <vt:lpstr>Arial</vt:lpstr>
      <vt:lpstr>Twinkl</vt:lpstr>
      <vt:lpstr>Office Theme</vt:lpstr>
      <vt:lpstr>PowerPoint Presentation</vt:lpstr>
      <vt:lpstr>There are many different places we can buy our food. </vt:lpstr>
      <vt:lpstr>Where Does Food Come From?</vt:lpstr>
      <vt:lpstr>PowerPoint Presentation</vt:lpstr>
      <vt:lpstr>Eggs</vt:lpstr>
      <vt:lpstr>Milk</vt:lpstr>
      <vt:lpstr>Bread</vt:lpstr>
      <vt:lpstr>Chips</vt:lpstr>
      <vt:lpstr>Fruit</vt:lpstr>
      <vt:lpstr>Vegetables</vt:lpstr>
      <vt:lpstr>Can You Remember Where These Foods Come From?</vt:lpstr>
      <vt:lpstr>PowerPoint Presentation</vt:lpstr>
      <vt:lpstr>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Shantal Paley</dc:creator>
  <cp:lastModifiedBy>Zoe Bagley</cp:lastModifiedBy>
  <cp:revision>32</cp:revision>
  <dcterms:created xsi:type="dcterms:W3CDTF">2019-06-17T12:16:19Z</dcterms:created>
  <dcterms:modified xsi:type="dcterms:W3CDTF">2021-01-24T15:05:15Z</dcterms:modified>
</cp:coreProperties>
</file>