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129E4-7F50-4943-9869-C03BF1655A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EAF961-C365-4DF8-855D-F3874EA347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68A44-FD27-44FE-AAEC-58749C98F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14C0-585A-4689-82CB-FEC59BB41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07DE9-37F8-4F59-B5AA-6A05CF4FB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69DC-1E73-4356-9EED-BE71AB1F6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8D49-3122-41FB-9B26-8CD4343CB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605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6AA7D-F644-4412-B781-D3F30BD7C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78F1E5-7436-4BE6-B722-A0DD74AD6F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9D8F23-77E2-4940-8D67-BD5F84328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14C0-585A-4689-82CB-FEC59BB41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01510-35F2-4248-8FAC-B57E8A359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7268D1-539C-46CA-A30C-F763C2745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8D49-3122-41FB-9B26-8CD4343CB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98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9F2A8-BABF-442E-8B6E-F46B23F34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37EB66-805F-4164-AABC-7FF1453105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CA9DC6-6E3D-442D-BC80-13B46EBAF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14C0-585A-4689-82CB-FEC59BB41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F75B43-9EA0-441D-8C03-279F8615B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E1CF77-CD85-4463-A375-D3897CECA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8D49-3122-41FB-9B26-8CD4343CB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065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B095D-A512-4763-85BF-931F2E6B6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042209-3C7F-4F73-9DAA-1CB9D30748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F20764-D440-41BC-A535-FF181AB7EB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213CFA-4B23-4A43-8798-B388A66AE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14C0-585A-4689-82CB-FEC59BB41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C4B5E1-8918-4A02-83C1-800E211E2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A3D1AF-5E19-4120-AE2B-3472765FD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8D49-3122-41FB-9B26-8CD4343CB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15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AF325-0DB8-4CD0-B613-4414D31EF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683902-E27B-45A5-9908-B95E511C7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5E288E-E630-499B-B45A-929441DDE6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003082-023F-45C9-8B77-A6EDDB5A0E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1874B2-66BF-4402-BD26-48EFC46CC3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061E2E-F8A6-4052-A807-34D2EDA9D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14C0-585A-4689-82CB-FEC59BB41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188A17-3D9C-4DAD-9D41-61FBC6B85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F0E978-CE0C-4CBF-A1CA-6AB33AD45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8D49-3122-41FB-9B26-8CD4343CB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962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920F6-6165-42F2-8E63-F4545B648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49259E-4581-42C4-9C7C-93D3E8B44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14C0-585A-4689-82CB-FEC59BB41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70FE64-B385-4C8E-824F-647623131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117486-E084-425C-B8E1-B04D2CFB6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8D49-3122-41FB-9B26-8CD4343CB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589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39BFEE-782D-43B6-8049-DA3836D09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14C0-585A-4689-82CB-FEC59BB41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6920E3-CFB0-41DD-9186-44996D0E9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C10627-B613-4C8B-BEF0-7CA213C96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8D49-3122-41FB-9B26-8CD4343CB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094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40388-B998-4E4A-AFEE-994D44CC7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728AE-D01F-4586-A40F-B669729011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82DA3C-58FA-4507-ACDA-3311AD620F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968701-4C9C-4103-B813-DDD1ECE20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14C0-585A-4689-82CB-FEC59BB41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C72CC1-8732-408D-9062-3FE61C8BD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86DAF3-5FD7-44FD-AF6C-9ABE15BC6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8D49-3122-41FB-9B26-8CD4343CB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389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C699C-97B4-4934-B8CA-314FEED69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D7E0F1-745A-4039-A990-495E421A84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0AD72F-85ED-48C6-9153-AC6F32466F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4F0893-88B6-4154-9B31-A7FEA3DF2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14C0-585A-4689-82CB-FEC59BB41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1682A6-45FF-4ACB-B286-15F421FF8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2E947F-8955-4CE1-9057-B1919BA36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8D49-3122-41FB-9B26-8CD4343CB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528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96FAE-816C-4AE7-BE43-2B8DB7D44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39F342-EDAA-47F3-91BB-731BBE95C2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63CFE2-1BA0-4172-8C7E-F9B74901D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14C0-585A-4689-82CB-FEC59BB41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ACC5BE-1F0B-4C7E-8FD5-C8F75D129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534AF1-52BE-4136-915F-BDF55A2B1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8D49-3122-41FB-9B26-8CD4343CB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298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C575C8-9635-44F2-A89E-46BF76AFEE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F4AA4B-415F-4E5C-9AEC-1939F0EFAC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D56F54-CDA0-4DB2-A336-2C435B8E0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14C0-585A-4689-82CB-FEC59BB41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C56A00-6740-42B7-A1EE-5CA7EA8FE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280C28-A45F-4D79-A378-216BB009A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8D49-3122-41FB-9B26-8CD4343CB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794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CABD6E-C905-4A39-AA28-90C9049FD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950255-595C-40EB-9C0C-67D191AAD3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59ED7-95A7-4ED8-B273-97FC7D54A6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714C0-585A-4689-82CB-FEC59BB41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C81F54-0FEC-4516-A2AE-FC464AB747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BF3832-C5A2-4C4B-9528-0F25D19D52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68D49-3122-41FB-9B26-8CD4343CB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538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0EA9D24-5C9A-4E4E-9B40-A3D8BD6061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2158"/>
            <a:ext cx="12192000" cy="603368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4C633DA-44E9-460B-9D9D-C6C0985F71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928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366"/>
    </mc:Choice>
    <mc:Fallback>
      <p:transition spd="slow" advTm="223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60E1304-E2F0-4B9B-B0A3-F94F3E22C1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06" y="0"/>
            <a:ext cx="10969588" cy="68580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8B38BEE-CC3A-43D0-9B9C-1981626A9B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217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527"/>
    </mc:Choice>
    <mc:Fallback>
      <p:transition spd="slow" advTm="275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9F2F9D7-24D9-4411-9F39-2AE13594F8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995"/>
            <a:ext cx="12192000" cy="590000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76B8E8E-DD6D-4B05-8089-80DB11C77E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08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102"/>
    </mc:Choice>
    <mc:Fallback>
      <p:transition spd="slow" advTm="43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DE351D-9546-4990-9DA2-E1CAFF3F0A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0382"/>
            <a:ext cx="12192000" cy="647723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A274AAD-CF87-426B-97CC-04A8A202B4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655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511"/>
    </mc:Choice>
    <mc:Fallback>
      <p:transition spd="slow" advTm="47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8A94C77-EF4B-4E88-96E1-545E3E5032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2370"/>
            <a:ext cx="12192000" cy="655325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28F0E44-F842-4818-8A32-C52D969173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360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750"/>
    </mc:Choice>
    <mc:Fallback>
      <p:transition spd="slow" advTm="5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7F1D66-AC76-43F3-B638-F3204DC8FE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850" y="0"/>
            <a:ext cx="10046299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8220CBF-7CB0-4C49-BB74-938D5A53BB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6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771"/>
    </mc:Choice>
    <mc:Fallback>
      <p:transition spd="slow" advTm="25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0</Words>
  <Application>Microsoft Office PowerPoint</Application>
  <PresentationFormat>Widescreen</PresentationFormat>
  <Paragraphs>0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4</cp:revision>
  <dcterms:created xsi:type="dcterms:W3CDTF">2021-01-05T19:51:45Z</dcterms:created>
  <dcterms:modified xsi:type="dcterms:W3CDTF">2021-01-05T21:45:22Z</dcterms:modified>
</cp:coreProperties>
</file>