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56" r:id="rId3"/>
    <p:sldId id="263" r:id="rId4"/>
    <p:sldId id="264" r:id="rId5"/>
    <p:sldId id="265" r:id="rId6"/>
    <p:sldId id="266" r:id="rId7"/>
    <p:sldId id="267" r:id="rId8"/>
    <p:sldId id="268" r:id="rId9"/>
    <p:sldId id="269" r:id="rId10"/>
    <p:sldId id="270" r:id="rId11"/>
    <p:sldId id="262" r:id="rId12"/>
    <p:sldId id="271"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D3F2"/>
    <a:srgbClr val="E808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2AE471-30B6-4094-AE8D-D800BA37DA1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397FDF2A-57D0-49EC-B605-B8A48F4B558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E5E0C37-8FF4-4D86-B16F-D10CC1C4293A}"/>
              </a:ext>
            </a:extLst>
          </p:cNvPr>
          <p:cNvSpPr>
            <a:spLocks noGrp="1"/>
          </p:cNvSpPr>
          <p:nvPr>
            <p:ph type="dt" sz="half" idx="10"/>
          </p:nvPr>
        </p:nvSpPr>
        <p:spPr/>
        <p:txBody>
          <a:bodyPr/>
          <a:lstStyle/>
          <a:p>
            <a:fld id="{53E1EA92-9835-420D-AFBB-D450B7AE4E0A}" type="datetimeFigureOut">
              <a:rPr lang="en-GB" smtClean="0"/>
              <a:t>04/03/2021</a:t>
            </a:fld>
            <a:endParaRPr lang="en-GB"/>
          </a:p>
        </p:txBody>
      </p:sp>
      <p:sp>
        <p:nvSpPr>
          <p:cNvPr id="5" name="Footer Placeholder 4">
            <a:extLst>
              <a:ext uri="{FF2B5EF4-FFF2-40B4-BE49-F238E27FC236}">
                <a16:creationId xmlns:a16="http://schemas.microsoft.com/office/drawing/2014/main" id="{6E7F9936-4E99-42DB-8550-CCF04479AF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5C15A47-D09C-476D-A3D3-15C613FD3DBD}"/>
              </a:ext>
            </a:extLst>
          </p:cNvPr>
          <p:cNvSpPr>
            <a:spLocks noGrp="1"/>
          </p:cNvSpPr>
          <p:nvPr>
            <p:ph type="sldNum" sz="quarter" idx="12"/>
          </p:nvPr>
        </p:nvSpPr>
        <p:spPr/>
        <p:txBody>
          <a:bodyPr/>
          <a:lstStyle/>
          <a:p>
            <a:fld id="{089F32FF-10C3-4DFF-B5B2-869DD43EEADE}" type="slidenum">
              <a:rPr lang="en-GB" smtClean="0"/>
              <a:t>‹#›</a:t>
            </a:fld>
            <a:endParaRPr lang="en-GB"/>
          </a:p>
        </p:txBody>
      </p:sp>
    </p:spTree>
    <p:extLst>
      <p:ext uri="{BB962C8B-B14F-4D97-AF65-F5344CB8AC3E}">
        <p14:creationId xmlns:p14="http://schemas.microsoft.com/office/powerpoint/2010/main" val="2175401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A9986D-3742-46D8-85A0-37B5E88759B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0A92CCC-8524-4048-8E89-39AB9C274C1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32D041-FBAE-42EC-8205-A58AF3BD9620}"/>
              </a:ext>
            </a:extLst>
          </p:cNvPr>
          <p:cNvSpPr>
            <a:spLocks noGrp="1"/>
          </p:cNvSpPr>
          <p:nvPr>
            <p:ph type="dt" sz="half" idx="10"/>
          </p:nvPr>
        </p:nvSpPr>
        <p:spPr/>
        <p:txBody>
          <a:bodyPr/>
          <a:lstStyle/>
          <a:p>
            <a:fld id="{53E1EA92-9835-420D-AFBB-D450B7AE4E0A}" type="datetimeFigureOut">
              <a:rPr lang="en-GB" smtClean="0"/>
              <a:t>04/03/2021</a:t>
            </a:fld>
            <a:endParaRPr lang="en-GB"/>
          </a:p>
        </p:txBody>
      </p:sp>
      <p:sp>
        <p:nvSpPr>
          <p:cNvPr id="5" name="Footer Placeholder 4">
            <a:extLst>
              <a:ext uri="{FF2B5EF4-FFF2-40B4-BE49-F238E27FC236}">
                <a16:creationId xmlns:a16="http://schemas.microsoft.com/office/drawing/2014/main" id="{A59960A0-42D7-4F60-A603-E413A9EE32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36A8C5-FC58-4C4C-A1B4-B24D721571EF}"/>
              </a:ext>
            </a:extLst>
          </p:cNvPr>
          <p:cNvSpPr>
            <a:spLocks noGrp="1"/>
          </p:cNvSpPr>
          <p:nvPr>
            <p:ph type="sldNum" sz="quarter" idx="12"/>
          </p:nvPr>
        </p:nvSpPr>
        <p:spPr/>
        <p:txBody>
          <a:bodyPr/>
          <a:lstStyle/>
          <a:p>
            <a:fld id="{089F32FF-10C3-4DFF-B5B2-869DD43EEADE}" type="slidenum">
              <a:rPr lang="en-GB" smtClean="0"/>
              <a:t>‹#›</a:t>
            </a:fld>
            <a:endParaRPr lang="en-GB"/>
          </a:p>
        </p:txBody>
      </p:sp>
    </p:spTree>
    <p:extLst>
      <p:ext uri="{BB962C8B-B14F-4D97-AF65-F5344CB8AC3E}">
        <p14:creationId xmlns:p14="http://schemas.microsoft.com/office/powerpoint/2010/main" val="62433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A8C95-E203-46C9-8581-99ABA486113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C37CE65-122E-4715-B8C1-A59932743CE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6D34131-44F1-4494-97D1-0F47163FA108}"/>
              </a:ext>
            </a:extLst>
          </p:cNvPr>
          <p:cNvSpPr>
            <a:spLocks noGrp="1"/>
          </p:cNvSpPr>
          <p:nvPr>
            <p:ph type="dt" sz="half" idx="10"/>
          </p:nvPr>
        </p:nvSpPr>
        <p:spPr/>
        <p:txBody>
          <a:bodyPr/>
          <a:lstStyle/>
          <a:p>
            <a:fld id="{53E1EA92-9835-420D-AFBB-D450B7AE4E0A}" type="datetimeFigureOut">
              <a:rPr lang="en-GB" smtClean="0"/>
              <a:t>04/03/2021</a:t>
            </a:fld>
            <a:endParaRPr lang="en-GB"/>
          </a:p>
        </p:txBody>
      </p:sp>
      <p:sp>
        <p:nvSpPr>
          <p:cNvPr id="5" name="Footer Placeholder 4">
            <a:extLst>
              <a:ext uri="{FF2B5EF4-FFF2-40B4-BE49-F238E27FC236}">
                <a16:creationId xmlns:a16="http://schemas.microsoft.com/office/drawing/2014/main" id="{BF50E3EA-EF85-441E-8404-0694E48B94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199C96-7E59-40EB-813C-57387683EB4C}"/>
              </a:ext>
            </a:extLst>
          </p:cNvPr>
          <p:cNvSpPr>
            <a:spLocks noGrp="1"/>
          </p:cNvSpPr>
          <p:nvPr>
            <p:ph type="sldNum" sz="quarter" idx="12"/>
          </p:nvPr>
        </p:nvSpPr>
        <p:spPr/>
        <p:txBody>
          <a:bodyPr/>
          <a:lstStyle/>
          <a:p>
            <a:fld id="{089F32FF-10C3-4DFF-B5B2-869DD43EEADE}" type="slidenum">
              <a:rPr lang="en-GB" smtClean="0"/>
              <a:t>‹#›</a:t>
            </a:fld>
            <a:endParaRPr lang="en-GB"/>
          </a:p>
        </p:txBody>
      </p:sp>
    </p:spTree>
    <p:extLst>
      <p:ext uri="{BB962C8B-B14F-4D97-AF65-F5344CB8AC3E}">
        <p14:creationId xmlns:p14="http://schemas.microsoft.com/office/powerpoint/2010/main" val="1119852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6E47AE-F445-4C98-AF2B-2690BE08CFF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31F504-96B1-4C47-876B-639C49AD17A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5866A56-C9BE-493A-82B5-6634E6DCD83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BBBE6D8-AA16-4217-B37F-23B5FC144CE0}"/>
              </a:ext>
            </a:extLst>
          </p:cNvPr>
          <p:cNvSpPr>
            <a:spLocks noGrp="1"/>
          </p:cNvSpPr>
          <p:nvPr>
            <p:ph type="dt" sz="half" idx="10"/>
          </p:nvPr>
        </p:nvSpPr>
        <p:spPr/>
        <p:txBody>
          <a:bodyPr/>
          <a:lstStyle/>
          <a:p>
            <a:fld id="{53E1EA92-9835-420D-AFBB-D450B7AE4E0A}" type="datetimeFigureOut">
              <a:rPr lang="en-GB" smtClean="0"/>
              <a:t>04/03/2021</a:t>
            </a:fld>
            <a:endParaRPr lang="en-GB"/>
          </a:p>
        </p:txBody>
      </p:sp>
      <p:sp>
        <p:nvSpPr>
          <p:cNvPr id="6" name="Footer Placeholder 5">
            <a:extLst>
              <a:ext uri="{FF2B5EF4-FFF2-40B4-BE49-F238E27FC236}">
                <a16:creationId xmlns:a16="http://schemas.microsoft.com/office/drawing/2014/main" id="{33833146-5788-456A-9B75-FB618B2CAEF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E24525E-3662-447E-9843-7772A024F58A}"/>
              </a:ext>
            </a:extLst>
          </p:cNvPr>
          <p:cNvSpPr>
            <a:spLocks noGrp="1"/>
          </p:cNvSpPr>
          <p:nvPr>
            <p:ph type="sldNum" sz="quarter" idx="12"/>
          </p:nvPr>
        </p:nvSpPr>
        <p:spPr/>
        <p:txBody>
          <a:bodyPr/>
          <a:lstStyle/>
          <a:p>
            <a:fld id="{089F32FF-10C3-4DFF-B5B2-869DD43EEADE}" type="slidenum">
              <a:rPr lang="en-GB" smtClean="0"/>
              <a:t>‹#›</a:t>
            </a:fld>
            <a:endParaRPr lang="en-GB"/>
          </a:p>
        </p:txBody>
      </p:sp>
    </p:spTree>
    <p:extLst>
      <p:ext uri="{BB962C8B-B14F-4D97-AF65-F5344CB8AC3E}">
        <p14:creationId xmlns:p14="http://schemas.microsoft.com/office/powerpoint/2010/main" val="1084486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5D20A-AE35-4C3C-919C-A499F4F7BEC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4135496-6DDC-47E5-8A1F-0C77DEA08A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82F9D2B-372A-422D-8231-D874E34A5231}"/>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4EC134A-C5EA-4A54-B8C7-84B28589806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3D6BA77-4DE1-41ED-B890-0965090CBAB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22F8A0F-3225-4D10-AD29-4B2C2CA36FB7}"/>
              </a:ext>
            </a:extLst>
          </p:cNvPr>
          <p:cNvSpPr>
            <a:spLocks noGrp="1"/>
          </p:cNvSpPr>
          <p:nvPr>
            <p:ph type="dt" sz="half" idx="10"/>
          </p:nvPr>
        </p:nvSpPr>
        <p:spPr/>
        <p:txBody>
          <a:bodyPr/>
          <a:lstStyle/>
          <a:p>
            <a:fld id="{53E1EA92-9835-420D-AFBB-D450B7AE4E0A}" type="datetimeFigureOut">
              <a:rPr lang="en-GB" smtClean="0"/>
              <a:t>04/03/2021</a:t>
            </a:fld>
            <a:endParaRPr lang="en-GB"/>
          </a:p>
        </p:txBody>
      </p:sp>
      <p:sp>
        <p:nvSpPr>
          <p:cNvPr id="8" name="Footer Placeholder 7">
            <a:extLst>
              <a:ext uri="{FF2B5EF4-FFF2-40B4-BE49-F238E27FC236}">
                <a16:creationId xmlns:a16="http://schemas.microsoft.com/office/drawing/2014/main" id="{ABE5EE83-5793-4C28-BBEA-E3A3BE31050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84CB941-E93E-49E9-906D-96CE4A366649}"/>
              </a:ext>
            </a:extLst>
          </p:cNvPr>
          <p:cNvSpPr>
            <a:spLocks noGrp="1"/>
          </p:cNvSpPr>
          <p:nvPr>
            <p:ph type="sldNum" sz="quarter" idx="12"/>
          </p:nvPr>
        </p:nvSpPr>
        <p:spPr/>
        <p:txBody>
          <a:bodyPr/>
          <a:lstStyle/>
          <a:p>
            <a:fld id="{089F32FF-10C3-4DFF-B5B2-869DD43EEADE}" type="slidenum">
              <a:rPr lang="en-GB" smtClean="0"/>
              <a:t>‹#›</a:t>
            </a:fld>
            <a:endParaRPr lang="en-GB"/>
          </a:p>
        </p:txBody>
      </p:sp>
    </p:spTree>
    <p:extLst>
      <p:ext uri="{BB962C8B-B14F-4D97-AF65-F5344CB8AC3E}">
        <p14:creationId xmlns:p14="http://schemas.microsoft.com/office/powerpoint/2010/main" val="694739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07AFF7-390E-46F2-81B4-4DFEF6BD906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CABAF8A-A622-451A-A57B-178BA1E0F12F}"/>
              </a:ext>
            </a:extLst>
          </p:cNvPr>
          <p:cNvSpPr>
            <a:spLocks noGrp="1"/>
          </p:cNvSpPr>
          <p:nvPr>
            <p:ph type="dt" sz="half" idx="10"/>
          </p:nvPr>
        </p:nvSpPr>
        <p:spPr/>
        <p:txBody>
          <a:bodyPr/>
          <a:lstStyle/>
          <a:p>
            <a:fld id="{53E1EA92-9835-420D-AFBB-D450B7AE4E0A}" type="datetimeFigureOut">
              <a:rPr lang="en-GB" smtClean="0"/>
              <a:t>04/03/2021</a:t>
            </a:fld>
            <a:endParaRPr lang="en-GB"/>
          </a:p>
        </p:txBody>
      </p:sp>
      <p:sp>
        <p:nvSpPr>
          <p:cNvPr id="4" name="Footer Placeholder 3">
            <a:extLst>
              <a:ext uri="{FF2B5EF4-FFF2-40B4-BE49-F238E27FC236}">
                <a16:creationId xmlns:a16="http://schemas.microsoft.com/office/drawing/2014/main" id="{92696BBD-5696-4E35-8448-46190461589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4F9C17D-052E-454A-9997-9E2AB27BF181}"/>
              </a:ext>
            </a:extLst>
          </p:cNvPr>
          <p:cNvSpPr>
            <a:spLocks noGrp="1"/>
          </p:cNvSpPr>
          <p:nvPr>
            <p:ph type="sldNum" sz="quarter" idx="12"/>
          </p:nvPr>
        </p:nvSpPr>
        <p:spPr/>
        <p:txBody>
          <a:bodyPr/>
          <a:lstStyle/>
          <a:p>
            <a:fld id="{089F32FF-10C3-4DFF-B5B2-869DD43EEADE}" type="slidenum">
              <a:rPr lang="en-GB" smtClean="0"/>
              <a:t>‹#›</a:t>
            </a:fld>
            <a:endParaRPr lang="en-GB"/>
          </a:p>
        </p:txBody>
      </p:sp>
    </p:spTree>
    <p:extLst>
      <p:ext uri="{BB962C8B-B14F-4D97-AF65-F5344CB8AC3E}">
        <p14:creationId xmlns:p14="http://schemas.microsoft.com/office/powerpoint/2010/main" val="26817429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EDF7219-B479-4FA2-816D-12B4FA20BCC2}"/>
              </a:ext>
            </a:extLst>
          </p:cNvPr>
          <p:cNvSpPr>
            <a:spLocks noGrp="1"/>
          </p:cNvSpPr>
          <p:nvPr>
            <p:ph type="dt" sz="half" idx="10"/>
          </p:nvPr>
        </p:nvSpPr>
        <p:spPr/>
        <p:txBody>
          <a:bodyPr/>
          <a:lstStyle/>
          <a:p>
            <a:fld id="{53E1EA92-9835-420D-AFBB-D450B7AE4E0A}" type="datetimeFigureOut">
              <a:rPr lang="en-GB" smtClean="0"/>
              <a:t>04/03/2021</a:t>
            </a:fld>
            <a:endParaRPr lang="en-GB"/>
          </a:p>
        </p:txBody>
      </p:sp>
      <p:sp>
        <p:nvSpPr>
          <p:cNvPr id="3" name="Footer Placeholder 2">
            <a:extLst>
              <a:ext uri="{FF2B5EF4-FFF2-40B4-BE49-F238E27FC236}">
                <a16:creationId xmlns:a16="http://schemas.microsoft.com/office/drawing/2014/main" id="{B2FDD753-00F2-4342-9F62-B9FA89C9486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3F76B59-9780-4303-9630-EC5EEE9C24D8}"/>
              </a:ext>
            </a:extLst>
          </p:cNvPr>
          <p:cNvSpPr>
            <a:spLocks noGrp="1"/>
          </p:cNvSpPr>
          <p:nvPr>
            <p:ph type="sldNum" sz="quarter" idx="12"/>
          </p:nvPr>
        </p:nvSpPr>
        <p:spPr/>
        <p:txBody>
          <a:bodyPr/>
          <a:lstStyle/>
          <a:p>
            <a:fld id="{089F32FF-10C3-4DFF-B5B2-869DD43EEADE}" type="slidenum">
              <a:rPr lang="en-GB" smtClean="0"/>
              <a:t>‹#›</a:t>
            </a:fld>
            <a:endParaRPr lang="en-GB"/>
          </a:p>
        </p:txBody>
      </p:sp>
    </p:spTree>
    <p:extLst>
      <p:ext uri="{BB962C8B-B14F-4D97-AF65-F5344CB8AC3E}">
        <p14:creationId xmlns:p14="http://schemas.microsoft.com/office/powerpoint/2010/main" val="156904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4B2EA-64C3-4F86-8A1C-CABA9F2F77F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2AECBDB-F873-4015-8920-6CAD8DEFA5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ABD1DEF-AA82-4D6A-AC56-851751C6FD6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A6EC7EA-0FD1-43A0-A50C-918E1AA4800C}"/>
              </a:ext>
            </a:extLst>
          </p:cNvPr>
          <p:cNvSpPr>
            <a:spLocks noGrp="1"/>
          </p:cNvSpPr>
          <p:nvPr>
            <p:ph type="dt" sz="half" idx="10"/>
          </p:nvPr>
        </p:nvSpPr>
        <p:spPr/>
        <p:txBody>
          <a:bodyPr/>
          <a:lstStyle/>
          <a:p>
            <a:fld id="{53E1EA92-9835-420D-AFBB-D450B7AE4E0A}" type="datetimeFigureOut">
              <a:rPr lang="en-GB" smtClean="0"/>
              <a:t>04/03/2021</a:t>
            </a:fld>
            <a:endParaRPr lang="en-GB"/>
          </a:p>
        </p:txBody>
      </p:sp>
      <p:sp>
        <p:nvSpPr>
          <p:cNvPr id="6" name="Footer Placeholder 5">
            <a:extLst>
              <a:ext uri="{FF2B5EF4-FFF2-40B4-BE49-F238E27FC236}">
                <a16:creationId xmlns:a16="http://schemas.microsoft.com/office/drawing/2014/main" id="{82EB37F9-1C14-4AA9-9D75-7810DA155CC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20A812-F5CD-4FD5-8F9D-5F140109B9F5}"/>
              </a:ext>
            </a:extLst>
          </p:cNvPr>
          <p:cNvSpPr>
            <a:spLocks noGrp="1"/>
          </p:cNvSpPr>
          <p:nvPr>
            <p:ph type="sldNum" sz="quarter" idx="12"/>
          </p:nvPr>
        </p:nvSpPr>
        <p:spPr/>
        <p:txBody>
          <a:bodyPr/>
          <a:lstStyle/>
          <a:p>
            <a:fld id="{089F32FF-10C3-4DFF-B5B2-869DD43EEADE}" type="slidenum">
              <a:rPr lang="en-GB" smtClean="0"/>
              <a:t>‹#›</a:t>
            </a:fld>
            <a:endParaRPr lang="en-GB"/>
          </a:p>
        </p:txBody>
      </p:sp>
    </p:spTree>
    <p:extLst>
      <p:ext uri="{BB962C8B-B14F-4D97-AF65-F5344CB8AC3E}">
        <p14:creationId xmlns:p14="http://schemas.microsoft.com/office/powerpoint/2010/main" val="17988400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0050F-0587-4756-B193-E0B11798BD7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57D2D57-2B54-449A-AC98-C18A13BA8C1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710C627-8145-42EB-B64D-BE88671528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CD2E65E-6CEE-45C2-B84F-5DA0CB587BF7}"/>
              </a:ext>
            </a:extLst>
          </p:cNvPr>
          <p:cNvSpPr>
            <a:spLocks noGrp="1"/>
          </p:cNvSpPr>
          <p:nvPr>
            <p:ph type="dt" sz="half" idx="10"/>
          </p:nvPr>
        </p:nvSpPr>
        <p:spPr/>
        <p:txBody>
          <a:bodyPr/>
          <a:lstStyle/>
          <a:p>
            <a:fld id="{53E1EA92-9835-420D-AFBB-D450B7AE4E0A}" type="datetimeFigureOut">
              <a:rPr lang="en-GB" smtClean="0"/>
              <a:t>04/03/2021</a:t>
            </a:fld>
            <a:endParaRPr lang="en-GB"/>
          </a:p>
        </p:txBody>
      </p:sp>
      <p:sp>
        <p:nvSpPr>
          <p:cNvPr id="6" name="Footer Placeholder 5">
            <a:extLst>
              <a:ext uri="{FF2B5EF4-FFF2-40B4-BE49-F238E27FC236}">
                <a16:creationId xmlns:a16="http://schemas.microsoft.com/office/drawing/2014/main" id="{DF72EE99-3EDC-4C5D-AB4C-6FCB9B976B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988CC2-FFED-4029-9A72-916913CB836B}"/>
              </a:ext>
            </a:extLst>
          </p:cNvPr>
          <p:cNvSpPr>
            <a:spLocks noGrp="1"/>
          </p:cNvSpPr>
          <p:nvPr>
            <p:ph type="sldNum" sz="quarter" idx="12"/>
          </p:nvPr>
        </p:nvSpPr>
        <p:spPr/>
        <p:txBody>
          <a:bodyPr/>
          <a:lstStyle/>
          <a:p>
            <a:fld id="{089F32FF-10C3-4DFF-B5B2-869DD43EEADE}" type="slidenum">
              <a:rPr lang="en-GB" smtClean="0"/>
              <a:t>‹#›</a:t>
            </a:fld>
            <a:endParaRPr lang="en-GB"/>
          </a:p>
        </p:txBody>
      </p:sp>
    </p:spTree>
    <p:extLst>
      <p:ext uri="{BB962C8B-B14F-4D97-AF65-F5344CB8AC3E}">
        <p14:creationId xmlns:p14="http://schemas.microsoft.com/office/powerpoint/2010/main" val="276424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22611-ECDF-420E-8DE5-0CCD562B79E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A48032D-4282-4D48-88CD-0BDDA4989C6F}"/>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469D00-AA38-4859-970A-3490E952E14B}"/>
              </a:ext>
            </a:extLst>
          </p:cNvPr>
          <p:cNvSpPr>
            <a:spLocks noGrp="1"/>
          </p:cNvSpPr>
          <p:nvPr>
            <p:ph type="dt" sz="half" idx="10"/>
          </p:nvPr>
        </p:nvSpPr>
        <p:spPr/>
        <p:txBody>
          <a:bodyPr/>
          <a:lstStyle/>
          <a:p>
            <a:fld id="{53E1EA92-9835-420D-AFBB-D450B7AE4E0A}" type="datetimeFigureOut">
              <a:rPr lang="en-GB" smtClean="0"/>
              <a:t>04/03/2021</a:t>
            </a:fld>
            <a:endParaRPr lang="en-GB"/>
          </a:p>
        </p:txBody>
      </p:sp>
      <p:sp>
        <p:nvSpPr>
          <p:cNvPr id="5" name="Footer Placeholder 4">
            <a:extLst>
              <a:ext uri="{FF2B5EF4-FFF2-40B4-BE49-F238E27FC236}">
                <a16:creationId xmlns:a16="http://schemas.microsoft.com/office/drawing/2014/main" id="{EA419B45-CA40-4BF1-9E7B-7BF2435B18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E54992-8F0B-4296-8792-7E12EC987C64}"/>
              </a:ext>
            </a:extLst>
          </p:cNvPr>
          <p:cNvSpPr>
            <a:spLocks noGrp="1"/>
          </p:cNvSpPr>
          <p:nvPr>
            <p:ph type="sldNum" sz="quarter" idx="12"/>
          </p:nvPr>
        </p:nvSpPr>
        <p:spPr/>
        <p:txBody>
          <a:bodyPr/>
          <a:lstStyle/>
          <a:p>
            <a:fld id="{089F32FF-10C3-4DFF-B5B2-869DD43EEADE}" type="slidenum">
              <a:rPr lang="en-GB" smtClean="0"/>
              <a:t>‹#›</a:t>
            </a:fld>
            <a:endParaRPr lang="en-GB"/>
          </a:p>
        </p:txBody>
      </p:sp>
    </p:spTree>
    <p:extLst>
      <p:ext uri="{BB962C8B-B14F-4D97-AF65-F5344CB8AC3E}">
        <p14:creationId xmlns:p14="http://schemas.microsoft.com/office/powerpoint/2010/main" val="3363653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7E422C-B659-49A8-99BA-2D2A2F5EB1F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7BB62CA-E25A-448D-B3FF-F2FB9997603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37FE69-1F31-4181-A246-9FB835DCCF75}"/>
              </a:ext>
            </a:extLst>
          </p:cNvPr>
          <p:cNvSpPr>
            <a:spLocks noGrp="1"/>
          </p:cNvSpPr>
          <p:nvPr>
            <p:ph type="dt" sz="half" idx="10"/>
          </p:nvPr>
        </p:nvSpPr>
        <p:spPr/>
        <p:txBody>
          <a:bodyPr/>
          <a:lstStyle/>
          <a:p>
            <a:fld id="{53E1EA92-9835-420D-AFBB-D450B7AE4E0A}" type="datetimeFigureOut">
              <a:rPr lang="en-GB" smtClean="0"/>
              <a:t>04/03/2021</a:t>
            </a:fld>
            <a:endParaRPr lang="en-GB"/>
          </a:p>
        </p:txBody>
      </p:sp>
      <p:sp>
        <p:nvSpPr>
          <p:cNvPr id="5" name="Footer Placeholder 4">
            <a:extLst>
              <a:ext uri="{FF2B5EF4-FFF2-40B4-BE49-F238E27FC236}">
                <a16:creationId xmlns:a16="http://schemas.microsoft.com/office/drawing/2014/main" id="{01637E86-21D7-43F2-8626-B811BEA3A1C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302DE1-E878-409E-AAD3-3F7F6DB66175}"/>
              </a:ext>
            </a:extLst>
          </p:cNvPr>
          <p:cNvSpPr>
            <a:spLocks noGrp="1"/>
          </p:cNvSpPr>
          <p:nvPr>
            <p:ph type="sldNum" sz="quarter" idx="12"/>
          </p:nvPr>
        </p:nvSpPr>
        <p:spPr/>
        <p:txBody>
          <a:bodyPr/>
          <a:lstStyle/>
          <a:p>
            <a:fld id="{089F32FF-10C3-4DFF-B5B2-869DD43EEADE}" type="slidenum">
              <a:rPr lang="en-GB" smtClean="0"/>
              <a:t>‹#›</a:t>
            </a:fld>
            <a:endParaRPr lang="en-GB"/>
          </a:p>
        </p:txBody>
      </p:sp>
    </p:spTree>
    <p:extLst>
      <p:ext uri="{BB962C8B-B14F-4D97-AF65-F5344CB8AC3E}">
        <p14:creationId xmlns:p14="http://schemas.microsoft.com/office/powerpoint/2010/main" val="28605710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2468514-79B9-43AE-92CC-025B824AF25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1C458DF-0111-47FA-9172-3F43701BF91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B01A8A-1DBC-44B3-8C7F-818672E9A69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E1EA92-9835-420D-AFBB-D450B7AE4E0A}" type="datetimeFigureOut">
              <a:rPr lang="en-GB" smtClean="0"/>
              <a:t>04/03/2021</a:t>
            </a:fld>
            <a:endParaRPr lang="en-GB"/>
          </a:p>
        </p:txBody>
      </p:sp>
      <p:sp>
        <p:nvSpPr>
          <p:cNvPr id="5" name="Footer Placeholder 4">
            <a:extLst>
              <a:ext uri="{FF2B5EF4-FFF2-40B4-BE49-F238E27FC236}">
                <a16:creationId xmlns:a16="http://schemas.microsoft.com/office/drawing/2014/main" id="{BB38E64C-8683-4457-9950-9BA01810608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1CC4803-5814-4E8A-BF00-6F5E6BD41C8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89F32FF-10C3-4DFF-B5B2-869DD43EEADE}" type="slidenum">
              <a:rPr lang="en-GB" smtClean="0"/>
              <a:t>‹#›</a:t>
            </a:fld>
            <a:endParaRPr lang="en-GB"/>
          </a:p>
        </p:txBody>
      </p:sp>
    </p:spTree>
    <p:extLst>
      <p:ext uri="{BB962C8B-B14F-4D97-AF65-F5344CB8AC3E}">
        <p14:creationId xmlns:p14="http://schemas.microsoft.com/office/powerpoint/2010/main" val="1953439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2.pn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2.mp4"/><Relationship Id="rId1" Type="http://schemas.microsoft.com/office/2007/relationships/media" Target="../media/media12.mp4"/><Relationship Id="rId5" Type="http://schemas.openxmlformats.org/officeDocument/2006/relationships/image" Target="../media/image13.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BD3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A8E4E3-9142-4161-99CB-98D89A424B30}"/>
              </a:ext>
            </a:extLst>
          </p:cNvPr>
          <p:cNvSpPr>
            <a:spLocks noGrp="1"/>
          </p:cNvSpPr>
          <p:nvPr>
            <p:ph type="title"/>
          </p:nvPr>
        </p:nvSpPr>
        <p:spPr/>
        <p:txBody>
          <a:bodyPr>
            <a:normAutofit/>
          </a:bodyPr>
          <a:lstStyle/>
          <a:p>
            <a:pPr algn="ctr"/>
            <a:r>
              <a:rPr lang="en-GB" sz="7200" dirty="0">
                <a:solidFill>
                  <a:srgbClr val="7030A0"/>
                </a:solidFill>
                <a:latin typeface="SassoonPrimaryInfant" pitchFamily="2" charset="0"/>
              </a:rPr>
              <a:t>RE</a:t>
            </a:r>
          </a:p>
        </p:txBody>
      </p:sp>
      <p:pic>
        <p:nvPicPr>
          <p:cNvPr id="2050" name="Picture 2" descr="I Worry That One Of My Twins Is More Popular">
            <a:extLst>
              <a:ext uri="{FF2B5EF4-FFF2-40B4-BE49-F238E27FC236}">
                <a16:creationId xmlns:a16="http://schemas.microsoft.com/office/drawing/2014/main" id="{410FF5D9-02E2-4086-B50C-3499810E65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96408" y="1918686"/>
            <a:ext cx="7052596" cy="394945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2028DDE3-22A4-485C-A442-C200787FD980}"/>
              </a:ext>
            </a:extLst>
          </p:cNvPr>
          <p:cNvSpPr/>
          <p:nvPr/>
        </p:nvSpPr>
        <p:spPr>
          <a:xfrm>
            <a:off x="2498523" y="1690688"/>
            <a:ext cx="7448365" cy="4355005"/>
          </a:xfrm>
          <a:prstGeom prst="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Audio 14">
            <a:hlinkClick r:id="" action="ppaction://media"/>
            <a:extLst>
              <a:ext uri="{FF2B5EF4-FFF2-40B4-BE49-F238E27FC236}">
                <a16:creationId xmlns:a16="http://schemas.microsoft.com/office/drawing/2014/main" id="{715216C3-60D7-452E-81C3-CBE82CA4773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254147185"/>
      </p:ext>
    </p:extLst>
  </p:cSld>
  <p:clrMapOvr>
    <a:masterClrMapping/>
  </p:clrMapOvr>
  <mc:AlternateContent xmlns:mc="http://schemas.openxmlformats.org/markup-compatibility/2006">
    <mc:Choice xmlns:p14="http://schemas.microsoft.com/office/powerpoint/2010/main" Requires="p14">
      <p:transition spd="slow" p14:dur="2000" advTm="30278"/>
    </mc:Choice>
    <mc:Fallback>
      <p:transition spd="slow" advTm="302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BD3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F384B-7C46-4C35-B200-33BD87F5D061}"/>
              </a:ext>
            </a:extLst>
          </p:cNvPr>
          <p:cNvSpPr>
            <a:spLocks noGrp="1"/>
          </p:cNvSpPr>
          <p:nvPr>
            <p:ph type="ctrTitle"/>
          </p:nvPr>
        </p:nvSpPr>
        <p:spPr>
          <a:xfrm>
            <a:off x="1461856" y="612559"/>
            <a:ext cx="9144000" cy="1787695"/>
          </a:xfrm>
        </p:spPr>
        <p:txBody>
          <a:bodyPr/>
          <a:lstStyle/>
          <a:p>
            <a:r>
              <a:rPr lang="en-GB" dirty="0">
                <a:solidFill>
                  <a:srgbClr val="7030A0"/>
                </a:solidFill>
                <a:latin typeface="SassoonPrimaryInfant" pitchFamily="2" charset="0"/>
              </a:rPr>
              <a:t>Learning Objective: To identify a special person.</a:t>
            </a:r>
          </a:p>
        </p:txBody>
      </p:sp>
      <p:pic>
        <p:nvPicPr>
          <p:cNvPr id="1026" name="Picture 2" descr="Honor a Special Person on Mother's Day - Prince George's Child Resource  Center, Inc.">
            <a:extLst>
              <a:ext uri="{FF2B5EF4-FFF2-40B4-BE49-F238E27FC236}">
                <a16:creationId xmlns:a16="http://schemas.microsoft.com/office/drawing/2014/main" id="{1EE7B6E3-9E43-402B-9190-0F432C577E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88935" y="2795562"/>
            <a:ext cx="5414129" cy="360285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553B5C21-5C67-4D4E-9D24-ABFD54AF5B88}"/>
              </a:ext>
            </a:extLst>
          </p:cNvPr>
          <p:cNvSpPr/>
          <p:nvPr/>
        </p:nvSpPr>
        <p:spPr>
          <a:xfrm>
            <a:off x="3231472" y="2654423"/>
            <a:ext cx="5743852" cy="3870664"/>
          </a:xfrm>
          <a:prstGeom prst="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Audio 5">
            <a:hlinkClick r:id="" action="ppaction://media"/>
            <a:extLst>
              <a:ext uri="{FF2B5EF4-FFF2-40B4-BE49-F238E27FC236}">
                <a16:creationId xmlns:a16="http://schemas.microsoft.com/office/drawing/2014/main" id="{6AD77531-7008-4584-85EB-884DDD7F080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016927744"/>
      </p:ext>
    </p:extLst>
  </p:cSld>
  <p:clrMapOvr>
    <a:masterClrMapping/>
  </p:clrMapOvr>
  <mc:AlternateContent xmlns:mc="http://schemas.openxmlformats.org/markup-compatibility/2006">
    <mc:Choice xmlns:p14="http://schemas.microsoft.com/office/powerpoint/2010/main" Requires="p14">
      <p:transition spd="slow" p14:dur="2000" advTm="15612"/>
    </mc:Choice>
    <mc:Fallback>
      <p:transition spd="slow" advTm="1561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BD3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F384B-7C46-4C35-B200-33BD87F5D061}"/>
              </a:ext>
            </a:extLst>
          </p:cNvPr>
          <p:cNvSpPr>
            <a:spLocks noGrp="1"/>
          </p:cNvSpPr>
          <p:nvPr>
            <p:ph type="ctrTitle"/>
          </p:nvPr>
        </p:nvSpPr>
        <p:spPr>
          <a:xfrm>
            <a:off x="1461856" y="612559"/>
            <a:ext cx="9144000" cy="1787695"/>
          </a:xfrm>
        </p:spPr>
        <p:txBody>
          <a:bodyPr/>
          <a:lstStyle/>
          <a:p>
            <a:r>
              <a:rPr lang="en-GB" dirty="0">
                <a:solidFill>
                  <a:srgbClr val="7030A0"/>
                </a:solidFill>
                <a:latin typeface="SassoonPrimaryInfant" pitchFamily="2" charset="0"/>
              </a:rPr>
              <a:t>Who are the special people in your life?</a:t>
            </a:r>
          </a:p>
        </p:txBody>
      </p:sp>
      <p:sp>
        <p:nvSpPr>
          <p:cNvPr id="3" name="Rectangle 2">
            <a:extLst>
              <a:ext uri="{FF2B5EF4-FFF2-40B4-BE49-F238E27FC236}">
                <a16:creationId xmlns:a16="http://schemas.microsoft.com/office/drawing/2014/main" id="{553B5C21-5C67-4D4E-9D24-ABFD54AF5B88}"/>
              </a:ext>
            </a:extLst>
          </p:cNvPr>
          <p:cNvSpPr/>
          <p:nvPr/>
        </p:nvSpPr>
        <p:spPr>
          <a:xfrm>
            <a:off x="3923930" y="2522414"/>
            <a:ext cx="4208016" cy="4135837"/>
          </a:xfrm>
          <a:prstGeom prst="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4" name="Picture 2" descr="30 Heartfelt Mother-Son Quotes - Mother and Son Sayings">
            <a:extLst>
              <a:ext uri="{FF2B5EF4-FFF2-40B4-BE49-F238E27FC236}">
                <a16:creationId xmlns:a16="http://schemas.microsoft.com/office/drawing/2014/main" id="{447B1A54-691C-4876-B33A-B77F0E1071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91542" y="2682178"/>
            <a:ext cx="3884628" cy="3833062"/>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BE7A0755-DB96-4267-85C3-AA0E0301FC3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828408649"/>
      </p:ext>
    </p:extLst>
  </p:cSld>
  <p:clrMapOvr>
    <a:masterClrMapping/>
  </p:clrMapOvr>
  <mc:AlternateContent xmlns:mc="http://schemas.openxmlformats.org/markup-compatibility/2006">
    <mc:Choice xmlns:p14="http://schemas.microsoft.com/office/powerpoint/2010/main" Requires="p14">
      <p:transition spd="slow" p14:dur="2000" advTm="17675"/>
    </mc:Choice>
    <mc:Fallback>
      <p:transition spd="slow" advTm="176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BD3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F384B-7C46-4C35-B200-33BD87F5D061}"/>
              </a:ext>
            </a:extLst>
          </p:cNvPr>
          <p:cNvSpPr>
            <a:spLocks noGrp="1"/>
          </p:cNvSpPr>
          <p:nvPr>
            <p:ph type="ctrTitle"/>
          </p:nvPr>
        </p:nvSpPr>
        <p:spPr>
          <a:xfrm>
            <a:off x="1461856" y="612559"/>
            <a:ext cx="9144000" cy="1787695"/>
          </a:xfrm>
        </p:spPr>
        <p:txBody>
          <a:bodyPr>
            <a:normAutofit fontScale="90000"/>
          </a:bodyPr>
          <a:lstStyle/>
          <a:p>
            <a:r>
              <a:rPr lang="en-GB" dirty="0">
                <a:solidFill>
                  <a:srgbClr val="7030A0"/>
                </a:solidFill>
                <a:latin typeface="SassoonPrimaryInfant" pitchFamily="2" charset="0"/>
              </a:rPr>
              <a:t>Do you have a special person that you sometimes help?</a:t>
            </a:r>
          </a:p>
        </p:txBody>
      </p:sp>
      <p:sp>
        <p:nvSpPr>
          <p:cNvPr id="3" name="Rectangle 2">
            <a:extLst>
              <a:ext uri="{FF2B5EF4-FFF2-40B4-BE49-F238E27FC236}">
                <a16:creationId xmlns:a16="http://schemas.microsoft.com/office/drawing/2014/main" id="{553B5C21-5C67-4D4E-9D24-ABFD54AF5B88}"/>
              </a:ext>
            </a:extLst>
          </p:cNvPr>
          <p:cNvSpPr/>
          <p:nvPr/>
        </p:nvSpPr>
        <p:spPr>
          <a:xfrm>
            <a:off x="3000651" y="2593204"/>
            <a:ext cx="6010183" cy="4100559"/>
          </a:xfrm>
          <a:prstGeom prst="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24" name="Picture 4" descr="Life Skills to Start Teaching Your Kids at an Early Age">
            <a:extLst>
              <a:ext uri="{FF2B5EF4-FFF2-40B4-BE49-F238E27FC236}">
                <a16:creationId xmlns:a16="http://schemas.microsoft.com/office/drawing/2014/main" id="{F8B56AA6-B772-4D0E-ADFE-0D8E13DED0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60196" y="2752771"/>
            <a:ext cx="5735484" cy="3816704"/>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7DB84593-0F90-43A1-8645-9E6D10A5451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125209784"/>
      </p:ext>
    </p:extLst>
  </p:cSld>
  <p:clrMapOvr>
    <a:masterClrMapping/>
  </p:clrMapOvr>
  <mc:AlternateContent xmlns:mc="http://schemas.openxmlformats.org/markup-compatibility/2006">
    <mc:Choice xmlns:p14="http://schemas.microsoft.com/office/powerpoint/2010/main" Requires="p14">
      <p:transition spd="slow" p14:dur="2000" advTm="12070"/>
    </mc:Choice>
    <mc:Fallback>
      <p:transition spd="slow" advTm="1207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BD3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F384B-7C46-4C35-B200-33BD87F5D061}"/>
              </a:ext>
            </a:extLst>
          </p:cNvPr>
          <p:cNvSpPr>
            <a:spLocks noGrp="1"/>
          </p:cNvSpPr>
          <p:nvPr>
            <p:ph type="ctrTitle"/>
          </p:nvPr>
        </p:nvSpPr>
        <p:spPr>
          <a:xfrm>
            <a:off x="1461856" y="612559"/>
            <a:ext cx="9144000" cy="1787695"/>
          </a:xfrm>
        </p:spPr>
        <p:txBody>
          <a:bodyPr>
            <a:normAutofit/>
          </a:bodyPr>
          <a:lstStyle/>
          <a:p>
            <a:r>
              <a:rPr lang="en-GB" dirty="0">
                <a:solidFill>
                  <a:srgbClr val="7030A0"/>
                </a:solidFill>
                <a:latin typeface="SassoonPrimaryInfant" pitchFamily="2" charset="0"/>
              </a:rPr>
              <a:t>Do you have a special brother or sister?</a:t>
            </a:r>
          </a:p>
        </p:txBody>
      </p:sp>
      <p:sp>
        <p:nvSpPr>
          <p:cNvPr id="3" name="Rectangle 2">
            <a:extLst>
              <a:ext uri="{FF2B5EF4-FFF2-40B4-BE49-F238E27FC236}">
                <a16:creationId xmlns:a16="http://schemas.microsoft.com/office/drawing/2014/main" id="{553B5C21-5C67-4D4E-9D24-ABFD54AF5B88}"/>
              </a:ext>
            </a:extLst>
          </p:cNvPr>
          <p:cNvSpPr/>
          <p:nvPr/>
        </p:nvSpPr>
        <p:spPr>
          <a:xfrm>
            <a:off x="3000651" y="2593204"/>
            <a:ext cx="6010183" cy="4100559"/>
          </a:xfrm>
          <a:prstGeom prst="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46" name="Picture 2" descr="Helping Siblings Get Along - one tough job">
            <a:extLst>
              <a:ext uri="{FF2B5EF4-FFF2-40B4-BE49-F238E27FC236}">
                <a16:creationId xmlns:a16="http://schemas.microsoft.com/office/drawing/2014/main" id="{0AADE405-0889-403A-ADB5-11CA2F9316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16475" y="2710372"/>
            <a:ext cx="5770072" cy="3839918"/>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898A8856-756D-4E3A-9A1B-1EEC93E2DE2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248876116"/>
      </p:ext>
    </p:extLst>
  </p:cSld>
  <p:clrMapOvr>
    <a:masterClrMapping/>
  </p:clrMapOvr>
  <mc:AlternateContent xmlns:mc="http://schemas.openxmlformats.org/markup-compatibility/2006">
    <mc:Choice xmlns:p14="http://schemas.microsoft.com/office/powerpoint/2010/main" Requires="p14">
      <p:transition spd="slow" p14:dur="2000" advTm="12987"/>
    </mc:Choice>
    <mc:Fallback>
      <p:transition spd="slow" advTm="129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BD3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F384B-7C46-4C35-B200-33BD87F5D061}"/>
              </a:ext>
            </a:extLst>
          </p:cNvPr>
          <p:cNvSpPr>
            <a:spLocks noGrp="1"/>
          </p:cNvSpPr>
          <p:nvPr>
            <p:ph type="ctrTitle"/>
          </p:nvPr>
        </p:nvSpPr>
        <p:spPr>
          <a:xfrm>
            <a:off x="1461856" y="612559"/>
            <a:ext cx="9144000" cy="1787695"/>
          </a:xfrm>
        </p:spPr>
        <p:txBody>
          <a:bodyPr>
            <a:normAutofit/>
          </a:bodyPr>
          <a:lstStyle/>
          <a:p>
            <a:r>
              <a:rPr lang="en-GB" dirty="0">
                <a:solidFill>
                  <a:srgbClr val="7030A0"/>
                </a:solidFill>
                <a:latin typeface="SassoonPrimaryInfant" pitchFamily="2" charset="0"/>
              </a:rPr>
              <a:t>Do you have a special Nanny or Grandma?</a:t>
            </a:r>
          </a:p>
        </p:txBody>
      </p:sp>
      <p:sp>
        <p:nvSpPr>
          <p:cNvPr id="3" name="Rectangle 2">
            <a:extLst>
              <a:ext uri="{FF2B5EF4-FFF2-40B4-BE49-F238E27FC236}">
                <a16:creationId xmlns:a16="http://schemas.microsoft.com/office/drawing/2014/main" id="{553B5C21-5C67-4D4E-9D24-ABFD54AF5B88}"/>
              </a:ext>
            </a:extLst>
          </p:cNvPr>
          <p:cNvSpPr/>
          <p:nvPr/>
        </p:nvSpPr>
        <p:spPr>
          <a:xfrm>
            <a:off x="3000651" y="2593204"/>
            <a:ext cx="6010183" cy="4100559"/>
          </a:xfrm>
          <a:prstGeom prst="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70" name="Picture 2" descr="8 Grandma-Friendly Books to Read to Your Grandchild | Scribendi">
            <a:extLst>
              <a:ext uri="{FF2B5EF4-FFF2-40B4-BE49-F238E27FC236}">
                <a16:creationId xmlns:a16="http://schemas.microsoft.com/office/drawing/2014/main" id="{7B7ED3E3-C9EB-4A22-A120-CA1AAC83878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45260" y="2730504"/>
            <a:ext cx="5720964" cy="3825957"/>
          </a:xfrm>
          <a:prstGeom prst="rect">
            <a:avLst/>
          </a:prstGeom>
          <a:noFill/>
          <a:extLst>
            <a:ext uri="{909E8E84-426E-40DD-AFC4-6F175D3DCCD1}">
              <a14:hiddenFill xmlns:a14="http://schemas.microsoft.com/office/drawing/2010/main">
                <a:solidFill>
                  <a:srgbClr val="FFFFFF"/>
                </a:solidFill>
              </a14:hiddenFill>
            </a:ext>
          </a:extLst>
        </p:spPr>
      </p:pic>
      <p:pic>
        <p:nvPicPr>
          <p:cNvPr id="5" name="Audio 4">
            <a:hlinkClick r:id="" action="ppaction://media"/>
            <a:extLst>
              <a:ext uri="{FF2B5EF4-FFF2-40B4-BE49-F238E27FC236}">
                <a16:creationId xmlns:a16="http://schemas.microsoft.com/office/drawing/2014/main" id="{8FE3D106-F768-4FC3-83F8-AC649CF28F9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543971202"/>
      </p:ext>
    </p:extLst>
  </p:cSld>
  <p:clrMapOvr>
    <a:masterClrMapping/>
  </p:clrMapOvr>
  <mc:AlternateContent xmlns:mc="http://schemas.openxmlformats.org/markup-compatibility/2006">
    <mc:Choice xmlns:p14="http://schemas.microsoft.com/office/powerpoint/2010/main" Requires="p14">
      <p:transition spd="slow" p14:dur="2000" advTm="10185"/>
    </mc:Choice>
    <mc:Fallback>
      <p:transition spd="slow" advTm="101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BD3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F384B-7C46-4C35-B200-33BD87F5D061}"/>
              </a:ext>
            </a:extLst>
          </p:cNvPr>
          <p:cNvSpPr>
            <a:spLocks noGrp="1"/>
          </p:cNvSpPr>
          <p:nvPr>
            <p:ph type="ctrTitle"/>
          </p:nvPr>
        </p:nvSpPr>
        <p:spPr>
          <a:xfrm>
            <a:off x="1461856" y="612559"/>
            <a:ext cx="9144000" cy="1787695"/>
          </a:xfrm>
        </p:spPr>
        <p:txBody>
          <a:bodyPr>
            <a:normAutofit/>
          </a:bodyPr>
          <a:lstStyle/>
          <a:p>
            <a:r>
              <a:rPr lang="en-GB" dirty="0">
                <a:solidFill>
                  <a:srgbClr val="7030A0"/>
                </a:solidFill>
                <a:latin typeface="SassoonPrimaryInfant" pitchFamily="2" charset="0"/>
              </a:rPr>
              <a:t>Do you have a special Poppa or Grandad?</a:t>
            </a:r>
          </a:p>
        </p:txBody>
      </p:sp>
      <p:sp>
        <p:nvSpPr>
          <p:cNvPr id="3" name="Rectangle 2">
            <a:extLst>
              <a:ext uri="{FF2B5EF4-FFF2-40B4-BE49-F238E27FC236}">
                <a16:creationId xmlns:a16="http://schemas.microsoft.com/office/drawing/2014/main" id="{553B5C21-5C67-4D4E-9D24-ABFD54AF5B88}"/>
              </a:ext>
            </a:extLst>
          </p:cNvPr>
          <p:cNvSpPr/>
          <p:nvPr/>
        </p:nvSpPr>
        <p:spPr>
          <a:xfrm>
            <a:off x="4545367" y="2593204"/>
            <a:ext cx="3089429" cy="4100559"/>
          </a:xfrm>
          <a:prstGeom prst="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a:extLst>
              <a:ext uri="{FF2B5EF4-FFF2-40B4-BE49-F238E27FC236}">
                <a16:creationId xmlns:a16="http://schemas.microsoft.com/office/drawing/2014/main" id="{AF996FE9-5F1B-4542-8987-D6261019AD1B}"/>
              </a:ext>
            </a:extLst>
          </p:cNvPr>
          <p:cNvPicPr>
            <a:picLocks noChangeAspect="1"/>
          </p:cNvPicPr>
          <p:nvPr/>
        </p:nvPicPr>
        <p:blipFill>
          <a:blip r:embed="rId4"/>
          <a:stretch>
            <a:fillRect/>
          </a:stretch>
        </p:blipFill>
        <p:spPr>
          <a:xfrm>
            <a:off x="4738799" y="2674282"/>
            <a:ext cx="2714402" cy="3938402"/>
          </a:xfrm>
          <a:prstGeom prst="rect">
            <a:avLst/>
          </a:prstGeom>
        </p:spPr>
      </p:pic>
      <p:pic>
        <p:nvPicPr>
          <p:cNvPr id="5" name="Audio 4">
            <a:hlinkClick r:id="" action="ppaction://media"/>
            <a:extLst>
              <a:ext uri="{FF2B5EF4-FFF2-40B4-BE49-F238E27FC236}">
                <a16:creationId xmlns:a16="http://schemas.microsoft.com/office/drawing/2014/main" id="{209B898E-6CCA-46D0-B99A-3182CDAC6DD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351523652"/>
      </p:ext>
    </p:extLst>
  </p:cSld>
  <p:clrMapOvr>
    <a:masterClrMapping/>
  </p:clrMapOvr>
  <mc:AlternateContent xmlns:mc="http://schemas.openxmlformats.org/markup-compatibility/2006">
    <mc:Choice xmlns:p14="http://schemas.microsoft.com/office/powerpoint/2010/main" Requires="p14">
      <p:transition spd="slow" p14:dur="2000" advTm="13721"/>
    </mc:Choice>
    <mc:Fallback>
      <p:transition spd="slow" advTm="137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BD3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F384B-7C46-4C35-B200-33BD87F5D061}"/>
              </a:ext>
            </a:extLst>
          </p:cNvPr>
          <p:cNvSpPr>
            <a:spLocks noGrp="1"/>
          </p:cNvSpPr>
          <p:nvPr>
            <p:ph type="ctrTitle"/>
          </p:nvPr>
        </p:nvSpPr>
        <p:spPr>
          <a:xfrm>
            <a:off x="1461856" y="612559"/>
            <a:ext cx="9144000" cy="1787695"/>
          </a:xfrm>
        </p:spPr>
        <p:txBody>
          <a:bodyPr>
            <a:normAutofit/>
          </a:bodyPr>
          <a:lstStyle/>
          <a:p>
            <a:r>
              <a:rPr lang="en-GB" dirty="0">
                <a:solidFill>
                  <a:srgbClr val="7030A0"/>
                </a:solidFill>
                <a:latin typeface="SassoonPrimaryInfant" pitchFamily="2" charset="0"/>
              </a:rPr>
              <a:t>Do you have a special cousin?</a:t>
            </a:r>
          </a:p>
        </p:txBody>
      </p:sp>
      <p:sp>
        <p:nvSpPr>
          <p:cNvPr id="3" name="Rectangle 2">
            <a:extLst>
              <a:ext uri="{FF2B5EF4-FFF2-40B4-BE49-F238E27FC236}">
                <a16:creationId xmlns:a16="http://schemas.microsoft.com/office/drawing/2014/main" id="{553B5C21-5C67-4D4E-9D24-ABFD54AF5B88}"/>
              </a:ext>
            </a:extLst>
          </p:cNvPr>
          <p:cNvSpPr/>
          <p:nvPr/>
        </p:nvSpPr>
        <p:spPr>
          <a:xfrm>
            <a:off x="3000651" y="2593204"/>
            <a:ext cx="6010183" cy="4100559"/>
          </a:xfrm>
          <a:prstGeom prst="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194" name="Picture 2" descr="The unique bond of childhood cousins - The Boston Globe">
            <a:extLst>
              <a:ext uri="{FF2B5EF4-FFF2-40B4-BE49-F238E27FC236}">
                <a16:creationId xmlns:a16="http://schemas.microsoft.com/office/drawing/2014/main" id="{E8B83374-4560-4A85-B42C-F2C6B9337FF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52822" y="2726139"/>
            <a:ext cx="5680460" cy="3780088"/>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15EBE07B-6B82-4AD8-A433-AA5DD0915CCE}"/>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370149340"/>
      </p:ext>
    </p:extLst>
  </p:cSld>
  <p:clrMapOvr>
    <a:masterClrMapping/>
  </p:clrMapOvr>
  <mc:AlternateContent xmlns:mc="http://schemas.openxmlformats.org/markup-compatibility/2006">
    <mc:Choice xmlns:p14="http://schemas.microsoft.com/office/powerpoint/2010/main" Requires="p14">
      <p:transition spd="slow" p14:dur="2000" advTm="19320"/>
    </mc:Choice>
    <mc:Fallback>
      <p:transition spd="slow" advTm="193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BD3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F384B-7C46-4C35-B200-33BD87F5D061}"/>
              </a:ext>
            </a:extLst>
          </p:cNvPr>
          <p:cNvSpPr>
            <a:spLocks noGrp="1"/>
          </p:cNvSpPr>
          <p:nvPr>
            <p:ph type="ctrTitle"/>
          </p:nvPr>
        </p:nvSpPr>
        <p:spPr>
          <a:xfrm>
            <a:off x="1461856" y="612559"/>
            <a:ext cx="9144000" cy="1787695"/>
          </a:xfrm>
        </p:spPr>
        <p:txBody>
          <a:bodyPr>
            <a:normAutofit/>
          </a:bodyPr>
          <a:lstStyle/>
          <a:p>
            <a:r>
              <a:rPr lang="en-GB" dirty="0">
                <a:solidFill>
                  <a:srgbClr val="7030A0"/>
                </a:solidFill>
                <a:latin typeface="SassoonPrimaryInfant" pitchFamily="2" charset="0"/>
              </a:rPr>
              <a:t>Do you have a special neighbour?</a:t>
            </a:r>
          </a:p>
        </p:txBody>
      </p:sp>
      <p:sp>
        <p:nvSpPr>
          <p:cNvPr id="3" name="Rectangle 2">
            <a:extLst>
              <a:ext uri="{FF2B5EF4-FFF2-40B4-BE49-F238E27FC236}">
                <a16:creationId xmlns:a16="http://schemas.microsoft.com/office/drawing/2014/main" id="{553B5C21-5C67-4D4E-9D24-ABFD54AF5B88}"/>
              </a:ext>
            </a:extLst>
          </p:cNvPr>
          <p:cNvSpPr/>
          <p:nvPr/>
        </p:nvSpPr>
        <p:spPr>
          <a:xfrm>
            <a:off x="2396969" y="2593203"/>
            <a:ext cx="7307319" cy="4100559"/>
          </a:xfrm>
          <a:prstGeom prst="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42" name="Picture 2" descr="Battles over the back fence pitting neighbour against neighbour |  Stuff.co.nz">
            <a:extLst>
              <a:ext uri="{FF2B5EF4-FFF2-40B4-BE49-F238E27FC236}">
                <a16:creationId xmlns:a16="http://schemas.microsoft.com/office/drawing/2014/main" id="{D7C4CC34-4DCC-4234-99DD-AF3369DE07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7712" y="2651001"/>
            <a:ext cx="7092287" cy="3984964"/>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899F299B-BCD8-4BBD-9858-E953CCC6C1E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079575769"/>
      </p:ext>
    </p:extLst>
  </p:cSld>
  <p:clrMapOvr>
    <a:masterClrMapping/>
  </p:clrMapOvr>
  <mc:AlternateContent xmlns:mc="http://schemas.openxmlformats.org/markup-compatibility/2006">
    <mc:Choice xmlns:p14="http://schemas.microsoft.com/office/powerpoint/2010/main" Requires="p14">
      <p:transition spd="slow" p14:dur="2000" advTm="14441"/>
    </mc:Choice>
    <mc:Fallback>
      <p:transition spd="slow" advTm="144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BD3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F384B-7C46-4C35-B200-33BD87F5D061}"/>
              </a:ext>
            </a:extLst>
          </p:cNvPr>
          <p:cNvSpPr>
            <a:spLocks noGrp="1"/>
          </p:cNvSpPr>
          <p:nvPr>
            <p:ph type="ctrTitle"/>
          </p:nvPr>
        </p:nvSpPr>
        <p:spPr>
          <a:xfrm>
            <a:off x="1461856" y="612559"/>
            <a:ext cx="9144000" cy="1787695"/>
          </a:xfrm>
        </p:spPr>
        <p:txBody>
          <a:bodyPr>
            <a:normAutofit/>
          </a:bodyPr>
          <a:lstStyle/>
          <a:p>
            <a:r>
              <a:rPr lang="en-GB" dirty="0">
                <a:solidFill>
                  <a:srgbClr val="7030A0"/>
                </a:solidFill>
                <a:latin typeface="SassoonPrimaryInfant" pitchFamily="2" charset="0"/>
              </a:rPr>
              <a:t>Do you have a special friend?</a:t>
            </a:r>
          </a:p>
        </p:txBody>
      </p:sp>
      <p:sp>
        <p:nvSpPr>
          <p:cNvPr id="3" name="Rectangle 2">
            <a:extLst>
              <a:ext uri="{FF2B5EF4-FFF2-40B4-BE49-F238E27FC236}">
                <a16:creationId xmlns:a16="http://schemas.microsoft.com/office/drawing/2014/main" id="{553B5C21-5C67-4D4E-9D24-ABFD54AF5B88}"/>
              </a:ext>
            </a:extLst>
          </p:cNvPr>
          <p:cNvSpPr/>
          <p:nvPr/>
        </p:nvSpPr>
        <p:spPr>
          <a:xfrm>
            <a:off x="2938509" y="2593203"/>
            <a:ext cx="6210785" cy="4100559"/>
          </a:xfrm>
          <a:prstGeom prst="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266" name="Picture 2" descr="Children happy to go to school in Serbia | North West Balkans | Save the  Children">
            <a:extLst>
              <a:ext uri="{FF2B5EF4-FFF2-40B4-BE49-F238E27FC236}">
                <a16:creationId xmlns:a16="http://schemas.microsoft.com/office/drawing/2014/main" id="{34FF744A-A423-4B0D-ABCC-08E7085BA1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2706" y="2653007"/>
            <a:ext cx="5982300" cy="3980949"/>
          </a:xfrm>
          <a:prstGeom prst="rect">
            <a:avLst/>
          </a:prstGeom>
          <a:noFill/>
          <a:extLst>
            <a:ext uri="{909E8E84-426E-40DD-AFC4-6F175D3DCCD1}">
              <a14:hiddenFill xmlns:a14="http://schemas.microsoft.com/office/drawing/2010/main">
                <a:solidFill>
                  <a:srgbClr val="FFFFFF"/>
                </a:solidFill>
              </a14:hiddenFill>
            </a:ext>
          </a:extLst>
        </p:spPr>
      </p:pic>
      <p:pic>
        <p:nvPicPr>
          <p:cNvPr id="4" name="Audio 3">
            <a:hlinkClick r:id="" action="ppaction://media"/>
            <a:extLst>
              <a:ext uri="{FF2B5EF4-FFF2-40B4-BE49-F238E27FC236}">
                <a16:creationId xmlns:a16="http://schemas.microsoft.com/office/drawing/2014/main" id="{CC724BD0-48D7-40F6-912A-2878E44173D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1349672566"/>
      </p:ext>
    </p:extLst>
  </p:cSld>
  <p:clrMapOvr>
    <a:masterClrMapping/>
  </p:clrMapOvr>
  <mc:AlternateContent xmlns:mc="http://schemas.openxmlformats.org/markup-compatibility/2006">
    <mc:Choice xmlns:p14="http://schemas.microsoft.com/office/powerpoint/2010/main" Requires="p14">
      <p:transition spd="slow" p14:dur="2000" advTm="11368"/>
    </mc:Choice>
    <mc:Fallback>
      <p:transition spd="slow" advTm="113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BD3F2"/>
        </a:solidFill>
        <a:effectLst/>
      </p:bgPr>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F02929A0-0D79-477F-B85F-5A54717B14EA}"/>
              </a:ext>
            </a:extLst>
          </p:cNvPr>
          <p:cNvSpPr>
            <a:spLocks noGrp="1"/>
          </p:cNvSpPr>
          <p:nvPr>
            <p:ph type="title"/>
          </p:nvPr>
        </p:nvSpPr>
        <p:spPr>
          <a:xfrm>
            <a:off x="5885894" y="2546458"/>
            <a:ext cx="6054571" cy="1765083"/>
          </a:xfrm>
        </p:spPr>
        <p:txBody>
          <a:bodyPr>
            <a:normAutofit fontScale="90000"/>
          </a:bodyPr>
          <a:lstStyle/>
          <a:p>
            <a:r>
              <a:rPr lang="en-GB" dirty="0"/>
              <a:t>Draw your special person!</a:t>
            </a:r>
            <a:br>
              <a:rPr lang="en-GB" dirty="0"/>
            </a:br>
            <a:br>
              <a:rPr lang="en-GB" dirty="0"/>
            </a:br>
            <a:r>
              <a:rPr lang="en-GB" dirty="0"/>
              <a:t>Write about this special person. Tell me who he or she is.</a:t>
            </a:r>
            <a:br>
              <a:rPr lang="en-GB" dirty="0"/>
            </a:br>
            <a:br>
              <a:rPr lang="en-GB" dirty="0"/>
            </a:br>
            <a:r>
              <a:rPr lang="en-GB" dirty="0"/>
              <a:t>Write about their personality. Are they kind or funny?</a:t>
            </a:r>
            <a:br>
              <a:rPr lang="en-GB" dirty="0"/>
            </a:br>
            <a:br>
              <a:rPr lang="en-GB" dirty="0"/>
            </a:br>
            <a:r>
              <a:rPr lang="en-GB" dirty="0"/>
              <a:t>Finally, tell me why they are special to you…</a:t>
            </a:r>
          </a:p>
        </p:txBody>
      </p:sp>
      <p:pic>
        <p:nvPicPr>
          <p:cNvPr id="4" name="Picture 3">
            <a:extLst>
              <a:ext uri="{FF2B5EF4-FFF2-40B4-BE49-F238E27FC236}">
                <a16:creationId xmlns:a16="http://schemas.microsoft.com/office/drawing/2014/main" id="{11BE4376-9278-4C63-B7BD-5EDD6E84ACAA}"/>
              </a:ext>
            </a:extLst>
          </p:cNvPr>
          <p:cNvPicPr>
            <a:picLocks noChangeAspect="1"/>
          </p:cNvPicPr>
          <p:nvPr/>
        </p:nvPicPr>
        <p:blipFill>
          <a:blip r:embed="rId4"/>
          <a:stretch>
            <a:fillRect/>
          </a:stretch>
        </p:blipFill>
        <p:spPr>
          <a:xfrm>
            <a:off x="1009650" y="387464"/>
            <a:ext cx="4237053" cy="6083072"/>
          </a:xfrm>
          <a:prstGeom prst="rect">
            <a:avLst/>
          </a:prstGeom>
        </p:spPr>
      </p:pic>
      <p:sp>
        <p:nvSpPr>
          <p:cNvPr id="9" name="Rectangle 8">
            <a:extLst>
              <a:ext uri="{FF2B5EF4-FFF2-40B4-BE49-F238E27FC236}">
                <a16:creationId xmlns:a16="http://schemas.microsoft.com/office/drawing/2014/main" id="{BD0EC3F5-3A22-4A2C-8B80-DECF4E960847}"/>
              </a:ext>
            </a:extLst>
          </p:cNvPr>
          <p:cNvSpPr/>
          <p:nvPr/>
        </p:nvSpPr>
        <p:spPr>
          <a:xfrm>
            <a:off x="878888" y="250824"/>
            <a:ext cx="4474347" cy="6371918"/>
          </a:xfrm>
          <a:prstGeom prst="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Audio 4">
            <a:hlinkClick r:id="" action="ppaction://media"/>
            <a:extLst>
              <a:ext uri="{FF2B5EF4-FFF2-40B4-BE49-F238E27FC236}">
                <a16:creationId xmlns:a16="http://schemas.microsoft.com/office/drawing/2014/main" id="{8CAB9150-6DF3-4AA3-B23D-8237E20744E2}"/>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33183098"/>
      </p:ext>
    </p:extLst>
  </p:cSld>
  <p:clrMapOvr>
    <a:masterClrMapping/>
  </p:clrMapOvr>
  <mc:AlternateContent xmlns:mc="http://schemas.openxmlformats.org/markup-compatibility/2006">
    <mc:Choice xmlns:p14="http://schemas.microsoft.com/office/powerpoint/2010/main" Requires="p14">
      <p:transition spd="slow" p14:dur="2000" advTm="72391"/>
    </mc:Choice>
    <mc:Fallback>
      <p:transition spd="slow" advTm="7239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BD3F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F384B-7C46-4C35-B200-33BD87F5D061}"/>
              </a:ext>
            </a:extLst>
          </p:cNvPr>
          <p:cNvSpPr>
            <a:spLocks noGrp="1"/>
          </p:cNvSpPr>
          <p:nvPr>
            <p:ph type="ctrTitle"/>
          </p:nvPr>
        </p:nvSpPr>
        <p:spPr>
          <a:xfrm>
            <a:off x="1523999" y="-97689"/>
            <a:ext cx="9144000" cy="1787695"/>
          </a:xfrm>
        </p:spPr>
        <p:txBody>
          <a:bodyPr/>
          <a:lstStyle/>
          <a:p>
            <a:r>
              <a:rPr lang="en-GB" dirty="0">
                <a:solidFill>
                  <a:srgbClr val="7030A0"/>
                </a:solidFill>
                <a:latin typeface="SassoonPrimaryInfant" pitchFamily="2" charset="0"/>
              </a:rPr>
              <a:t>See you soon!</a:t>
            </a:r>
          </a:p>
        </p:txBody>
      </p:sp>
      <p:pic>
        <p:nvPicPr>
          <p:cNvPr id="1026" name="Picture 2" descr="Honor a Special Person on Mother's Day - Prince George's Child Resource  Center, Inc.">
            <a:extLst>
              <a:ext uri="{FF2B5EF4-FFF2-40B4-BE49-F238E27FC236}">
                <a16:creationId xmlns:a16="http://schemas.microsoft.com/office/drawing/2014/main" id="{1EE7B6E3-9E43-402B-9190-0F432C577E4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16434" y="2246788"/>
            <a:ext cx="5414129" cy="360285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553B5C21-5C67-4D4E-9D24-ABFD54AF5B88}"/>
              </a:ext>
            </a:extLst>
          </p:cNvPr>
          <p:cNvSpPr/>
          <p:nvPr/>
        </p:nvSpPr>
        <p:spPr>
          <a:xfrm>
            <a:off x="3151573" y="2112885"/>
            <a:ext cx="5743852" cy="3870664"/>
          </a:xfrm>
          <a:prstGeom prst="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Video 6">
            <a:hlinkClick r:id="" action="ppaction://media"/>
            <a:extLst>
              <a:ext uri="{FF2B5EF4-FFF2-40B4-BE49-F238E27FC236}">
                <a16:creationId xmlns:a16="http://schemas.microsoft.com/office/drawing/2014/main" id="{59D8021A-BD5F-4563-B559-C8273801D9D9}"/>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tretch>
            <a:fillRect/>
          </a:stretch>
        </p:blipFill>
        <p:spPr>
          <a:xfrm>
            <a:off x="9906000" y="5143500"/>
            <a:ext cx="2285999" cy="1714500"/>
          </a:xfrm>
          <a:prstGeom prst="rect">
            <a:avLst/>
          </a:prstGeom>
        </p:spPr>
      </p:pic>
    </p:spTree>
    <p:extLst>
      <p:ext uri="{BB962C8B-B14F-4D97-AF65-F5344CB8AC3E}">
        <p14:creationId xmlns:p14="http://schemas.microsoft.com/office/powerpoint/2010/main" val="554103467"/>
      </p:ext>
    </p:extLst>
  </p:cSld>
  <p:clrMapOvr>
    <a:masterClrMapping/>
  </p:clrMapOvr>
  <mc:AlternateContent xmlns:mc="http://schemas.openxmlformats.org/markup-compatibility/2006">
    <mc:Choice xmlns:p14="http://schemas.microsoft.com/office/powerpoint/2010/main" Requires="p14">
      <p:transition spd="slow" p14:dur="2000" advTm="35477"/>
    </mc:Choice>
    <mc:Fallback>
      <p:transition spd="slow" advTm="354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Slice</Template>
  <TotalTime>1665</TotalTime>
  <Words>129</Words>
  <Application>Microsoft Office PowerPoint</Application>
  <PresentationFormat>Widescreen</PresentationFormat>
  <Paragraphs>12</Paragraphs>
  <Slides>12</Slides>
  <Notes>0</Notes>
  <HiddenSlides>0</HiddenSlides>
  <MMClips>12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Calibri Light</vt:lpstr>
      <vt:lpstr>SassoonPrimaryInfant</vt:lpstr>
      <vt:lpstr>Office Theme</vt:lpstr>
      <vt:lpstr>RE</vt:lpstr>
      <vt:lpstr>Learning Objective: To identify a special person.</vt:lpstr>
      <vt:lpstr>Who are the special people in your life?</vt:lpstr>
      <vt:lpstr>Do you have a special person that you sometimes help?</vt:lpstr>
      <vt:lpstr>Do you have a special brother or sister?</vt:lpstr>
      <vt:lpstr>Do you have a special Nanny or Grandma?</vt:lpstr>
      <vt:lpstr>Do you have a special Poppa or Grandad?</vt:lpstr>
      <vt:lpstr>Do you have a special cousin?</vt:lpstr>
      <vt:lpstr>Do you have a special neighbour?</vt:lpstr>
      <vt:lpstr>Do you have a special friend?</vt:lpstr>
      <vt:lpstr>Draw your special person!  Write about this special person. Tell me who he or she is.  Write about their personality. Are they kind or funny?  Finally, tell me why they are special to you…</vt:lpstr>
      <vt:lpstr>See you soon!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West</dc:creator>
  <cp:lastModifiedBy>J. West</cp:lastModifiedBy>
  <cp:revision>22</cp:revision>
  <dcterms:created xsi:type="dcterms:W3CDTF">2021-01-06T02:13:19Z</dcterms:created>
  <dcterms:modified xsi:type="dcterms:W3CDTF">2021-03-04T23:22:59Z</dcterms:modified>
</cp:coreProperties>
</file>