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6" r:id="rId1"/>
  </p:sldMasterIdLst>
  <p:sldIdLst>
    <p:sldId id="256" r:id="rId2"/>
    <p:sldId id="257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CFA0-E513-481A-AB88-DA18E68433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782365-2C56-4DE7-BF80-BB3D2713DF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1D8B62-62FF-425F-A9C9-D91B64C3F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11749-14B0-40A1-9FC5-F5427A4BE8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F13227-6091-453F-B5D5-6E0FCAA9D9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5455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FE680-5695-489D-937F-3FE944D5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20E86-4C46-43EC-BCD4-F820CB2A9F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29CF94-B7E7-4466-8302-2612F729B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DEF611-9897-4A45-8D1C-78700B56C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6C140B-355C-4B85-8E7C-A3C7A5EB2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87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48273-A006-435E-8405-2EEFC2A38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54884-0875-44ED-876F-0F7C4D47A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E501A0-E26B-4C51-B5B9-F47C0EFBC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73A72C-3622-4163-9482-402AC3844A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2E5AB1-D53E-4FF2-BE73-F0E4C6FEA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290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F40A-8022-4966-8BE0-5ECE49304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1B7112-2E45-4DEE-9A01-0A587B91DB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07D606-9D6F-4EEF-977F-BC154F2EF7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F3395-F85C-4E06-A835-C9D4B0B0A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ADAE556-5145-4E38-BF98-FE28CDA4DA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5AE0FB-D852-4834-9699-D8ECB2BD0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39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AAAD48-93D4-4401-8C0B-3B18E62A43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0D783BA-0A6D-4C1E-AEB8-F4560FC8C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809258-715B-4403-9F19-076FCFD13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31825-3B03-44FD-95E3-9F1562A22C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5F9E013-E55E-456B-A186-DC37DBA9E2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C704922-E685-4620-B8AC-45449CDF07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C93F99F-B012-4C9B-A4CA-47EAD37B6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28EFFA-B4DF-4589-BEB5-EB8F90E9C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5291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96575E-BE82-4D54-971F-CB8BD5D44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637C92-E034-4C0E-82CB-51A957DFD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6667796-B3A3-488D-A9F9-277E4C236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DAD9AB8-B48E-4F59-9C0A-46FC9F234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004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4CD74C-EC72-4FB9-BAE4-C5D4197CA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BBDDCB-072C-42AB-958F-4B2762AC61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083580A-E3CA-4BC1-9C1A-F94B02DB6D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424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A94372-FDF0-4062-AA3F-74D17378C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E5B0D8-B2E1-4A38-B056-D04CA87D5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622D47-0EB0-43AA-A7BC-FF22E847AC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9D07C-470D-462E-8E6C-7A0344DBD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C918EE-20B0-46EF-A46F-03D0E97466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8558B63-C57A-45D6-87F6-DA7E5594F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869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E4032-5E7F-457F-828E-CEAC7B68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93E6EA-2700-44CF-A085-24ECB9ED00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D4DD205-4C4F-43A9-98F4-9B2194C969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679E8F-75E6-4ADE-95FD-9BBEDA8803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2162DA-1827-4473-AF6C-F276AC2FB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7ECE38-E586-4538-9E37-2BF6F7C00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136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92E0C-0477-41D4-B717-59102D39F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A7EBE37-BFBA-4BA6-8C24-892D85BC61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C84042-204A-4110-A5D4-9004A3C9B1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12992E-5B34-471A-993E-F88B1561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2E3C27-3925-4263-9513-9D9F523E7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666827F-C479-4A38-8C3C-750F0D54E6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FFC467-DA57-4943-BF80-D1FB6736B1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41284-FF9D-4CE6-A540-9147717F7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C5F2F-B9DC-49F1-8A37-DD07B1753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50531-7942-4486-9385-EA02553DD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537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6F9341-2B49-464E-91B6-E1CE9B96A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70B18F-DB97-4E71-9B33-0FD8F1669B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E8E599-3209-402C-BCA5-836A8CE63B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8F6B0-2523-4CF7-9968-6DC49C9C1376}" type="datetimeFigureOut">
              <a:rPr lang="en-GB" smtClean="0"/>
              <a:t>04/11/2020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03E33-82E2-49B5-8BBD-4C6DAC6FE3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AB9F1-15F2-45D1-983D-6D46F1C644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B8E1D5-ABC9-47BC-A722-01D7AACB2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962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0DC7AB-D5A7-4A0A-A60F-9A20653D2B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5328" y="616335"/>
            <a:ext cx="9144000" cy="1434406"/>
          </a:xfrm>
        </p:spPr>
        <p:txBody>
          <a:bodyPr>
            <a:normAutofit/>
          </a:bodyPr>
          <a:lstStyle/>
          <a:p>
            <a:r>
              <a:rPr lang="en-GB" sz="8000" dirty="0"/>
              <a:t>Special Celebrations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AC77E7-5380-4BF4-9103-9BBD222D88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3645" y="2139517"/>
            <a:ext cx="5397795" cy="4442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3480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000" dirty="0"/>
              <a:t>What is your favourite celebration or occasion?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D828224-BE13-48C9-9BBD-3E681C920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137" y="214153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Do you like Easter? Why?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79DF7D9-FAB8-421B-B640-7C284FCCA7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4744" y="2762365"/>
            <a:ext cx="7224386" cy="3863675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5371341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000" dirty="0"/>
              <a:t>Some people celebrate </a:t>
            </a:r>
            <a:br>
              <a:rPr lang="en-GB" sz="8000" dirty="0"/>
            </a:br>
            <a:r>
              <a:rPr lang="en-GB" sz="8000" dirty="0"/>
              <a:t>Chinese New Year.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0D828224-BE13-48C9-9BBD-3E681C9204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9137" y="214153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Do you know why the Chinese people like red and gold?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33DCD3-7D4E-4655-BBB9-2C18F57B5A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508"/>
          <a:stretch/>
        </p:blipFill>
        <p:spPr>
          <a:xfrm>
            <a:off x="2928359" y="2841542"/>
            <a:ext cx="5904923" cy="4016458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79525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4800" dirty="0"/>
              <a:t>There are so many special occasions that are celebrated in our country and across the world.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59780F5-DDE6-4BEE-B619-BC09E7645B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20927555">
            <a:off x="977242" y="2350993"/>
            <a:ext cx="3322098" cy="175671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D9E9B8-2398-40C8-912B-251F0B68C2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44593">
            <a:off x="4832385" y="1980918"/>
            <a:ext cx="3042930" cy="18098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DFD6683-B23F-4A22-B7C0-AB5DC31EC6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9317" y="2522087"/>
            <a:ext cx="2061165" cy="181382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13FCF20-DD79-4481-AF1B-40297BE64C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69909" y="4123976"/>
            <a:ext cx="3891913" cy="21725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126F9A-D78E-4E65-B06C-FC1D58ADE4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102830">
            <a:off x="6832352" y="4624581"/>
            <a:ext cx="3388137" cy="177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944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8000" dirty="0"/>
              <a:t>Do you like Christmas?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65AD81B-F5D0-40D0-8602-35BB8BA08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16028" y="1962109"/>
            <a:ext cx="8320431" cy="3998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8745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D4EC7-FFB3-4247-97B0-9B7AB929A2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8000" dirty="0"/>
              <a:t>Can you think of your most important special occasion?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DA97ABE-4C8C-48EF-9982-0D56C07C2C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27871" y="2492246"/>
            <a:ext cx="5732043" cy="3708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983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</TotalTime>
  <Words>69</Words>
  <Application>Microsoft Office PowerPoint</Application>
  <PresentationFormat>Widescreen</PresentationFormat>
  <Paragraphs>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Special Celebrations</vt:lpstr>
      <vt:lpstr>What is your favourite celebration or occasion?</vt:lpstr>
      <vt:lpstr>Some people celebrate  Chinese New Year.</vt:lpstr>
      <vt:lpstr>There are so many special occasions that are celebrated in our country and across the world.</vt:lpstr>
      <vt:lpstr>Do you like Christmas?</vt:lpstr>
      <vt:lpstr>Can you think of your most important special occasion?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 – Phonics</dc:title>
  <dc:creator>J. West</dc:creator>
  <cp:lastModifiedBy>J. West</cp:lastModifiedBy>
  <cp:revision>19</cp:revision>
  <dcterms:created xsi:type="dcterms:W3CDTF">2020-11-04T14:17:41Z</dcterms:created>
  <dcterms:modified xsi:type="dcterms:W3CDTF">2020-11-04T18:10:52Z</dcterms:modified>
</cp:coreProperties>
</file>