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48" r:id="rId1"/>
  </p:sldMasterIdLst>
  <p:notesMasterIdLst>
    <p:notesMasterId r:id="rId18"/>
  </p:notesMasterIdLst>
  <p:sldIdLst>
    <p:sldId id="645" r:id="rId2"/>
    <p:sldId id="674" r:id="rId3"/>
    <p:sldId id="644" r:id="rId4"/>
    <p:sldId id="259" r:id="rId5"/>
    <p:sldId id="265" r:id="rId6"/>
    <p:sldId id="257" r:id="rId7"/>
    <p:sldId id="266" r:id="rId8"/>
    <p:sldId id="258" r:id="rId9"/>
    <p:sldId id="263" r:id="rId10"/>
    <p:sldId id="625" r:id="rId11"/>
    <p:sldId id="669" r:id="rId12"/>
    <p:sldId id="668" r:id="rId13"/>
    <p:sldId id="672" r:id="rId14"/>
    <p:sldId id="670" r:id="rId15"/>
    <p:sldId id="671" r:id="rId16"/>
    <p:sldId id="673" r:id="rId17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e Bagley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3" autoAdjust="0"/>
    <p:restoredTop sz="95261" autoAdjust="0"/>
  </p:normalViewPr>
  <p:slideViewPr>
    <p:cSldViewPr snapToGrid="0">
      <p:cViewPr varScale="1">
        <p:scale>
          <a:sx n="120" d="100"/>
          <a:sy n="120" d="100"/>
        </p:scale>
        <p:origin x="2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C561464-FB38-5E4A-9935-56AC1211D58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563C1D-1E10-8340-B42E-D193079387D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2F83252-D19E-6043-9853-57F5333D63EF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3B85F79-3959-624D-907D-1C4EB0C234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50019B0-EB1B-9546-80F0-ED89C6F218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8D68A0-9C28-5F48-824F-6057875F653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136C7B-3E9A-FC48-B6CA-3475255C2E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90C5E4-F77E-5046-9C9E-D5D678F2880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FFDCF8C0-81F7-2A4F-BD6E-892F6289193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6101B60A-7671-264E-A6FA-84BFFFF05F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982760B1-B066-D440-9C0C-6B2864AF8C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F76C55-651D-7A4C-83B0-185CE23A7506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>
            <a:extLst>
              <a:ext uri="{FF2B5EF4-FFF2-40B4-BE49-F238E27FC236}">
                <a16:creationId xmlns:a16="http://schemas.microsoft.com/office/drawing/2014/main" id="{673F5B5B-0481-BC4E-8E41-3F5F429E1F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2" name="Notes Placeholder 2">
            <a:extLst>
              <a:ext uri="{FF2B5EF4-FFF2-40B4-BE49-F238E27FC236}">
                <a16:creationId xmlns:a16="http://schemas.microsoft.com/office/drawing/2014/main" id="{7B924009-696F-4A46-8A7C-6185328F31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5603" name="Slide Number Placeholder 3">
            <a:extLst>
              <a:ext uri="{FF2B5EF4-FFF2-40B4-BE49-F238E27FC236}">
                <a16:creationId xmlns:a16="http://schemas.microsoft.com/office/drawing/2014/main" id="{293204E6-F0E2-C344-98CB-5BDEFEDB98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F2A08C5-65A5-1A4A-9621-B88DEF3B8BE2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>
            <a:extLst>
              <a:ext uri="{FF2B5EF4-FFF2-40B4-BE49-F238E27FC236}">
                <a16:creationId xmlns:a16="http://schemas.microsoft.com/office/drawing/2014/main" id="{84A119DE-F24B-C44D-A1E6-1BA66FD72F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Notes Placeholder 2">
            <a:extLst>
              <a:ext uri="{FF2B5EF4-FFF2-40B4-BE49-F238E27FC236}">
                <a16:creationId xmlns:a16="http://schemas.microsoft.com/office/drawing/2014/main" id="{06A262EC-8369-5046-854B-8A14DDD66F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7651" name="Slide Number Placeholder 3">
            <a:extLst>
              <a:ext uri="{FF2B5EF4-FFF2-40B4-BE49-F238E27FC236}">
                <a16:creationId xmlns:a16="http://schemas.microsoft.com/office/drawing/2014/main" id="{0D6A22CA-5B5C-D042-98B4-A6BB47218E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41D11E-FF28-554F-8B56-3D0B6D3CCB19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B4274B56-AAE6-E941-A962-F5A6F7196B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6BAB0425-0EE5-EE45-B381-B67DA91E28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3432BAA4-50F7-8A46-B89E-B374C4CB58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4E504A2-D12D-9E42-827E-87385AFFA609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>
            <a:extLst>
              <a:ext uri="{FF2B5EF4-FFF2-40B4-BE49-F238E27FC236}">
                <a16:creationId xmlns:a16="http://schemas.microsoft.com/office/drawing/2014/main" id="{035584B3-A121-EB44-910A-2A95B11D9B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Notes Placeholder 2">
            <a:extLst>
              <a:ext uri="{FF2B5EF4-FFF2-40B4-BE49-F238E27FC236}">
                <a16:creationId xmlns:a16="http://schemas.microsoft.com/office/drawing/2014/main" id="{34C38C35-CBBE-0743-BAA2-B95B67B156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1747" name="Slide Number Placeholder 3">
            <a:extLst>
              <a:ext uri="{FF2B5EF4-FFF2-40B4-BE49-F238E27FC236}">
                <a16:creationId xmlns:a16="http://schemas.microsoft.com/office/drawing/2014/main" id="{4DF21A20-5F80-4046-8E84-87581413AD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4DDD61D-ED04-EB41-AC29-4B041FCA3174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>
            <a:extLst>
              <a:ext uri="{FF2B5EF4-FFF2-40B4-BE49-F238E27FC236}">
                <a16:creationId xmlns:a16="http://schemas.microsoft.com/office/drawing/2014/main" id="{6B2981F8-C39B-664D-896D-875A7944912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>
            <a:extLst>
              <a:ext uri="{FF2B5EF4-FFF2-40B4-BE49-F238E27FC236}">
                <a16:creationId xmlns:a16="http://schemas.microsoft.com/office/drawing/2014/main" id="{E694B01A-6875-DF4D-B323-A17990BCE1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83AE9BF7-0132-6646-8D5A-302C719D69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B926006-2B90-2045-83B4-E8E459A1547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>
            <a:extLst>
              <a:ext uri="{FF2B5EF4-FFF2-40B4-BE49-F238E27FC236}">
                <a16:creationId xmlns:a16="http://schemas.microsoft.com/office/drawing/2014/main" id="{2D39BFCC-1DBA-6A4A-85C4-C730218A676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2" name="Notes Placeholder 2">
            <a:extLst>
              <a:ext uri="{FF2B5EF4-FFF2-40B4-BE49-F238E27FC236}">
                <a16:creationId xmlns:a16="http://schemas.microsoft.com/office/drawing/2014/main" id="{C878D9CB-C145-3744-9905-6CBD32F5F7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5843" name="Slide Number Placeholder 3">
            <a:extLst>
              <a:ext uri="{FF2B5EF4-FFF2-40B4-BE49-F238E27FC236}">
                <a16:creationId xmlns:a16="http://schemas.microsoft.com/office/drawing/2014/main" id="{10709595-C887-5F40-AE43-802F2F39AD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33C221-BADE-0548-9F02-720639D13689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>
            <a:extLst>
              <a:ext uri="{FF2B5EF4-FFF2-40B4-BE49-F238E27FC236}">
                <a16:creationId xmlns:a16="http://schemas.microsoft.com/office/drawing/2014/main" id="{B2E2174F-869C-684B-8335-F75AFEDBC0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0" name="Notes Placeholder 2">
            <a:extLst>
              <a:ext uri="{FF2B5EF4-FFF2-40B4-BE49-F238E27FC236}">
                <a16:creationId xmlns:a16="http://schemas.microsoft.com/office/drawing/2014/main" id="{3105A515-956F-054B-B9FE-7AD92F1681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7891" name="Slide Number Placeholder 3">
            <a:extLst>
              <a:ext uri="{FF2B5EF4-FFF2-40B4-BE49-F238E27FC236}">
                <a16:creationId xmlns:a16="http://schemas.microsoft.com/office/drawing/2014/main" id="{199A6FF9-0B1B-1343-8702-FB3F5E59D5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11BF62-6F28-1549-9F41-0713F909FC19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3A6372-AE6D-694A-9F21-008D0060D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0FF18-E351-0747-AD36-CB4D27926A68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208F05-66E6-5B4B-8BBD-220864525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276523-80CF-9744-810D-E5BC9D97E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C6F03-40B4-9D4E-991C-F99EBBCE015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4532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A5D19-A38B-294B-AF43-D666B4A68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68C30-B4C7-774D-AC6E-E7EB6D716114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111984-BF22-6C49-AF88-42DF3562D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B5443-DA6D-F842-9A0C-BE4C283B9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1F73F-5620-2345-8CD9-063010CE6D0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6604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4476E9-1273-3447-A449-B47822059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1F5F2-332B-AA4F-8C75-901A94BEC9F4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56B96D-6DE5-5642-B79E-249C433D2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C8E5F-027C-B14F-8175-5F288BFCE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0B9B9-E408-1C41-BFC8-F330430DA13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0791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9680B05-6660-4548-B5FE-EAB44784C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C0C99-DA68-4C46-B250-C56C75133D47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E5B4637-686D-AE45-B9FB-2462DC682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2C119CC-C607-8340-AC77-DA5E2CE83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B1750-6396-5346-9D39-9372E59306A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6584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D097C8A-A2B4-634E-A35F-9EFA0AAC1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171D9-75A9-124F-8EFC-954AD8C8D9D4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8F5BFB3-F86D-4648-89B2-3285EC818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E77EF25-DD69-8D4C-844D-987E82AA9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5A3BC-FE5F-B749-B608-D2D559E265B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916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7B61EBE-1387-F842-8C03-4E2920EA8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2FCA1-AF98-734C-BA1D-E7D24D7FBCED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BFB361E-CA52-CC4C-8D1A-60A323BF8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7AEDFBF-455D-3440-A699-58D3F40F0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D4AF4-71BE-EB47-AD0D-F961FDB3F84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6632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93703FA-0CB1-F843-9288-21884683D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1CE96-C2BD-2C45-AE61-CBCA382240B7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1308A5-8137-5849-823A-EF696B01E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BAF326D-1FAA-BD45-A0DF-7C827008B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7C3C4-6881-A945-BF43-99062707CB6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895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39610FF-1293-CF44-8E7A-089509DAC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E3AA1-8887-FD45-8100-C7E1BB2DCD06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5BBA4F5-8D77-6846-BE7C-DCED88B92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0BFA02E-C544-FA4E-87D0-68419297D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07422-52A3-A743-93FF-C47D4D74863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8092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7A2FC84-6F7A-F741-9E07-232845B16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FC847-22B4-B444-8A6C-85A199FF9740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C8ACF8-7927-9046-802F-BD40C2884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FAD543-3951-9647-8C35-7B239ACDB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6DAC7-6A94-E44A-80D1-942B41E2A88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6612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52ED9-C7A1-C640-B896-1B852BD61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BEEF1-D523-144B-84C5-76212554639B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7E29DD-AFDB-704F-A519-73D220A05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1B4FE4-03DB-5948-BABB-93AB93FA6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28749-A3C0-1F41-8C05-D41E1DCFD9C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192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B5AC03-68A4-6443-8293-BA4EA85A4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64141-DBCA-9040-A98E-F9BBA0AEC7C1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26C91-94F4-1740-B9C0-DD2B48555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5D14D8-3133-7047-8E1A-01EDC5C3D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EE80A-2533-FC40-B98A-77DEE46CE28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405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EED755C-AF5F-9B4D-8747-917F0B06BD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2C89E30-DD6D-9144-9B4A-5031998987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1D91E-7DF7-8E48-AA37-CE4690EAE0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51E8B64-D716-0D4A-AAAA-446E77BB57AF}" type="datetimeFigureOut">
              <a:rPr lang="en-GB"/>
              <a:pPr>
                <a:defRPr/>
              </a:pPr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53AAF-6489-3943-BC63-E7D0F51619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AF7EA3-9A10-F242-8062-D525A02FAC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BB76C83-EE0A-6846-B8EC-6FA9A8AE44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uPX08O5TDjE%20&#8211;%20Subtraction%20key%20words%20song" TargetMode="External"/><Relationship Id="rId5" Type="http://schemas.openxmlformats.org/officeDocument/2006/relationships/hyperlink" Target="https://www.youtube.com/watch?v=u6FjR235xK4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image" Target="../media/image16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17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19.tiff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image" Target="../media/image20.png"/><Relationship Id="rId5" Type="http://schemas.openxmlformats.org/officeDocument/2006/relationships/image" Target="../media/image19.tiff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5" Type="http://schemas.openxmlformats.org/officeDocument/2006/relationships/image" Target="../media/image2.png"/><Relationship Id="rId4" Type="http://schemas.openxmlformats.org/officeDocument/2006/relationships/image" Target="../media/image21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22.tiff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E57677D-9C45-BE49-9905-ED8D16962BBD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822AE74B-6E22-5A41-8EEA-54A7CCA61A4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>
                <a:latin typeface="Comic Sans MS" panose="030F0902030302020204" pitchFamily="66" charset="0"/>
              </a:rPr>
              <a:t>Friday</a:t>
            </a:r>
            <a:br>
              <a:rPr lang="en-US" altLang="en-US" sz="6600">
                <a:latin typeface="Comic Sans MS" panose="030F0902030302020204" pitchFamily="66" charset="0"/>
              </a:rPr>
            </a:br>
            <a:r>
              <a:rPr lang="en-US" altLang="en-US" sz="6600">
                <a:latin typeface="Comic Sans MS" panose="030F0902030302020204" pitchFamily="66" charset="0"/>
              </a:rPr>
              <a:t>15</a:t>
            </a:r>
            <a:r>
              <a:rPr lang="en-US" altLang="en-US" sz="6600" baseline="30000">
                <a:latin typeface="Comic Sans MS" panose="030F0902030302020204" pitchFamily="66" charset="0"/>
              </a:rPr>
              <a:t>th</a:t>
            </a:r>
            <a:r>
              <a:rPr lang="en-US" altLang="en-US" sz="6600">
                <a:latin typeface="Comic Sans MS" panose="030F0902030302020204" pitchFamily="66" charset="0"/>
              </a:rPr>
              <a:t> January 2021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AB50157-1ED8-2D49-92D7-691B9D095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832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ECC1946-C073-A447-B5E5-0BC331DF31F1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269BF7BB-D726-0341-92CD-5238F8E8D05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>
                <a:latin typeface="Comic Sans MS" panose="030F0902030302020204" pitchFamily="66" charset="0"/>
              </a:rPr>
              <a:t>L.O: To revise addition and subtraction.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B497924-D6F4-A440-B4EC-7540FC51D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262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6133F1FB-6EF4-044E-AABC-503BEF86F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7A662331-5A09-C242-8C05-5803DAB26ADB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637D219E-3442-444C-B0D7-193466F874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16388" name="TextBox 2">
            <a:extLst>
              <a:ext uri="{FF2B5EF4-FFF2-40B4-BE49-F238E27FC236}">
                <a16:creationId xmlns:a16="http://schemas.microsoft.com/office/drawing/2014/main" id="{FD751360-1146-1B40-878D-9B8B480CE4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5925" y="2155825"/>
            <a:ext cx="7772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latin typeface="Comic Sans MS" panose="030F0902030302020204" pitchFamily="66" charset="0"/>
              </a:rPr>
              <a:t>Key words for Addition and Subtraction</a:t>
            </a:r>
          </a:p>
        </p:txBody>
      </p:sp>
      <p:pic>
        <p:nvPicPr>
          <p:cNvPr id="16389" name="Audio 6">
            <a:hlinkClick r:id="" action="ppaction://media"/>
            <a:extLst>
              <a:ext uri="{FF2B5EF4-FFF2-40B4-BE49-F238E27FC236}">
                <a16:creationId xmlns:a16="http://schemas.microsoft.com/office/drawing/2014/main" id="{BD759A5E-2E39-6B43-B97D-2C9792F46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TextBox 1">
            <a:extLst>
              <a:ext uri="{FF2B5EF4-FFF2-40B4-BE49-F238E27FC236}">
                <a16:creationId xmlns:a16="http://schemas.microsoft.com/office/drawing/2014/main" id="{DBF2A6A0-8C17-C04F-895A-AE97DD4CE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6488" y="2992438"/>
            <a:ext cx="5127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en-US">
                <a:hlinkClick r:id="rId5"/>
              </a:rPr>
              <a:t>https://www.youtube.com/watch?v=u6FjR235xK4</a:t>
            </a:r>
            <a:endParaRPr lang="en-US" altLang="en-US"/>
          </a:p>
        </p:txBody>
      </p:sp>
      <p:sp>
        <p:nvSpPr>
          <p:cNvPr id="16391" name="TextBox 2">
            <a:extLst>
              <a:ext uri="{FF2B5EF4-FFF2-40B4-BE49-F238E27FC236}">
                <a16:creationId xmlns:a16="http://schemas.microsoft.com/office/drawing/2014/main" id="{97F1C164-B0AF-6549-9E32-3CA258041F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6488" y="3514725"/>
            <a:ext cx="6391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en-US">
                <a:hlinkClick r:id="rId6"/>
              </a:rPr>
              <a:t>https://www.youtube.com/watch?v=uPX08O5TDjE</a:t>
            </a:r>
            <a:endParaRPr lang="en-US" alt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CE58BBE-E303-DE47-9873-6417E7549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8518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9A3E34D-E8C7-CA44-B813-D5C3CB3EDD3B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8434" name="Picture 2" descr="PasteboardData.pdf">
            <a:extLst>
              <a:ext uri="{FF2B5EF4-FFF2-40B4-BE49-F238E27FC236}">
                <a16:creationId xmlns:a16="http://schemas.microsoft.com/office/drawing/2014/main" id="{F14FF0B9-7F35-C849-BA66-CD55B7950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6050" y="1350963"/>
            <a:ext cx="4802188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4">
            <a:extLst>
              <a:ext uri="{FF2B5EF4-FFF2-40B4-BE49-F238E27FC236}">
                <a16:creationId xmlns:a16="http://schemas.microsoft.com/office/drawing/2014/main" id="{EEDFD0BF-DCC6-F244-8DAD-81F8DFB5F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404813"/>
            <a:ext cx="8451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>
                <a:latin typeface="Comic Sans MS" panose="030F0902030302020204" pitchFamily="66" charset="0"/>
              </a:rPr>
              <a:t>Remember we can use these to help us add.</a:t>
            </a:r>
          </a:p>
        </p:txBody>
      </p:sp>
      <p:pic>
        <p:nvPicPr>
          <p:cNvPr id="18436" name="Picture 2" descr="PasteboardData.pdf">
            <a:extLst>
              <a:ext uri="{FF2B5EF4-FFF2-40B4-BE49-F238E27FC236}">
                <a16:creationId xmlns:a16="http://schemas.microsoft.com/office/drawing/2014/main" id="{5499007A-2F42-A64C-B581-3AF4616F4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8663" y="1123950"/>
            <a:ext cx="2749550" cy="280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7">
            <a:extLst>
              <a:ext uri="{FF2B5EF4-FFF2-40B4-BE49-F238E27FC236}">
                <a16:creationId xmlns:a16="http://schemas.microsoft.com/office/drawing/2014/main" id="{5C274EF4-4528-0D43-A2BD-B2BDF5221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6988" y="3427413"/>
            <a:ext cx="3511550" cy="234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10">
            <a:extLst>
              <a:ext uri="{FF2B5EF4-FFF2-40B4-BE49-F238E27FC236}">
                <a16:creationId xmlns:a16="http://schemas.microsoft.com/office/drawing/2014/main" id="{90A521CA-E1CD-CE43-AB68-D90918FAD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35725" y="4473575"/>
            <a:ext cx="23495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9819533-B31B-3443-8087-8B7A8B9A5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693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6B7BACD-EF31-9541-9E2D-D8DB8BC618FC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9458" name="Picture 2" descr="PasteboardData.pdf">
            <a:extLst>
              <a:ext uri="{FF2B5EF4-FFF2-40B4-BE49-F238E27FC236}">
                <a16:creationId xmlns:a16="http://schemas.microsoft.com/office/drawing/2014/main" id="{6AFAAB5E-1F39-5D47-8A7F-FC809C1F6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4725" y="179388"/>
            <a:ext cx="10553700" cy="376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16F103C-EB24-EB42-962A-3BCFDE846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26488" y="2085975"/>
            <a:ext cx="5111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4">
            <a:extLst>
              <a:ext uri="{FF2B5EF4-FFF2-40B4-BE49-F238E27FC236}">
                <a16:creationId xmlns:a16="http://schemas.microsoft.com/office/drawing/2014/main" id="{F8919723-5049-E849-B6A9-D3F07EA8C7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6763" y="4143375"/>
            <a:ext cx="29448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5400">
                <a:latin typeface="Comic Sans MS" panose="030F0902030302020204" pitchFamily="66" charset="0"/>
              </a:rPr>
              <a:t>23 + 5 =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34F0F6-578B-1C43-93E1-9B13368171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4144963"/>
            <a:ext cx="123031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5400">
                <a:latin typeface="Comic Sans MS" panose="030F0902030302020204" pitchFamily="66" charset="0"/>
              </a:rPr>
              <a:t>28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5839A05-D12C-A24F-BAF0-4193C0727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80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11111E-6 L 6.25E-7 0.00023 C 0.00026 -0.00718 0.00052 -0.01435 0.00104 -0.0213 C 0.00156 -0.02847 0.00208 -0.02616 0.0043 -0.03102 C 0.01146 -0.04699 -0.00156 -0.02269 0.01185 -0.04653 C 0.01263 -0.04792 0.01315 -0.04977 0.01406 -0.05046 L 0.01732 -0.05232 C 0.01875 -0.05162 0.0207 -0.05255 0.02161 -0.05046 C 0.02318 -0.04745 0.02383 -0.03889 0.02383 -0.03866 C 0.02461 -0.04074 0.02539 -0.04259 0.02604 -0.04468 C 0.02656 -0.04653 0.02656 -0.04861 0.02708 -0.05046 C 0.02825 -0.05394 0.03086 -0.05579 0.03255 -0.0581 C 0.03333 -0.05926 0.03398 -0.06065 0.03477 -0.06204 C 0.03802 -0.06134 0.04128 -0.06158 0.04453 -0.06019 C 0.04544 -0.05972 0.04622 -0.05787 0.04661 -0.05625 C 0.04805 -0.05162 0.04909 -0.04236 0.04987 -0.03681 C 0.05013 -0.03912 0.05052 -0.05347 0.05208 -0.0581 C 0.05299 -0.06065 0.05625 -0.06482 0.05755 -0.06597 C 0.05859 -0.0669 0.05977 -0.06713 0.06081 -0.06783 C 0.06224 -0.06713 0.06393 -0.06736 0.0651 -0.06597 C 0.0668 -0.06389 0.06784 -0.05741 0.06836 -0.0544 C 0.0707 -0.04051 0.06836 -0.05278 0.07057 -0.03681 C 0.07083 -0.03495 0.07135 -0.0331 0.07161 -0.03102 C 0.072 -0.02732 0.07227 -0.02338 0.07279 -0.01945 C 0.07305 -0.0169 0.0737 -0.00903 0.07383 -0.01181 C 0.07474 -0.02523 0.07396 -0.03889 0.07487 -0.05232 C 0.07513 -0.05463 0.0763 -0.05648 0.07708 -0.0581 C 0.08229 -0.06875 0.0806 -0.06667 0.08581 -0.06968 C 0.08828 -0.06921 0.09141 -0.0706 0.09336 -0.06783 C 0.09518 -0.06528 0.09479 -0.06019 0.09557 -0.05625 L 0.09661 -0.05046 C 0.0974 -0.03495 0.09687 -0.03125 0.09883 -0.01945 C 0.09948 -0.01551 0.10104 -0.00787 0.10104 -0.00764 C 0.10143 -0.01875 0.10143 -0.02986 0.10208 -0.04074 C 0.10221 -0.04283 0.10247 -0.04491 0.10312 -0.04653 C 0.10469 -0.05023 0.10677 -0.05301 0.10859 -0.05625 C 0.11068 -0.05995 0.11237 -0.06366 0.1151 -0.06597 C 0.11719 -0.06759 0.12161 -0.06968 0.12161 -0.06945 C 0.12318 -0.06921 0.12474 -0.06945 0.12604 -0.06783 C 0.12825 -0.06528 0.12995 -0.05278 0.13034 -0.05046 L 0.13151 -0.04468 C 0.13021 -0.02454 0.13034 -0.0331 0.13034 -0.01945 " pathEditMode="relative" rAng="0" ptsTypes="AAAAAAAAAAAAAAAAAAAAAAAAAAAAAAAAAAAAAAAAAA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76" y="-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>
            <a:extLst>
              <a:ext uri="{FF2B5EF4-FFF2-40B4-BE49-F238E27FC236}">
                <a16:creationId xmlns:a16="http://schemas.microsoft.com/office/drawing/2014/main" id="{C1F85140-E447-914A-8C4D-FC09ECC43C7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0482" name="Subtitle 2">
            <a:extLst>
              <a:ext uri="{FF2B5EF4-FFF2-40B4-BE49-F238E27FC236}">
                <a16:creationId xmlns:a16="http://schemas.microsoft.com/office/drawing/2014/main" id="{07494F66-D8CB-6F49-992A-01D881DD196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A9256BE-87FC-494E-8A3B-E9B3D6B4E353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484" name="Picture 2" descr="PasteboardData.pdf">
            <a:extLst>
              <a:ext uri="{FF2B5EF4-FFF2-40B4-BE49-F238E27FC236}">
                <a16:creationId xmlns:a16="http://schemas.microsoft.com/office/drawing/2014/main" id="{6FFFBF8A-96D2-0B4E-B470-8C5108EC9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0013" y="0"/>
            <a:ext cx="67230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3">
            <a:extLst>
              <a:ext uri="{FF2B5EF4-FFF2-40B4-BE49-F238E27FC236}">
                <a16:creationId xmlns:a16="http://schemas.microsoft.com/office/drawing/2014/main" id="{8AD85AF7-00D2-8F45-8FCD-D186CB3456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600" y="685800"/>
            <a:ext cx="17478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>
                <a:latin typeface="Comic Sans MS" panose="030F0902030302020204" pitchFamily="66" charset="0"/>
              </a:rPr>
              <a:t>9 + 5 =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15C891-B3C0-944C-8353-18AAE0FDB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0200" y="685800"/>
            <a:ext cx="5524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AE8B42F-EB1A-CC4F-80A5-47AC2F8997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8375" y="658813"/>
            <a:ext cx="8016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C5A7C8C-09AE-1448-961A-E8FDBA723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47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59259E-6 L 3.54167E-6 0.00023 C 0.00026 -0.00532 0.00026 -0.01065 0.00091 -0.01574 C 0.0013 -0.01759 0.00208 -0.01921 0.00286 -0.02083 C 0.00846 -0.03194 0.00651 -0.02986 0.01172 -0.0331 C 0.01263 -0.03472 0.01341 -0.0368 0.01458 -0.03819 C 0.01549 -0.03912 0.02083 -0.04143 0.02135 -0.04166 C 0.02955 -0.04097 0.03763 -0.04097 0.0457 -0.03981 C 0.04987 -0.03935 0.04804 -0.0375 0.05065 -0.0331 C 0.05143 -0.03148 0.05273 -0.03102 0.05351 -0.02963 C 0.05898 -0.02083 0.05833 -0.02176 0.06132 -0.01389 C 0.06172 -0.0118 0.06393 -0.00347 0.06132 -0.00185 C 0.05924 -0.00046 0.05677 -0.00278 0.05455 -0.00347 C 0.04922 -0.00509 0.04401 -0.00764 0.03893 -0.01041 C 0.02968 -0.01551 0.03593 -0.01319 0.02435 -0.01736 C 0.01757 -0.0199 0.01054 -0.02129 0.0039 -0.0243 L -0.00782 -0.02963 C -0.01849 -0.03379 -0.04727 -0.04398 -0.05261 -0.04514 C -0.05847 -0.04629 -0.06433 -0.04699 -0.07019 -0.04861 C -0.07565 -0.05 -0.08112 -0.05231 -0.08672 -0.0537 C -0.0974 -0.05648 -0.10821 -0.0574 -0.11888 -0.06065 C -0.14024 -0.06736 -0.12982 -0.06528 -0.15 -0.06759 C -0.15456 -0.06875 -0.15912 -0.07014 -0.16368 -0.07106 C -0.17123 -0.07268 -0.18594 -0.07361 -0.19284 -0.07453 C -0.19649 -0.075 -0.2 -0.07569 -0.20365 -0.07615 L -0.27175 -0.07453 C -0.27644 -0.0743 -0.27657 -0.07245 -0.2806 -0.06944 C -0.28151 -0.06852 -0.28256 -0.06828 -0.28347 -0.06759 C -0.28672 -0.06528 -0.28985 -0.06273 -0.29323 -0.06065 C -0.29519 -0.05949 -0.29701 -0.05787 -0.29909 -0.05717 C -0.31901 -0.05139 -0.29427 -0.05903 -0.30873 -0.0537 C -0.31068 -0.05301 -0.31263 -0.05254 -0.31459 -0.05208 C -0.31628 -0.05162 -0.31784 -0.05092 -0.31953 -0.05023 L -0.33125 -0.04676 L -0.33894 -0.03981 C -0.34024 -0.03865 -0.3418 -0.03819 -0.34284 -0.03634 C -0.34414 -0.03403 -0.34558 -0.03194 -0.34675 -0.02963 C -0.34753 -0.02801 -0.34805 -0.02592 -0.3487 -0.0243 C -0.35 -0.02129 -0.35131 -0.01852 -0.35261 -0.01574 C -0.3556 0.00047 -0.35065 -0.02338 -0.35651 -0.00532 C -0.35716 -0.00324 -0.35677 -0.00046 -0.35756 0.00162 C -0.35821 0.00371 -0.35951 0.0051 -0.36042 0.00695 C -0.36146 0.00903 -0.36237 0.01135 -0.36328 0.01366 C -0.36472 0.01713 -0.36563 0.0213 -0.36719 0.02408 C -0.36823 0.02593 -0.3694 0.02732 -0.37019 0.0294 C -0.37097 0.03148 -0.3711 0.03449 -0.37214 0.03635 C -0.3737 0.03912 -0.378 0.04329 -0.378 0.04352 C -0.37865 0.04468 -0.37904 0.04699 -0.37995 0.04838 C -0.38177 0.05162 -0.38711 0.05533 -0.38868 0.05695 C -0.39597 0.06574 -0.3875 0.05996 -0.39453 0.06389 C -0.40508 0.07662 -0.38881 0.0581 -0.40131 0.06922 C -0.40378 0.0713 -0.40625 0.07616 -0.40808 0.07963 C -0.40782 0.07778 -0.40756 0.07616 -0.40716 0.07431 C -0.40638 0.07084 -0.40469 0.06528 -0.40326 0.06227 C -0.4017 0.0588 -0.39857 0.05394 -0.39649 0.05185 C -0.39388 0.04931 -0.39128 0.04722 -0.38868 0.04468 C -0.38737 0.04375 -0.3862 0.04213 -0.38477 0.04144 L -0.37696 0.03797 C -0.36875 0.03912 -0.36719 0.03611 -0.36237 0.04329 C -0.36133 0.04468 -0.36029 0.04653 -0.35938 0.04838 C -0.35795 0.05162 -0.3556 0.0588 -0.3556 0.05903 C -0.35378 0.06829 -0.3556 0.05972 -0.35261 0.06922 C -0.35196 0.07153 -0.35144 0.07385 -0.35065 0.07616 C -0.34948 0.07963 -0.34805 0.0831 -0.34675 0.08658 C -0.3461 0.0882 -0.34519 0.08982 -0.3448 0.09167 L -0.34388 0.09699 C -0.34349 0.09514 -0.34336 0.09329 -0.34284 0.09167 C -0.34115 0.08542 -0.33763 0.08079 -0.33503 0.07616 L -0.33216 0.07084 C -0.33125 0.06922 -0.3306 0.06644 -0.3293 0.06574 L -0.32344 0.06227 L -0.32045 0.06042 C -0.31563 0.06111 -0.31068 0.06088 -0.30586 0.06227 C -0.30469 0.0625 -0.30352 0.06389 -0.303 0.06574 C -0.30183 0.06875 -0.30196 0.07292 -0.30105 0.07616 C -0.30039 0.07847 -0.29961 0.08056 -0.29909 0.0831 C -0.2987 0.08472 -0.29857 0.08658 -0.29805 0.0882 C -0.29753 0.09005 -0.29675 0.09167 -0.2961 0.09352 C -0.29375 0.08727 -0.29232 0.08264 -0.28828 0.07778 L -0.28256 0.07084 L -0.27956 0.06736 C -0.27865 0.06621 -0.27774 0.06459 -0.2767 0.06389 C -0.27383 0.06227 -0.27292 0.06158 -0.2698 0.06042 C -0.26784 0.05972 -0.26589 0.05926 -0.26394 0.0588 C -0.26368 0.0588 -0.24831 0.05556 -0.24453 0.06389 C -0.24388 0.06551 -0.24388 0.06736 -0.24349 0.06922 C -0.24323 0.07037 -0.24284 0.07153 -0.24258 0.07269 " pathEditMode="relative" rAng="0" ptsTypes="AAAAAAAAAAAAAAAAAAAAAAAAAAAAAAAAAAAAAAAAAAAAAAAAAAAAAAAAAAAAAAAAAAAAAAAAAAAAAAAAAAAAAAA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79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07F1729-D6E2-9C41-8912-565869685063}"/>
              </a:ext>
            </a:extLst>
          </p:cNvPr>
          <p:cNvSpPr/>
          <p:nvPr/>
        </p:nvSpPr>
        <p:spPr>
          <a:xfrm>
            <a:off x="282575" y="176213"/>
            <a:ext cx="11626850" cy="6319837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506" name="Subtitle 2">
            <a:extLst>
              <a:ext uri="{FF2B5EF4-FFF2-40B4-BE49-F238E27FC236}">
                <a16:creationId xmlns:a16="http://schemas.microsoft.com/office/drawing/2014/main" id="{AC9A1DA2-2038-D742-B06D-6C37CB8BD1F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1507" name="Picture 2" descr="PasteboardData.pdf">
            <a:extLst>
              <a:ext uri="{FF2B5EF4-FFF2-40B4-BE49-F238E27FC236}">
                <a16:creationId xmlns:a16="http://schemas.microsoft.com/office/drawing/2014/main" id="{760809B4-26A6-BE42-9B00-24CC2E995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30513" y="0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Box 3">
            <a:extLst>
              <a:ext uri="{FF2B5EF4-FFF2-40B4-BE49-F238E27FC236}">
                <a16:creationId xmlns:a16="http://schemas.microsoft.com/office/drawing/2014/main" id="{0C42E7F5-030E-F346-A96D-A9BACE0975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050" y="5411788"/>
            <a:ext cx="2303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>
                <a:latin typeface="Comic Sans MS" panose="030F0902030302020204" pitchFamily="66" charset="0"/>
              </a:rPr>
              <a:t>23 + 13 =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2CF6F0-BB1A-934A-8ACE-31E499FAA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5432425"/>
            <a:ext cx="8318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>
                <a:latin typeface="Comic Sans MS" panose="030F0902030302020204" pitchFamily="66" charset="0"/>
              </a:rPr>
              <a:t>36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D7BAEF-43A6-D046-974E-98A01DA21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25900" y="1463675"/>
            <a:ext cx="4572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18A1E1C-8740-234D-A50E-3EB1DC0F5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48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4.07407E-6 L 6.25E-7 0.00023 C -0.00234 -0.00301 -0.00417 -0.00764 -0.0069 -0.0088 C -0.01328 -0.01112 -0.01875 -0.00695 -0.02448 -0.00348 C -0.02539 -0.00301 -0.02656 -0.00278 -0.02747 -0.00186 L -0.03333 0.00509 C -0.03398 0.00694 -0.03477 0.00833 -0.03516 0.01041 C -0.03607 0.01365 -0.03711 0.02083 -0.03711 0.02106 C -0.03685 0.02708 -0.03672 0.03356 -0.0362 0.03981 C -0.03607 0.04166 -0.03594 0.04375 -0.03516 0.0449 C -0.03138 0.05162 -0.02826 0.05254 -0.02357 0.05532 L -0.01771 0.05879 C -0.01667 0.05949 -0.01576 0.06064 -0.01471 0.06064 L -0.00977 0.06064 " pathEditMode="relative" rAng="0" ptsTypes="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2" y="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77 0.06065 L -0.00977 0.06088 C -0.01081 0.0338 -0.01146 0.04074 -0.00977 0.02199 C -0.00951 0.01875 -0.00951 0.01551 -0.00886 0.0132 C -0.00678 0.00509 -0.00391 0.00278 -0.00118 -0.00208 C -0.00013 -0.0037 0.00065 -0.00648 0.00169 -0.0081 C 0.00299 -0.00995 0.00742 -0.01528 0.00924 -0.0169 C 0.01054 -0.01805 0.01184 -0.01875 0.01315 -0.01991 C 0.01419 -0.02083 0.0151 -0.02199 0.01588 -0.02268 C 0.01979 -0.02199 0.02369 -0.02315 0.02747 -0.01991 C 0.02877 -0.01875 0.02942 -0.01435 0.03033 -0.01088 C 0.03424 0.0044 0.03372 0.00232 0.03515 0.01597 C 0.03541 0.02199 0.03567 0.02778 0.03593 0.0338 C 0.03619 0.03773 0.03671 0.0419 0.03697 0.04584 C 0.03737 0.05255 0.03763 0.05972 0.03789 0.0669 C 0.04231 0.04653 0.03684 0.07084 0.04466 0.03982 C 0.04531 0.03704 0.0457 0.03334 0.04661 0.03102 C 0.04739 0.02824 0.04856 0.02709 0.04934 0.02477 C 0.05807 0.00232 0.04596 0.02917 0.05599 0.00996 C 0.06432 -0.00555 0.05898 0.00116 0.06471 -0.00486 C 0.06757 -0.00416 0.07057 -0.00532 0.0733 -0.00208 C 0.07434 -0.00092 0.07474 0.00347 0.07526 0.00671 C 0.07643 0.01621 0.07721 0.02709 0.07799 0.03704 C 0.07838 0.05371 0.0776 0.0713 0.07903 0.08773 C 0.07955 0.09375 0.0802 0.0757 0.08099 0.06968 C 0.08151 0.06459 0.08216 0.05972 0.08281 0.05509 C 0.08385 0.04815 0.0858 0.04144 0.08763 0.03704 C 0.08854 0.03472 0.08945 0.0331 0.09049 0.03102 C 0.09557 0.01945 0.09257 0.02384 0.09713 0.01898 C 0.10169 0.01991 0.10625 0.01829 0.11054 0.02199 C 0.11158 0.02269 0.1121 0.02755 0.1125 0.03102 C 0.11315 0.0375 0.11302 0.04491 0.11341 0.05185 C 0.11367 0.05579 0.11406 0.05972 0.11432 0.06366 C 0.11471 0.06852 0.11497 0.07384 0.11536 0.07847 C 0.1164 0.09445 0.11627 0.08565 0.11627 0.09699 " pathEditMode="relative" rAng="0" ptsTypes="AAAAAAAAAAAAAAAAAAAAAAAAAAAAAAAAAAA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A7B2EC9-21A1-9440-8F1E-35AE29655A21}"/>
              </a:ext>
            </a:extLst>
          </p:cNvPr>
          <p:cNvSpPr/>
          <p:nvPr/>
        </p:nvSpPr>
        <p:spPr>
          <a:xfrm>
            <a:off x="282575" y="176213"/>
            <a:ext cx="11626850" cy="6319837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2530" name="Picture 2" descr="PasteboardData.pdf">
            <a:extLst>
              <a:ext uri="{FF2B5EF4-FFF2-40B4-BE49-F238E27FC236}">
                <a16:creationId xmlns:a16="http://schemas.microsoft.com/office/drawing/2014/main" id="{BEDCC963-6870-3D4F-A580-004DA4EEA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788" y="93663"/>
            <a:ext cx="11020425" cy="393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4">
            <a:extLst>
              <a:ext uri="{FF2B5EF4-FFF2-40B4-BE49-F238E27FC236}">
                <a16:creationId xmlns:a16="http://schemas.microsoft.com/office/drawing/2014/main" id="{A0668B5F-1E7D-A84A-9722-41D683F52E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6425" y="4025900"/>
            <a:ext cx="28622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5400">
                <a:latin typeface="Comic Sans MS" panose="030F0902030302020204" pitchFamily="66" charset="0"/>
              </a:rPr>
              <a:t>12 - 6 =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C16AC0-94C8-8B4D-9E94-8CE1511B6E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2938" y="4025900"/>
            <a:ext cx="6080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540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903477-51A5-F14C-B20E-AFFB3142B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8383454">
            <a:off x="5064125" y="2116138"/>
            <a:ext cx="361950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Audio 1">
            <a:hlinkClick r:id="" action="ppaction://media"/>
            <a:extLst>
              <a:ext uri="{FF2B5EF4-FFF2-40B4-BE49-F238E27FC236}">
                <a16:creationId xmlns:a16="http://schemas.microsoft.com/office/drawing/2014/main" id="{5F9E93EC-FEE4-5142-B5C5-1AC95B0A0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8173C8B-6A00-D84C-8762-CF3F9BA23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52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1.66667E-6 0.00023 C -0.00261 -0.00902 -0.00339 -0.01412 -0.00651 -0.0206 C -0.00716 -0.02176 -0.00794 -0.02291 -0.00847 -0.02407 C -0.00899 -0.02523 -0.00925 -0.02662 -0.00977 -0.02754 C -0.0099 -0.02777 -0.01367 -0.03287 -0.01432 -0.03333 C -0.01511 -0.03379 -0.01602 -0.03402 -0.01693 -0.03449 C -0.0194 -0.03402 -0.02214 -0.03426 -0.02461 -0.03333 C -0.02539 -0.03287 -0.02617 -0.03217 -0.02656 -0.03102 C -0.02735 -0.02893 -0.02787 -0.02407 -0.02787 -0.02384 C -0.02735 -0.00972 -0.0263 -0.01018 -0.02787 -0.00115 C -0.02826 0.00116 -0.02878 0.00348 -0.02917 0.00579 L -0.02982 0.00926 C -0.02995 0.00695 -0.03034 -0.00139 -0.03112 -0.00463 C -0.0319 -0.00764 -0.0332 -0.01041 -0.03373 -0.01365 C -0.03386 -0.01527 -0.03399 -0.01689 -0.03438 -0.01828 C -0.03503 -0.02152 -0.03581 -0.02477 -0.03698 -0.02754 C -0.03737 -0.0287 -0.03776 -0.02986 -0.03815 -0.03102 C -0.03919 -0.0331 -0.04063 -0.03541 -0.04206 -0.0368 C -0.04271 -0.03727 -0.04336 -0.0375 -0.04401 -0.03773 C -0.04597 -0.0375 -0.04805 -0.03773 -0.04987 -0.0368 C -0.05182 -0.03564 -0.05222 -0.03148 -0.05248 -0.0287 C -0.05287 -0.02384 -0.05339 -0.01365 -0.05378 -0.00926 C -0.05391 -0.00694 -0.05404 -0.00463 -0.05443 -0.00231 C -0.05456 -0.00115 -0.05482 -3.33333E-6 -0.05508 0.00116 C -0.05521 0.00533 -0.05456 0.00996 -0.05573 0.01389 C -0.05612 0.01528 -0.05703 0.01158 -0.05755 0.01042 C -0.05833 0.00903 -0.05899 0.00741 -0.05951 0.00579 C -0.06003 0.00463 -0.06029 0.00348 -0.06081 0.00232 C -0.06211 -3.33333E-6 -0.06341 -0.00231 -0.06472 -0.00463 C -0.06537 -0.00578 -0.06615 -0.00671 -0.06667 -0.0081 C -0.06797 -0.01134 -0.06797 -0.01203 -0.06992 -0.01481 C -0.07044 -0.01574 -0.0711 -0.01666 -0.07188 -0.01713 C -0.07305 -0.01805 -0.07565 -0.01944 -0.07565 -0.01921 C -0.07891 -0.01805 -0.07943 -0.01898 -0.08086 -0.01134 L -0.08216 -0.00463 C -0.08242 -0.00115 -0.0819 0.00278 -0.08281 0.00579 C -0.0832 0.00695 -0.08373 0.00348 -0.08412 0.00232 C -0.08464 0.00093 -0.0849 -0.00069 -0.08542 -0.00231 C -0.08594 -0.00393 -0.08672 -0.00532 -0.08737 -0.00694 C -0.08789 -0.00833 -0.08802 -0.01018 -0.08867 -0.01134 C -0.08932 -0.01296 -0.09037 -0.01365 -0.09128 -0.01481 C -0.09193 -0.01597 -0.09258 -0.01713 -0.09323 -0.01828 C -0.09544 -0.02314 -0.09336 -0.0206 -0.09636 -0.02523 C -0.09922 -0.02939 -0.0974 -0.02615 -0.10026 -0.0287 C -0.10091 -0.02916 -0.10156 -0.03009 -0.10222 -0.03102 C -0.10326 -0.03055 -0.10443 -0.03078 -0.10547 -0.02986 C -0.10833 -0.02731 -0.10781 -0.02176 -0.10873 -0.01713 L -0.10938 -0.01365 C -0.10951 -0.01134 -0.10977 -0.00926 -0.11003 -0.00694 C -0.11107 0.0088 -0.1099 -0.00023 -0.11133 0.00926 C -0.11472 0.00324 -0.11198 0.0088 -0.11445 0.00116 C -0.11537 -0.00115 -0.11654 -0.00301 -0.11706 -0.00578 C -0.11771 -0.00902 -0.11784 -0.01041 -0.11901 -0.01365 C -0.11966 -0.01527 -0.12031 -0.01666 -0.12097 -0.01828 C -0.12201 -0.02106 -0.12253 -0.02338 -0.12422 -0.02523 C -0.12474 -0.02592 -0.12552 -0.02592 -0.12617 -0.02639 C -0.12865 -0.02592 -0.13203 -0.02685 -0.13386 -0.02291 C -0.1349 -0.02083 -0.13646 -0.01597 -0.13646 -0.01574 C -0.13672 -0.01481 -0.13698 -0.01365 -0.13711 -0.0125 C -0.13776 -0.00879 -0.13802 -0.00625 -0.13841 -0.00231 C -0.13867 0.00417 -0.13802 0.01111 -0.13906 0.01736 C -0.13945 0.01898 -0.14037 0.01412 -0.14102 0.01273 C -0.14193 0.01042 -0.14245 0.00764 -0.14362 0.00579 C -0.14427 0.00463 -0.14492 0.00348 -0.14557 0.00232 C -0.1461 0.00116 -0.14636 -3.33333E-6 -0.14688 -0.00115 C -0.1474 -0.00277 -0.14818 -0.00416 -0.14883 -0.00578 C -0.14961 -0.00787 -0.15052 -0.01018 -0.1513 -0.0125 C -0.15182 -0.01365 -0.15195 -0.01551 -0.15261 -0.01597 L -0.15456 -0.01713 C -0.15521 -0.01805 -0.15573 -0.01944 -0.15651 -0.01944 C -0.16016 -0.02014 -0.16068 -0.01875 -0.16302 -0.01597 C -0.16341 -0.01481 -0.1638 -0.01365 -0.16432 -0.0125 C -0.16498 -0.01111 -0.16576 -0.00972 -0.16628 -0.0081 C -0.1668 -0.00578 -0.16758 -0.00115 -0.16758 -0.00092 C -0.1668 0.01713 -0.16914 0.01204 -0.16563 0.01852 " pathEditMode="relative" rAng="0" ptsTypes="AAAAAAAAAAAAAAAAAAAAAAAAAAAAAAAAAAAAAAAAAAAAAAAAAAAAAAAAAAAAAAAAAAAAAAAAAAAA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85" y="-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ubtitle 2">
            <a:extLst>
              <a:ext uri="{FF2B5EF4-FFF2-40B4-BE49-F238E27FC236}">
                <a16:creationId xmlns:a16="http://schemas.microsoft.com/office/drawing/2014/main" id="{63FE1160-990E-B746-9C1E-95241BE885B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E599D22-031A-8740-9B66-F59E5BCFE9FD}"/>
              </a:ext>
            </a:extLst>
          </p:cNvPr>
          <p:cNvSpPr/>
          <p:nvPr/>
        </p:nvSpPr>
        <p:spPr>
          <a:xfrm>
            <a:off x="282575" y="176213"/>
            <a:ext cx="11626850" cy="6319837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3555" name="Picture 2" descr="PasteboardData.pdf">
            <a:extLst>
              <a:ext uri="{FF2B5EF4-FFF2-40B4-BE49-F238E27FC236}">
                <a16:creationId xmlns:a16="http://schemas.microsoft.com/office/drawing/2014/main" id="{BEA86148-6970-9A4A-933C-B8A996B46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4013" y="73025"/>
            <a:ext cx="51816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Box 3">
            <a:extLst>
              <a:ext uri="{FF2B5EF4-FFF2-40B4-BE49-F238E27FC236}">
                <a16:creationId xmlns:a16="http://schemas.microsoft.com/office/drawing/2014/main" id="{212FA194-BA18-D44F-B5AC-EC99369E9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7788" y="5411788"/>
            <a:ext cx="1990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600">
                <a:latin typeface="Comic Sans MS" panose="030F0902030302020204" pitchFamily="66" charset="0"/>
              </a:rPr>
              <a:t>23 - 3 =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F599BB-3018-E840-BE5E-F94542A58E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0075" y="5421313"/>
            <a:ext cx="831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AA1A34-4A32-A146-985A-EC61F14B4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1463" y="1600200"/>
            <a:ext cx="457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Audio 2">
            <a:hlinkClick r:id="" action="ppaction://media"/>
            <a:extLst>
              <a:ext uri="{FF2B5EF4-FFF2-40B4-BE49-F238E27FC236}">
                <a16:creationId xmlns:a16="http://schemas.microsoft.com/office/drawing/2014/main" id="{BDE2C8B6-213E-0448-A9C3-7EFCA5BA1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1106A7C-0B04-A145-ABA0-70DA3A863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9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-3.33333E-6 0.00023 C -0.0013 -0.00394 -0.00221 -0.0081 -0.0039 -0.01158 C -0.00442 -0.01296 -0.0056 -0.01296 -0.00638 -0.01389 C -0.00729 -0.01505 -0.00807 -0.01667 -0.00898 -0.01736 C -0.01041 -0.01852 -0.01536 -0.02014 -0.01744 -0.02084 C -0.02461 -0.02014 -0.02799 -0.02384 -0.03229 -0.01736 C -0.03489 -0.01366 -0.03385 -0.01459 -0.03554 -0.00926 C -0.03593 -0.0081 -0.03645 -0.00718 -0.03685 -0.00579 C -0.03737 -0.00371 -0.03815 0.00116 -0.03815 0.00139 C -0.03932 -0.00232 -0.04231 -0.01042 -0.04323 -0.01158 C -0.04414 -0.01273 -0.04492 -0.01412 -0.04583 -0.01505 C -0.04739 -0.01644 -0.05052 -0.01759 -0.05234 -0.01852 C -0.05703 -0.01806 -0.06185 -0.01806 -0.06653 -0.01736 C -0.0677 -0.01713 -0.06875 -0.01667 -0.06979 -0.01621 C -0.07135 -0.01551 -0.07239 -0.01482 -0.07369 -0.01273 C -0.07734 -0.00695 -0.07682 -0.00764 -0.07877 -0.00232 C -0.07877 -0.00209 -0.07669 -0.00834 -0.075 -0.00926 C -0.07435 -0.00972 -0.07356 -0.00996 -0.07304 -0.01042 C -0.07161 -0.01181 -0.07057 -0.01412 -0.06914 -0.01505 L -0.06132 -0.01968 C -0.0595 -0.02084 -0.05885 -0.0213 -0.0569 -0.02199 C -0.0556 -0.02246 -0.05429 -0.02269 -0.05299 -0.02315 C -0.04765 -0.02454 -0.04635 -0.02477 -0.0401 -0.02546 C -0.03515 -0.02593 -0.03007 -0.02616 -0.02513 -0.02662 C -0.00013 -0.03148 -0.02304 -0.02732 0.03815 -0.02894 L 0.0724 -0.03009 C 0.07605 -0.03079 0.08203 -0.03241 0.08542 -0.03241 L 0.23985 -0.03357 C 0.24115 -0.0338 0.24245 -0.03426 0.24375 -0.03472 C 0.2444 -0.03496 0.24506 -0.03542 0.24571 -0.03588 C 0.24649 -0.03634 0.2474 -0.03658 0.24831 -0.03704 C 0.24896 -0.03727 0.24948 -0.03773 0.25013 -0.0382 C 0.25105 -0.03866 0.25196 -0.03889 0.25274 -0.03935 C 0.25404 -0.04005 0.25534 -0.04097 0.25664 -0.04167 C 0.25756 -0.0419 0.25834 -0.04236 0.25925 -0.04283 C 0.25925 -0.04259 0.26407 -0.0456 0.26511 -0.04607 C 0.26745 -0.04746 0.26628 -0.04722 0.26836 -0.04722 L 0.26836 -0.04699 " pathEditMode="relative" rAng="0" ptsTypes="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C992655E-45CD-714A-91E9-71CAA0CE839F}"/>
              </a:ext>
            </a:extLst>
          </p:cNvPr>
          <p:cNvSpPr/>
          <p:nvPr/>
        </p:nvSpPr>
        <p:spPr>
          <a:xfrm>
            <a:off x="358775" y="400050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E75F94D3-A018-A849-8CA7-1B3A1B324EF0}"/>
              </a:ext>
            </a:extLst>
          </p:cNvPr>
          <p:cNvSpPr/>
          <p:nvPr/>
        </p:nvSpPr>
        <p:spPr>
          <a:xfrm>
            <a:off x="2865438" y="1011238"/>
            <a:ext cx="4060825" cy="1352550"/>
          </a:xfrm>
          <a:prstGeom prst="wedgeRoundRectCallout">
            <a:avLst>
              <a:gd name="adj1" fmla="val -60724"/>
              <a:gd name="adj2" fmla="val 2722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sum shown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6-2 = 8</a:t>
            </a:r>
          </a:p>
        </p:txBody>
      </p:sp>
      <p:sp>
        <p:nvSpPr>
          <p:cNvPr id="24579" name="TextBox 29">
            <a:extLst>
              <a:ext uri="{FF2B5EF4-FFF2-40B4-BE49-F238E27FC236}">
                <a16:creationId xmlns:a16="http://schemas.microsoft.com/office/drawing/2014/main" id="{92D2158F-B983-5F41-BD73-DF7363BF74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" y="3941763"/>
            <a:ext cx="3198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latin typeface="Yu Gothic UI" panose="020B0500000000000000" pitchFamily="34" charset="-128"/>
                <a:ea typeface="Yu Gothic UI" panose="020B0500000000000000" pitchFamily="34" charset="-128"/>
              </a:rPr>
              <a:t>Are you sure Sue?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E0FDD4D-1C26-2C4D-89F3-A1554FEA7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" y="4806950"/>
            <a:ext cx="96154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No, Sue is not correct. She has used addition when she should have used subtraction. 6-2 = 4</a:t>
            </a:r>
          </a:p>
        </p:txBody>
      </p:sp>
      <p:pic>
        <p:nvPicPr>
          <p:cNvPr id="24581" name="Picture 2">
            <a:extLst>
              <a:ext uri="{FF2B5EF4-FFF2-40B4-BE49-F238E27FC236}">
                <a16:creationId xmlns:a16="http://schemas.microsoft.com/office/drawing/2014/main" id="{75985A6A-6884-084B-8D41-446FBD02C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775" y="717550"/>
            <a:ext cx="23177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1">
            <a:extLst>
              <a:ext uri="{FF2B5EF4-FFF2-40B4-BE49-F238E27FC236}">
                <a16:creationId xmlns:a16="http://schemas.microsoft.com/office/drawing/2014/main" id="{904EB3B0-7ABE-F343-A130-E16C9166B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87000" y="2090738"/>
            <a:ext cx="271463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12">
            <a:extLst>
              <a:ext uri="{FF2B5EF4-FFF2-40B4-BE49-F238E27FC236}">
                <a16:creationId xmlns:a16="http://schemas.microsoft.com/office/drawing/2014/main" id="{9D8A64D8-E155-EB49-93D6-C4B78ED35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28213" y="2101850"/>
            <a:ext cx="2730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13">
            <a:extLst>
              <a:ext uri="{FF2B5EF4-FFF2-40B4-BE49-F238E27FC236}">
                <a16:creationId xmlns:a16="http://schemas.microsoft.com/office/drawing/2014/main" id="{A027F4CC-4330-ED4A-8668-C1F3613ED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71013" y="2098675"/>
            <a:ext cx="2730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14">
            <a:extLst>
              <a:ext uri="{FF2B5EF4-FFF2-40B4-BE49-F238E27FC236}">
                <a16:creationId xmlns:a16="http://schemas.microsoft.com/office/drawing/2014/main" id="{142598C6-3DFF-A345-8D7C-09EAE15B0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6188" y="2098675"/>
            <a:ext cx="2730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5">
            <a:extLst>
              <a:ext uri="{FF2B5EF4-FFF2-40B4-BE49-F238E27FC236}">
                <a16:creationId xmlns:a16="http://schemas.microsoft.com/office/drawing/2014/main" id="{D429BC55-C133-8449-B5BE-663937B7B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61363" y="2105025"/>
            <a:ext cx="2730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16">
            <a:extLst>
              <a:ext uri="{FF2B5EF4-FFF2-40B4-BE49-F238E27FC236}">
                <a16:creationId xmlns:a16="http://schemas.microsoft.com/office/drawing/2014/main" id="{E0B05208-10F9-6E42-BE31-18DC75205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6538" y="2090738"/>
            <a:ext cx="27305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Audio 6">
            <a:hlinkClick r:id="" action="ppaction://media"/>
            <a:extLst>
              <a:ext uri="{FF2B5EF4-FFF2-40B4-BE49-F238E27FC236}">
                <a16:creationId xmlns:a16="http://schemas.microsoft.com/office/drawing/2014/main" id="{27508E6E-0500-744B-B26F-BD026E249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71BD895-0F08-2449-9336-DDFC66702049}"/>
              </a:ext>
            </a:extLst>
          </p:cNvPr>
          <p:cNvSpPr/>
          <p:nvPr/>
        </p:nvSpPr>
        <p:spPr>
          <a:xfrm>
            <a:off x="4445000" y="1776413"/>
            <a:ext cx="254000" cy="328612"/>
          </a:xfrm>
          <a:prstGeom prst="ellipse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C184F53-1A65-4A48-A677-ED76F1FAA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17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4DD8082-744F-C148-99C6-C47972FA8E4F}"/>
              </a:ext>
            </a:extLst>
          </p:cNvPr>
          <p:cNvSpPr/>
          <p:nvPr/>
        </p:nvSpPr>
        <p:spPr>
          <a:xfrm>
            <a:off x="215900" y="215900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26626" name="Picture 11">
            <a:extLst>
              <a:ext uri="{FF2B5EF4-FFF2-40B4-BE49-F238E27FC236}">
                <a16:creationId xmlns:a16="http://schemas.microsoft.com/office/drawing/2014/main" id="{05BC98FF-B46F-6E47-87F7-A18FAEE0C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57488" y="647700"/>
            <a:ext cx="6677025" cy="450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C3C9A1D-88E3-2446-9440-C4146010DAA3}"/>
              </a:ext>
            </a:extLst>
          </p:cNvPr>
          <p:cNvCxnSpPr/>
          <p:nvPr/>
        </p:nvCxnSpPr>
        <p:spPr>
          <a:xfrm>
            <a:off x="6334125" y="1616075"/>
            <a:ext cx="1193800" cy="0"/>
          </a:xfrm>
          <a:prstGeom prst="line">
            <a:avLst/>
          </a:prstGeom>
          <a:ln w="476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361AFDD-818C-AB47-A5F8-544F68CAFC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5321300"/>
            <a:ext cx="35242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000"/>
              <a:t>10 +3 = 13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8799D6C-2259-F84F-81CA-D7C797ED9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8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FEE802E-5447-4844-9E5A-50F9ACAA5CDF}"/>
              </a:ext>
            </a:extLst>
          </p:cNvPr>
          <p:cNvSpPr/>
          <p:nvPr/>
        </p:nvSpPr>
        <p:spPr>
          <a:xfrm>
            <a:off x="565150" y="215900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28674" name="Picture 11">
            <a:extLst>
              <a:ext uri="{FF2B5EF4-FFF2-40B4-BE49-F238E27FC236}">
                <a16:creationId xmlns:a16="http://schemas.microsoft.com/office/drawing/2014/main" id="{B479AA46-F185-A143-8993-7698B5C2F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60725" y="584200"/>
            <a:ext cx="6731000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A378DF-7199-9848-BFD2-471877AF92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463" y="5229225"/>
            <a:ext cx="2266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000"/>
              <a:t>20-2 =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79A8E0-DC2D-284C-BC90-208478F04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4350" y="5229225"/>
            <a:ext cx="11525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000"/>
              <a:t>18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D9C2E1-F7B3-6741-97B5-520AA11EB6F5}"/>
              </a:ext>
            </a:extLst>
          </p:cNvPr>
          <p:cNvCxnSpPr/>
          <p:nvPr/>
        </p:nvCxnSpPr>
        <p:spPr>
          <a:xfrm flipV="1">
            <a:off x="3657600" y="2239963"/>
            <a:ext cx="490538" cy="56991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E7FE01A-77EF-DC4A-B2BD-03CDA58DC4EC}"/>
              </a:ext>
            </a:extLst>
          </p:cNvPr>
          <p:cNvCxnSpPr/>
          <p:nvPr/>
        </p:nvCxnSpPr>
        <p:spPr>
          <a:xfrm flipV="1">
            <a:off x="3657600" y="3144838"/>
            <a:ext cx="490538" cy="56832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2" descr="PasteboardData.pdf">
            <a:extLst>
              <a:ext uri="{FF2B5EF4-FFF2-40B4-BE49-F238E27FC236}">
                <a16:creationId xmlns:a16="http://schemas.microsoft.com/office/drawing/2014/main" id="{FB5BA1F7-DE86-F644-B3FA-FB2F82A36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9250" y="5284788"/>
            <a:ext cx="2689225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ADA9409-E79C-C643-8171-8A0F50A2C05B}"/>
              </a:ext>
            </a:extLst>
          </p:cNvPr>
          <p:cNvCxnSpPr/>
          <p:nvPr/>
        </p:nvCxnSpPr>
        <p:spPr>
          <a:xfrm>
            <a:off x="8626475" y="2014538"/>
            <a:ext cx="490538" cy="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1595FCC-848F-9A4C-AC31-816F1C1DA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8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CC8C3FB-E7DE-D54F-8C15-D587A7E63C46}"/>
              </a:ext>
            </a:extLst>
          </p:cNvPr>
          <p:cNvSpPr/>
          <p:nvPr/>
        </p:nvSpPr>
        <p:spPr>
          <a:xfrm>
            <a:off x="282575" y="215900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30722" name="Audio 7">
            <a:hlinkClick r:id="" action="ppaction://media"/>
            <a:extLst>
              <a:ext uri="{FF2B5EF4-FFF2-40B4-BE49-F238E27FC236}">
                <a16:creationId xmlns:a16="http://schemas.microsoft.com/office/drawing/2014/main" id="{0D369F3E-3466-A242-B499-351E39BB7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5">
            <a:extLst>
              <a:ext uri="{FF2B5EF4-FFF2-40B4-BE49-F238E27FC236}">
                <a16:creationId xmlns:a16="http://schemas.microsoft.com/office/drawing/2014/main" id="{DFDBB702-8C8B-7748-B5C6-DCE84F5D3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3638" y="823913"/>
            <a:ext cx="5092700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4874526C-0BE1-494D-9DB7-85024D84E92E}"/>
              </a:ext>
            </a:extLst>
          </p:cNvPr>
          <p:cNvSpPr/>
          <p:nvPr/>
        </p:nvSpPr>
        <p:spPr>
          <a:xfrm>
            <a:off x="7712075" y="223996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1326952-0DD3-DB4F-A2A7-CA6424F54ED6}"/>
              </a:ext>
            </a:extLst>
          </p:cNvPr>
          <p:cNvSpPr/>
          <p:nvPr/>
        </p:nvSpPr>
        <p:spPr>
          <a:xfrm>
            <a:off x="6681788" y="223996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E2542D1-8CCB-704D-A33A-7589B3116C5D}"/>
              </a:ext>
            </a:extLst>
          </p:cNvPr>
          <p:cNvSpPr/>
          <p:nvPr/>
        </p:nvSpPr>
        <p:spPr>
          <a:xfrm>
            <a:off x="10801350" y="112712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7533455-959A-CA40-BC7B-2A4304A5E803}"/>
              </a:ext>
            </a:extLst>
          </p:cNvPr>
          <p:cNvSpPr/>
          <p:nvPr/>
        </p:nvSpPr>
        <p:spPr>
          <a:xfrm>
            <a:off x="9771063" y="112712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11E902D-FE50-2645-9488-019E9017B4B7}"/>
              </a:ext>
            </a:extLst>
          </p:cNvPr>
          <p:cNvSpPr/>
          <p:nvPr/>
        </p:nvSpPr>
        <p:spPr>
          <a:xfrm>
            <a:off x="8742363" y="113347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27CB0D6-38B7-6542-8AB6-F433F2ACB05A}"/>
              </a:ext>
            </a:extLst>
          </p:cNvPr>
          <p:cNvSpPr/>
          <p:nvPr/>
        </p:nvSpPr>
        <p:spPr>
          <a:xfrm>
            <a:off x="7712075" y="113347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585E7B5-DA2F-914E-9064-D70D1F2758E4}"/>
              </a:ext>
            </a:extLst>
          </p:cNvPr>
          <p:cNvSpPr/>
          <p:nvPr/>
        </p:nvSpPr>
        <p:spPr>
          <a:xfrm>
            <a:off x="6681788" y="112712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8901704-22E4-B14A-9B47-F3432AEA07BA}"/>
              </a:ext>
            </a:extLst>
          </p:cNvPr>
          <p:cNvSpPr/>
          <p:nvPr/>
        </p:nvSpPr>
        <p:spPr>
          <a:xfrm>
            <a:off x="8742363" y="223996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E0439B4-03EA-8445-AB16-5A5087D03B5C}"/>
              </a:ext>
            </a:extLst>
          </p:cNvPr>
          <p:cNvSpPr/>
          <p:nvPr/>
        </p:nvSpPr>
        <p:spPr>
          <a:xfrm>
            <a:off x="9734550" y="223996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6D11368-E6D3-4442-820E-623F478D3F52}"/>
              </a:ext>
            </a:extLst>
          </p:cNvPr>
          <p:cNvSpPr/>
          <p:nvPr/>
        </p:nvSpPr>
        <p:spPr>
          <a:xfrm>
            <a:off x="10795000" y="223996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73EEF3C-950C-9F43-8578-DDB3320FA30C}"/>
              </a:ext>
            </a:extLst>
          </p:cNvPr>
          <p:cNvCxnSpPr/>
          <p:nvPr/>
        </p:nvCxnSpPr>
        <p:spPr>
          <a:xfrm flipV="1">
            <a:off x="6681788" y="1127125"/>
            <a:ext cx="914400" cy="914400"/>
          </a:xfrm>
          <a:prstGeom prst="line">
            <a:avLst/>
          </a:prstGeom>
          <a:ln w="476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585DC49-8EF5-E848-A598-C7BF3BAF71A4}"/>
              </a:ext>
            </a:extLst>
          </p:cNvPr>
          <p:cNvCxnSpPr/>
          <p:nvPr/>
        </p:nvCxnSpPr>
        <p:spPr>
          <a:xfrm flipV="1">
            <a:off x="7658100" y="1127125"/>
            <a:ext cx="914400" cy="914400"/>
          </a:xfrm>
          <a:prstGeom prst="line">
            <a:avLst/>
          </a:prstGeom>
          <a:ln w="476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76DB025-42A0-9842-ABCF-81A5521045E5}"/>
              </a:ext>
            </a:extLst>
          </p:cNvPr>
          <p:cNvCxnSpPr/>
          <p:nvPr/>
        </p:nvCxnSpPr>
        <p:spPr>
          <a:xfrm flipV="1">
            <a:off x="8791575" y="1127125"/>
            <a:ext cx="914400" cy="914400"/>
          </a:xfrm>
          <a:prstGeom prst="line">
            <a:avLst/>
          </a:prstGeom>
          <a:ln w="476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4D30C14-2E5E-6348-89F6-58BDD9153354}"/>
              </a:ext>
            </a:extLst>
          </p:cNvPr>
          <p:cNvCxnSpPr/>
          <p:nvPr/>
        </p:nvCxnSpPr>
        <p:spPr>
          <a:xfrm>
            <a:off x="5473700" y="1749425"/>
            <a:ext cx="47625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3BCC7F3-B5D8-9E42-BC1D-8720C0A898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0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0C899BD-E683-5B4B-934C-D14FA43722D9}"/>
              </a:ext>
            </a:extLst>
          </p:cNvPr>
          <p:cNvSpPr/>
          <p:nvPr/>
        </p:nvSpPr>
        <p:spPr>
          <a:xfrm>
            <a:off x="282575" y="215900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32770" name="Audio 7">
            <a:hlinkClick r:id="" action="ppaction://media"/>
            <a:extLst>
              <a:ext uri="{FF2B5EF4-FFF2-40B4-BE49-F238E27FC236}">
                <a16:creationId xmlns:a16="http://schemas.microsoft.com/office/drawing/2014/main" id="{A525557A-933D-574D-BD02-0187753DA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5">
            <a:extLst>
              <a:ext uri="{FF2B5EF4-FFF2-40B4-BE49-F238E27FC236}">
                <a16:creationId xmlns:a16="http://schemas.microsoft.com/office/drawing/2014/main" id="{CF85B8D3-EA9E-9E48-A7C1-768976468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24225" y="717550"/>
            <a:ext cx="5092700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476265B-67B8-E64B-8414-3EBC0FAF0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4225" y="4770438"/>
            <a:ext cx="25590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000"/>
              <a:t>10-3 = </a:t>
            </a:r>
          </a:p>
        </p:txBody>
      </p:sp>
      <p:sp>
        <p:nvSpPr>
          <p:cNvPr id="9221" name="TextBox 2">
            <a:extLst>
              <a:ext uri="{FF2B5EF4-FFF2-40B4-BE49-F238E27FC236}">
                <a16:creationId xmlns:a16="http://schemas.microsoft.com/office/drawing/2014/main" id="{4A04DD22-47E1-3A40-8BD1-5F8069006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3063" y="4770438"/>
            <a:ext cx="12858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000"/>
              <a:t>7</a:t>
            </a:r>
          </a:p>
        </p:txBody>
      </p:sp>
      <p:pic>
        <p:nvPicPr>
          <p:cNvPr id="10" name="Picture 2" descr="PasteboardData.pdf">
            <a:extLst>
              <a:ext uri="{FF2B5EF4-FFF2-40B4-BE49-F238E27FC236}">
                <a16:creationId xmlns:a16="http://schemas.microsoft.com/office/drawing/2014/main" id="{D87F291A-E980-7848-B3E6-C8A8C76CA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3325" y="4662488"/>
            <a:ext cx="3457575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394888B-C0A9-4A48-A2F2-A00F43600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85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2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E4AF748-D627-614E-B5C5-C1CE9365C14A}"/>
              </a:ext>
            </a:extLst>
          </p:cNvPr>
          <p:cNvSpPr/>
          <p:nvPr/>
        </p:nvSpPr>
        <p:spPr>
          <a:xfrm>
            <a:off x="215900" y="215900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4818" name="TextBox 4">
            <a:extLst>
              <a:ext uri="{FF2B5EF4-FFF2-40B4-BE49-F238E27FC236}">
                <a16:creationId xmlns:a16="http://schemas.microsoft.com/office/drawing/2014/main" id="{D58B6F2D-429C-1A42-9B9A-04C108C67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584200"/>
            <a:ext cx="13477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34819" name="Picture 3">
            <a:extLst>
              <a:ext uri="{FF2B5EF4-FFF2-40B4-BE49-F238E27FC236}">
                <a16:creationId xmlns:a16="http://schemas.microsoft.com/office/drawing/2014/main" id="{4CF91BB8-345B-F34A-A785-2C047C0A8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3025" y="487363"/>
            <a:ext cx="4292600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B5EC1E8-7578-F145-8CE0-564E3177B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2674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0A954A6-E370-6D48-9EE7-F4C0490A1166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866" name="TextBox 4">
            <a:extLst>
              <a:ext uri="{FF2B5EF4-FFF2-40B4-BE49-F238E27FC236}">
                <a16:creationId xmlns:a16="http://schemas.microsoft.com/office/drawing/2014/main" id="{69B34B97-1B95-CE4D-A657-D157D81FF0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400" y="647700"/>
            <a:ext cx="230663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3200">
                <a:latin typeface="Comic Sans MS" panose="030F0902030302020204" pitchFamily="66" charset="0"/>
              </a:rPr>
              <a:t>Extension Task</a:t>
            </a:r>
          </a:p>
        </p:txBody>
      </p:sp>
      <p:pic>
        <p:nvPicPr>
          <p:cNvPr id="36867" name="Audio 7">
            <a:hlinkClick r:id="" action="ppaction://media"/>
            <a:extLst>
              <a:ext uri="{FF2B5EF4-FFF2-40B4-BE49-F238E27FC236}">
                <a16:creationId xmlns:a16="http://schemas.microsoft.com/office/drawing/2014/main" id="{67DDD150-3DD5-2148-9EBF-A3208772C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1">
            <a:extLst>
              <a:ext uri="{FF2B5EF4-FFF2-40B4-BE49-F238E27FC236}">
                <a16:creationId xmlns:a16="http://schemas.microsoft.com/office/drawing/2014/main" id="{C21F6815-169B-B347-B3B0-6843E00A3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7450" y="658813"/>
            <a:ext cx="3924300" cy="517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9605C03-2B53-2146-9E2D-9B18D3181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3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4850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2.2|8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1.5|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5.5|7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4|6.5|8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7.6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3|1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9|21.1|0.9|11.4|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19.4|0.7|0.6|0.5|0.5|1|0.4|0.4|0.4|0.4|6.9|0.7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7.4|1.3|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7.4|1.3|0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13053</TotalTime>
  <Words>137</Words>
  <Application>Microsoft Macintosh PowerPoint</Application>
  <PresentationFormat>Widescreen</PresentationFormat>
  <Paragraphs>36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Calibri</vt:lpstr>
      <vt:lpstr>Arial</vt:lpstr>
      <vt:lpstr>Calibri Light</vt:lpstr>
      <vt:lpstr>Comic Sans MS</vt:lpstr>
      <vt:lpstr>Yu Gothic UI</vt:lpstr>
      <vt:lpstr>Office Theme</vt:lpstr>
      <vt:lpstr>Friday 15th January 2021</vt:lpstr>
      <vt:lpstr>L.O: To revise addition and subtraction.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Place value (within 50) - week 5</dc:title>
  <dc:creator>PRIMARY STARS EDUCATION</dc:creator>
  <cp:lastModifiedBy>Zoe Bagley</cp:lastModifiedBy>
  <cp:revision>638</cp:revision>
  <dcterms:created xsi:type="dcterms:W3CDTF">2018-08-10T10:44:35Z</dcterms:created>
  <dcterms:modified xsi:type="dcterms:W3CDTF">2021-01-13T12:15:03Z</dcterms:modified>
</cp:coreProperties>
</file>