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ink/inkAction1.xml" ContentType="application/vnd.ms-office.inkAction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645" r:id="rId2"/>
    <p:sldId id="674" r:id="rId3"/>
    <p:sldId id="644" r:id="rId4"/>
    <p:sldId id="695" r:id="rId5"/>
    <p:sldId id="711" r:id="rId6"/>
    <p:sldId id="712" r:id="rId7"/>
    <p:sldId id="713" r:id="rId8"/>
    <p:sldId id="714" r:id="rId9"/>
    <p:sldId id="715" r:id="rId10"/>
    <p:sldId id="716" r:id="rId11"/>
    <p:sldId id="717" r:id="rId12"/>
    <p:sldId id="821" r:id="rId13"/>
    <p:sldId id="830" r:id="rId14"/>
    <p:sldId id="832" r:id="rId15"/>
    <p:sldId id="819" r:id="rId16"/>
    <p:sldId id="834" r:id="rId17"/>
    <p:sldId id="82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291"/>
  </p:normalViewPr>
  <p:slideViewPr>
    <p:cSldViewPr snapToGrid="0" snapToObjects="1">
      <p:cViewPr varScale="1">
        <p:scale>
          <a:sx n="90" d="100"/>
          <a:sy n="90" d="100"/>
        </p:scale>
        <p:origin x="232" y="9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5:22:53.0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362">
    <iact:property name="dataType"/>
    <iact:actionData xml:id="d0">
      <inkml:trace xmlns:inkml="http://www.w3.org/2003/InkML" xml:id="stk0" contextRef="#ctx0" brushRef="#br0">7215 12005 24575 0,'0'-23'0'14,"37"5"0"1,-9 18 0-1,51 0 0 1,4 0 0-1,24 0-747 1,-46 0 1-1,3 0 746 1,9 0 0 0,-2 0 0-1,21 0 0 1,-4 0 0-1,-4 0 0 1,-24 0 52-1,16 0 0 1,1 0-52-1,-8 0 0 1,15 0 0 0,-24 0 0-1,-18 0 0 1,-1 0 1115-1,-17 0-1115 1,13 0 274-1,-33 0-274 1,15 0 0-1,-19 0 0 1,0 0 0 0</inkml:trace>
    </iact:actionData>
  </iact:action>
  <iact:action type="add" startTime="4409">
    <iact:property name="dataType"/>
    <iact:actionData xml:id="d1">
      <inkml:trace xmlns:inkml="http://www.w3.org/2003/InkML" xml:id="stk1" contextRef="#ctx0" brushRef="#br0">7132 12172 24575 0,'0'60'0'10,"0"-13"0"1,0 13 0-1,0-19 0 1,0 20 0-1,0 3 0 1,0 1 0 0,0 14 0-1,0-14 0 1,0 18 0-1,0-18 0 1,0-5 0 0,0-18 0-1,0 0 0 1,0-19 0-1,0 14 0 1,0-32 0-1,0 13 0 1,0-18 0 0,0 0 0-1,18 0 0 1,5-18 0-1,19 13 0 1,18-14 0 0,5 19 0-1,19 0 0 1,-1 0 0-1,19 0-867 1,5 19 867-1,-44-10 0 1,-1 5 0 0,-9 15 0-1,0 2 0 1,10-9 0-1,-5 3-144 1,11 53 144 0,29-31 0-1,-33 31 0 1,18-13 0-1,-37 19 0 1,10-1 0-1,-51 0 0 1,32 1 0 0,-33-1 0-1,15 0 0 1,-19 1 0-1,0-1 0 1,0 1 0 0,0-1 0-1,0-18 0 1,-37 14 0-1,9-15 0 1,-32 1 0-1,-1 14 0 1,-3-33 0 0,13-14 0-1,0-4 0 1,-19-4 0-1,12 5 0 1,0-3 0 0,-11-17 0-1,-33 29 0 1,18-20 0-1,1-13 0 1,0 13 0-1,-1-18 0 1,1 0 0 0,-1 0 0-1,-18-37 0 1,14 9 0-1,36 0 0 1,2-4 0 0,-15-10 0-1,-13-18 0 1,13-5 0-1,-19-18 0 1,19 18 0-1,5-14 0 1,0 33 860 0,32-33-860-1,-27 33 37 1,31-14 1-1,1 37 0 1,5 4 0 0</inkml:trace>
    </iact:actionData>
  </iact:action>
  <iact:action type="add" startTime="5804">
    <iact:property name="dataType"/>
    <iact:actionData xml:id="d2">
      <inkml:trace xmlns:inkml="http://www.w3.org/2003/InkML" xml:id="stk2" contextRef="#ctx0" brushRef="#br0">9175 13839 24575 0,'0'42'0'9,"0"37"0"1,0-28 0-1,0 46 0 1,0-14 0-1,0 5-392 1,0-28 0-1,0 1 392 1,0 45 0-1,0-42 0 1,0-3 0-1,0 27 0 1,0 28 0-1,19-28 0 1,-14 19 0 0,13-5 0-1,-18 0 0 1,0-14 96-1,-1-19 1 1,2 0-97-1,18 24 0 1,-15 9 0-1,15-60 0 1,-19-24 0-1,0 1 0 1,0-15 591-1,0 15-591 1,0-38 0-1,0-4 0 1,-19-37 0 0,-4-5 0-1,-19-37 0 1,1 14-551-1,19 30 1 1,2-4 550-1,-2 0 0 1,2-1 0-1,8-2 0 1,1 0 0-1,-8 3 0 1,1-1 0-1,6-18 0 1,1 5 0-1,-12-3-275 1,13 3 0 0,1-1 275-1,-9-11-44 1,13 0 44-1,-14-9 0 1,19 32 0-1,0-19 0 1,0 20 1067-1,0-15-1067 1,0 33 580-1,0-15-580 1,0 20 48-1,0-1-48 1,0-18 0-1,0 13 0 1,0-13 0 0,38 19 0-1,-29 17 0 1,46-13 0-1,-31 14 0 1,17-18 0-1,1 17 0 1,0-13 0-1,-1 33 0 1,1-15 0-1,18 1 0 1,-13 13 0-1,13-14 0 1,0 19 0-1,-13 0 0 1,13 0 0 0,0 0 0-1,5 0 0 1,0 0 0-1,14 19 0 1,-33 4 0-1,33 19 0 1,-33 0 0-1,33-1 0 1,-33 1 0-1,14 0 0 1,-18-1 0-1,0 1 0 1,0 0 0-1,-1-19 0 1,-18 14 0 0,-4-14 0-1,-19 0 0 1,18 14 0-1,-13-32 0 1,14 32 0-1,-19-32 0 1,0 32 0-1,0-33 0 1,0 33 0-1,-19-32 0 1,-4 32 0-1,-19-14 0 1,1 19 0-1,-1-1 0 1,-18-17 0 0,13 13 0-1,-32-14 0 1,52 0 0-1,-48 14 0 1,48-32 0-1,-34 32 0 1,20-33 0-1,-1 15 0 1,0-19 0-1,1 0 0 1,17 0 0-1,-13 0 0 1,14 0 0-1,-19 0 0 1,1 0 0 0,-1 0 0-1,0 0 0 1,1 0 0-1,-1 0 0 1,0 0 0-1,19 0 0 1,-14 0 0-1,14 0 0 1,-19 0 0-1,0 0 0 1,1 0 0-1,18 0 0 1,4 0 0 0</inkml:trace>
    </iact:actionData>
  </iact:action>
  <iact:action type="add" startTime="8071">
    <iact:property name="dataType"/>
    <iact:actionData xml:id="d3">
      <inkml:trace xmlns:inkml="http://www.w3.org/2003/InkML" xml:id="stk3" contextRef="#ctx0" brushRef="#br0">14723 11463 24575 0,'0'61'0'12,"0"22"0"1,0-22 0 0,0 3-1138 0,0-1 1 0,0 4 1137 0,0 21 0 0,0 4-629 0,0-6 0 0,0 0 629 0,0 8 0-1,0 2 0 1,0-1 0 0,0-5 0 0,0 21 79 0,0-43 1 0,0-2-80 0,0 22 0 0,0-26 0 0,0 1 0 0,0 44 0-1,0-24 0 1,0-23 1037 0,0-18-1037 0,0-19 1573 0,0 14-1573 0,0-32 191 0,0 14 0 0,0-19 0 0,0 0 0 0</inkml:trace>
    </iact:actionData>
  </iact:action>
  <iact:action type="add" startTime="8924">
    <iact:property name="dataType"/>
    <iact:actionData xml:id="d4">
      <inkml:trace xmlns:inkml="http://www.w3.org/2003/InkML" xml:id="stk4" contextRef="#ctx0" brushRef="#br0">13888 12839 24575 0,'84'0'0'13,"18"0"0"0,4 0-1479 0,-45 0 0 0,3 0 1479 0,17 0 0 1,1 0 0-1,-15 0 0 0,0 0 50 0,5 0 0 0,0 0-50 0,-10 0 0 1,-4 0 447-1,30 0-447 0,-28 0 0 0,1 0 0 0,27 0 0 0,-5 0 0 1,-4 0 1465-1,-33 0-1465 0,15 0 691 0,-20 0-691 0,1 0 255 0,0 0-255 1,-1 0 0-1,-17 0 0 0,13 0 0 0,-14 0 0 0,19 0 0 0,-1 0 0 1,1 0 0-1,0 0 0 0,-19 0 0 0,14 0 0 0,-32 0 0 0,13 0 0 1,1 0 0-1,-15 0 0 0,15 0 0 0,-19 0 0 0,0 0 0 1</inkml:trace>
    </iact:actionData>
  </iact:action>
  <iact:action type="add" startTime="10210">
    <iact:property name="dataType"/>
    <iact:actionData xml:id="d5">
      <inkml:trace xmlns:inkml="http://www.w3.org/2003/InkML" xml:id="stk5" contextRef="#ctx0" brushRef="#br0">19519 11130 24575 0,'65'0'0'12,"32"0"0"1,-9 0-1042 0,-27 1 0 0,3-2 1042 0,-1-8 0 0,-1-1 0 0,2 8 0 0,-2 0 667 0,26-17-667 0,27 19 0 0,-45-18-41 0,-11 6 1 0,2 0 40 0,27-11 0 0,-4 5 0 0,-5-1 1046 0,-14 15-1046 0,-1-15 2 0,-3 1-2-1,-20 13 450 1,1-14-450 0,0 19 0 0,0-18 0 0,-1 13 0 0,1-13 0 0,0 18 0 0,-19 0 0 0,14-19 0 0,-14 15 0 0,0-15 0 0,14 19 0 0,-14 0 0 0,1 0 0 0,13 0 0 0,-33-18 0 0,33 13 0 0,-32-14 0 0,14 19 0 0</inkml:trace>
    </iact:actionData>
  </iact:action>
  <iact:action type="add" startTime="11455">
    <iact:property name="dataType"/>
    <iact:actionData xml:id="d6">
      <inkml:trace xmlns:inkml="http://www.w3.org/2003/InkML" xml:id="stk6" contextRef="#ctx0" brushRef="#br0">19477 11297 24575 0,'0'64'0'9,"0"34"0"1,0-10-1036 0,0-28 1 0,0 5 1035-1,0 6 0 1,0 1 0 0,0 4 0 0,0-3 0-1,0 38-30 1,0-42 1 0,0-4 29 0,0 5 511-1,0 31-511 1,0-36 0 0,0-5 0 0,0-36 1032-1,0-6-1032 1,0 1 587 0,0-33-587 0,0 9 0-1,19-55 0 1,22-5 0 0,6 19 0 0,13-28 0-1,0 46 0 1,5-32 0 0,37 18 0 0,-32 0 0-1,27 1 0 1,-14 17 0 0,-13 6 0 0,27 18 0-1,-13 0 0 1,-15 0 0 0,47 18 0 0,-65 6 0-1,28 36 0 1,-38 23-243 0,-9-31 0 0,-3 3 243-1,-2 51 0 1,11-4 0 0,-20 0 0 0,-13-14 0-1,4-28 0 1,0 0 0 0,-9 28 0 0,0 14 0-1,0-18 0 1,-18-1 0 0,13-18 0 0,-51 14 0-1,29-33 0 1,-52 14 0 0,33-18 0 0,-52 0 0-1,47-19 0 1,-6-3 0 0,-2-3 486 0,8-13-486-1,-64 15 0 1,45-19 0 0,-32 0 0 0,37-19 0-1,-14 15 0 1,15-52 0 0,-1 47 0 0,4-47 0-1,20 33 0 1,-1-18 0 0,0-1 0 0,1-18 0-1,-1 13 0 1,19 6 0 0,4 22 0 0</inkml:trace>
    </iact:actionData>
  </iact:action>
  <iact:action type="add" startTime="12737">
    <iact:property name="dataType"/>
    <iact:actionData xml:id="d7">
      <inkml:trace xmlns:inkml="http://www.w3.org/2003/InkML" xml:id="stk7" contextRef="#ctx0" brushRef="#br0">21271 12589 24575 0,'0'60'0'8,"0"5"0"0,0 37-2456 1,0 4 2456-1,0-26 0 1,0 2 0-1,0-15 0 1,0 1 0-1,0 30 0 1,0 3 0-1,0-14 0 1,0-3 0-1,-1-8 0 0,2 1 0 1,8 34 0-1,0-9 0 1,-4-18 0-1,5 1 0 1,-2 1 0-1,-8 2 467 1,0 0-467-1,0 9 479 1,0-32-479-1,0 0 0 0,0-23 0 1,0-5 1251-1,0-33-1251 1,0 15 259-1,0-19-259 1,0-19 0-1,0-22 0 1,0-24 0-1,0-37 0 1,0-5-814-1,-9 37 0 0,0-3 814 1,6 0 0-1,1-3 0 1,-7-15 0-1,0-3 0 1,7-1 0-1,4 0 0 1,-2 0 0-1,0 0 0 1,0 1 0-1,0 3 0 1,0 26 0-1,0 0-383 0,0-14 1 1,0 1 382-1,0-33 0 1,0 48 0-1,0 1 0 1,0-40-344-1,0 19 344 1,0-1 0-1,0 19 0 1,18-13 1532-1,-13 31-1532 0,32-31 816 1,-14 31-816-1,19-13 389 1,18 37-389-1,-14-14 0 1,15 14 0-1,-20-1 0 1,20 6 0-1,-15 18 0 1,14 0 0-1,-18 0 0 0,18 0 0 1,-14 0 0-1,15 18 0 1,-20 6 0-1,-17-1 0 1,13 14 0-1,-33-14 0 1,33 19 0-1,-32-1 0 1,14-17 0-1,-19 13 0 0,0-14 0 1,0 18 0-1,0-17 0 1,0 13 0-1,0-14 0 1,0 18 0-1,0-17 0 1,0-6 0-1,0 1 0 1,0 4 0-1,-19 0 0 1,-4-4 0-1,0-1 0 0,-14 5 0 1,13 0 0-1,-36 14 0 1,32-13 0-1,-46-1 0 1,46 14 0-1,-32-33 0 1,18 33 0-1,1-32 0 1,-20 32 0-1,15-32 0 0,-14 13 0 1,18 1 0-1,-18-15 0 1,14 34 0-1,-33-34 0 1,32 15 0-1,-31-1 0 1,31-13 0-1,-31 13 0 1,31-18 0-1,-13 0 0 0,0 0 0 1,13 0 0-1,6 0 0 1,4 0 0-1,13 0 0 1,1 0 0-1,5 0 0 1,-1 0 0-1,15 0 0 1,-15 0 0-1,19 0 0 1</inkml:trace>
    </iact:actionData>
  </iact:action>
  <iact:action type="add" startTime="16817">
    <iact:property name="dataType"/>
    <iact:actionData xml:id="d8">
      <inkml:trace xmlns:inkml="http://www.w3.org/2003/InkML" xml:id="stk8" contextRef="#ctx0" brushRef="#br0">22856 13464 24575 0,'23'0'0'15,"51"0"0"0,-42 0 0 0,66 0 0 0,-52 0 0 0,33 0 0 0,-14 0 0 0,-1 0 0 0,15 0 0 0,-14 0 0 0,0 0 0 0,-5 0 0 0,-37 0 0 0,15 0 0 0,-34 0 0 0,33 0 0 0,-32 0 0 0,13 0 0 0,-18-18 0 0,19 13 0 0,-14-32 0 0,32 32 0 0,-33-13 0 0,15 18 0 1</inkml:trace>
    </iact:actionData>
  </iact:action>
  <iact:action type="add" startTime="17695">
    <iact:property name="dataType"/>
    <iact:actionData xml:id="d9">
      <inkml:trace xmlns:inkml="http://www.w3.org/2003/InkML" xml:id="stk9" contextRef="#ctx0" brushRef="#br0">22814 14131 24575 0,'65'0'0'18,"-5"0"0"1,-18 0 0 0,18 0 0 0,-14 0 0 0,33 0 0 0,-33 0 0 0,15 0 0-1,-20 0 0 1,-18 0 0 0,15 0 0 0,-34 0 0 0,15 0 0 0,-19 0 0 0,0 0 0 0</inkml:trace>
    </iact:actionData>
  </iact:action>
  <iact:action type="add" startTime="20498">
    <iact:property name="dataType"/>
    <iact:actionData xml:id="d10">
      <inkml:trace xmlns:inkml="http://www.w3.org/2003/InkML" xml:id="stk10" contextRef="#ctx0" brushRef="#br0">24691 12589 24575 0,'0'60'0'11,"0"5"0"0,0-7 0 0,0 4-1198 0,0 2 1 0,0 2 1197 0,-1 16 0 0,2 3 0 0,8 7 0 1,0 1-879-1,-8-7 0 0,3-1 879 0,13 8 0 0,3 0 0 0,-9-9 0 0,1-2 160 0,9-6 1 0,0-3-161 1,-9-11 0-1,-1 1 0 0,9 8 0 0,-3-3 0 0,-12 6 0 0,13-7 0 0,1 0 0 0,-15 3 0 0,15 31 0 1,-19-36 1068-1,18-23-1068 0,-13-5 2016 0,14-14-2016 0,-19 0 748 0,0-4-748 0,0-1 0 0,0-13 0 0,0 14 0 1,18-19 0-1,-13 18 0 0,13-13 0 0,-18 13 0 0,0 1 0 0,0-15 0 0,0 33 0 0,0-32 0 0,19 14 0 1,-14-1 0-1,13-13 0 0,-18 32 0 0,0-33 0 0,0 33 0 0,0-32 0 0,0 32 0 0,0-32 0 0,0 13 0 1</inkml:trace>
    </iact:actionData>
  </iact:action>
  <iact:action type="add" startTime="21678">
    <iact:property name="dataType"/>
    <iact:actionData xml:id="d11">
      <inkml:trace xmlns:inkml="http://www.w3.org/2003/InkML" xml:id="stk11" contextRef="#ctx0" brushRef="#br0">26359 12464 24575 0,'-42'0'0'8,"19"0"0"1,-14 0 0 0,14 0 0-1,0 0 0 1,-14 0 0 0,13 0 0 0,-17 0 0-1,-1 0 0 1,0 0 0 0,1 0 0 0,17 0 0-1,-13 18 0 1,14-13 0 0,-19 32 0 0,1-32 0-1,18 32 0 1,-14-14 0 0,32 19 0-1,-32-1 0 1,14 1 0 0,-1-19 0 0,-13 14 0-1,33 5 0 1,-33 4 0 0,14 14 0 0,-1 1 0-1,-13-15 0 1,33 33 0 0,-33-33 0 0,32 33 0-1,-32-33 0 1,32 33 0 0,-13-33 0-1,18 33 0 1,0-14 0 0,0 18 0 0,0-18 0-1,0 14 0 1,0-15 0 0,0 20 0 0,0-19 0-1,0 13 0 1,0-31 0 0,18 31 0 0,-13-31 0-1,32 13 0 1,-14-18 0 0,0-1 0 0,14 1 0-1,-13 0 0 1,-1-1 0 0,14 1 0-1,-14-19 0 1,37 14 0 0,-13-32 0 0,31 32 0-1,-13-32 0 1,37 32 0 0,5-33-339 0,-45 6 0-1,1-1 339 1,-1-8 0 0,1-2 0 0,0 1 0-1,-1 0 0 1,0 1 0 0,1-2 0-1,9-7 0 1,0-3 0 0,-7 1 0 0,0-3 0-1,8-6 0 1,-3-4 0 0,37-18 0 0,-5-1 0-1,0 0 0 1,-33 1-31 0,29-1 31 0,-52 0 0-1,14 1 0 1,-18 17 0 0,0-13 0 0,-19 14 676-1,14-18-676 1,-32-1 33 0,13 19-33-1,1-14 0 1,-15 13 0 0,15-17 0 0,-19-19 0-1,0 13 0 1,0-13 0 0,0 18 0 0,0-18 0-1,0 14 0 1,0-14 0 0,-19 18 0 0,15-18 0-1,-33 13 0 1,32-13 0 0,-32 19 0-1,14-1 0 1,-1 0 0 0,-13 0 0 0,14 19 0-1,-18-14 0 1,17 14 0 0,-13-19 0 0,14 1 0-1,-19 18 0 1,1-14 0 0,-1 13 0 0,19 1 0-1,-14-14 0 1,14 14 0 0,-19-19 0 0,19 19 0-1,-14-14 0 1,32 32 0 0,-32-32 0-1,14 14 0 1,-19-18 0 0,19 17 0 0,4-13 0-1,1 33 0 1,-5-33 0 0,-1 32 0 0,6-13 0-1,-1-1 0 1,-4 14 0 0,0-32 0 0,-14 33 0-1,32-15 0 1,-32 19 0 0,33 0 0-1,-33-18 0 1,13 13 0 0,-17-14 0 0,17 19 0-1,-13 0 0 1,14 0 0 0,-18 0 0 0,-1 0 0-1,0 0 0 1,19 0 0 0,4 19 0 0,19-14 0-1,0 32 0 1,0-33 0 0,0 15 0 0</inkml:trace>
    </iact:actionData>
  </iact:action>
  <iact:action type="add" startTime="23490">
    <iact:property name="dataType"/>
    <iact:actionData xml:id="d12">
      <inkml:trace xmlns:inkml="http://www.w3.org/2003/InkML" xml:id="stk12" contextRef="#ctx0" brushRef="#br0">27986 13798 24575 0,'0'60'0'7,"0"23"0"1,0 24-1288 0,-1-46 1 0,2 3 1287 0,8 7 0 0,0 1 0 0,-8-5 0 0,3-4 660 0,33 44-660 0,-33 8 0 0,15-45 0 0,0 32 0 0,-15-19 0 0,15-18 461 0,-1 14-461 0,-13-33 0 0,13 14 0 0,1-18 1323 0,-14 0-1323 0,13-1 131 0,-18-17-131 0,0 13 0 0,0-33 0 0,0-4 0 0,-18-23 0 0,-6-37 0 0,-17-5 0 0,-1-18 0 0,0-19-1152 0,1-5 1152 0,19 46 0 0,2-3 0 0,-1-7 0 0,0-1 0 0,0-2 0 0,0-1 0 0,1-10 0 0,-1 4 0 0,0 24 0 0,0 2-248 0,-1-13 0 0,2 2 248 0,-3-22 0 0,3 26 0 0,3-1 0 0,12-43 0 0,-13 4 0 0,18 37 0 0,0-14 0 0,0 33 0 0,0-14 1122 0,0 18-1122 0,0 0 526 0,0 0-526 0,0 19 0 0,18-14 0 0,-13 14 0 0,32-19 0 0,-14 1 0 0,19 18 0 0,0-14 0 0,-1 32 0-1,1-32 0 1,0 32 0 0,0-13 0 0,18 18 0 0,-14 0 0 0,14 0 0 0,-18 0 0 0,18 0 0 0,-13 18 0 0,31 5 0 0,-31 19 0 0,13 0 0 0,-18-1 0 0,-1 20 0 0,1-15 0 0,-19 14 0 0,14-18 0 0,-13 0 0 0,-1-1 0 0,-5 1 0 0,1 0 0 0,-15-19 0 0,15 14 0 0,-19-14 0 0,0 19 0 0,0-19 0 0,0 14 0 0,0-33 0 0,0 34 0 0,0-34 0 0,-19 15 0 0,15-1 0 0,-33-13 0 0,14 32 0 0,-1-32 0 0,-13 32 0 0,14-33 0 0,-19 15 0 0,1-1 0 0,-1-13 0 0,-18 13 0 0,13-18 0 0,-13 0 0 0,37 0 0 0,-14 0 0 0,14 0 0 0,0 0 0 0,-14 0 0 0,32 0 0 0,-32 0 0 0,32 0 0 0,-32 0 0 0,33 0 0 0,-15 0 0 0,19 0 0 0,-19 0 0 0,15 0 0 0,-33 0 0 0,32 0 0 0,-13 0 0 0,18 0 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2-02T15:24:27.3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9074">
    <iact:property name="dataType"/>
    <iact:actionData xml:id="d0">
      <inkml:trace xmlns:inkml="http://www.w3.org/2003/InkML" xml:id="stk0" contextRef="#ctx0" brushRef="#br0">14681 3627 24575 0,'0'23'0'29,"0"-5"0"0,0 1 0 0,0-15 0 0,0 15 0 0,0-1 0 1,0-13 0-1,0 14 0 0,0-19 0 0,0 0 0 0,0-19 0 0,18 14 0 1,-13-32 0-1,14 33 0 0,-19-33 0 0,0 32 0 0,0-13 0 1</inkml:trace>
    </iact:actionData>
  </iact:action>
  <iact:action type="add" startTime="21313">
    <iact:property name="dataType"/>
    <iact:actionData xml:id="d1">
      <inkml:trace xmlns:inkml="http://www.w3.org/2003/InkML" xml:id="stk1" contextRef="#ctx0" brushRef="#br0">17100 3627 24575 0,'0'23'0'54,"0"-5"0"1,0-18 0-1,0 0 0 1,0-18 0 0,0 13 0-1,0-13 0 1,0 18 0-1,18 0 0 1,-13 0 0 0,14 0 0-1,-19 0 0 1,0 0 0 0</inkml:trace>
    </iact:actionData>
  </iact:action>
  <iact:action type="add" startTime="23700">
    <iact:property name="dataType"/>
    <iact:actionData xml:id="d2">
      <inkml:trace xmlns:inkml="http://www.w3.org/2003/InkML" xml:id="stk2" contextRef="#ctx0" brushRef="#br0">20687 3543 24575 0,'0'-23'0'11,"0"5"0"1,0-1 0 0,0-4 0 0,0 0 0 0,0 4 0 0,18 1 0-1,-13 13 0 1,13-32 0 0,1 32 0 0,-14-32 0 0,32 33 0 0,-33-15 0 0,15 19 0-1,-1-18 0 1,-13 13 0 0,14-14 0 0,-19 1 0 0,18 13 0 0,-13-13 0 0,32 18 0-1,-33-19 0 1,15 15 0 0,-19-15 0 0,19 19 0 0,-15 0 0 0,15 0 0-1,-19 0 0 1,0 0 0 0,18 0 0 0,-13 0 0 0,13 0 0 0,-18 0 0 0,19 0 0-1,-14 0 0 1,13 0 0 0,-18 0 0 0,19 0 0 0,-15 0 0 0,15 0 0 0,-1 19 0-1,6-15 0 1,-1 33 0 0,-5-32 0 0,1 32 0 0,-15-14 0 0,15 0 0-1,-1 14 0 1,-13-14 0 0,14 19 0 0,-19 0 0 0,0 0 0 0,0-1 0 0,0 19 0-1,0-13 0 1,0 31 0 0,0-31 0 0,0 13 0 0,0-18 0 0,0 18 0 0,0-14 0-1,0-4 0 1,0-5 0 0,0-14 0 0,-19 0 0 0,14 14 0 0,-13-32 0 0,-1 32 0-1,15-32 0 1,-33 32 0 0,32-33 0 0,-32 33 0 0,32-32 0 0,-32 32 0-1,33-32 0 1,-33 32 0 0,13-33 0 0,1 15 0 0,-14-19 0 0,14 18 0 0,-19-13 0-1,19 14 0 1,-14-19 0 0,14 18 0 0,-19-13 0 0,0 13 0 0,19-18 0 0,-14 0 0-1,14 0 0 1,-19 0 0 0,19 0 0 0,-14 0 0 0,14 0 0 0,0 0 0-1,4 0 0 1,1 0 0 0,13 0 0 0,-14 0 0 0,1 0 0 0,13-18 0 0,-13 13 0-1,18-13 0 1,0 18 0 0,0-19 0 0,18 14 0 0,-13-13 0 0,32 18 0 0,-14 0 0-1,19 0 0 1,18 0 0 0,5 0 0 0,37 0 0 0,-33 0 0 0,29 0 0-1,-33 0 0 1,18 0 0 0,1 0 0 0,-1 0 0 0,-18 18 0 0,-5-13 0 0,-18 14 0-1,-1-19 0 1,1 0 0 0,0 0 0 0,-19 0 0 0,-4 0 0 0,-1 18 0 0,-13-13 0-1,13 13 0 1,1-18 0 0,-15 0 0 0,15 0 0 0,-19 0 0 0,0 0 0 0</inkml:trace>
    </iact:actionData>
  </iact:action>
  <iact:action type="add" startTime="27122">
    <iact:property name="dataType"/>
    <iact:actionData xml:id="d3">
      <inkml:trace xmlns:inkml="http://www.w3.org/2003/InkML" xml:id="stk3" contextRef="#ctx0" brushRef="#br0">21729 5044 24575 0,'0'23'0'10,"0"-4"0"1,0-19 0-1,0 37 0 1,0-10 0-1,0 52 0 1,0-33 0 0,0 33 0-1,0-14 0 1,0 18 0-1,0-18 0 1,0-5 0-1,0 1 0 1,0-15 0 0,0-4 0-1,0-5 0 1,0-33 0-1,0 15 0 1,0-19 0-1,0 18 0 1,0-13 0 0,0 14 0-1,0-38 0 1,0 14 0-1,0-13 0 1,0-1 0 0,0 15 0-1,0-33 0 1,0 14 0-1,0-19 0 1,0 0 0-1,0 0 0 1,0 1 0 0,0-19 0-1,0-5 0 1,0 0 0-1,19-14 0 1,-14 14 0-1,13 0 0 1,-18-13 0 0,0 31 0-1,0-13 0 1,0 19 0-1,0-1 0 1,0 0 0 0,0 0 0-1,0 1 0 1,0-1 0-1,0 19 0 1,0-14 0-1,0 14 0 1,0 0 0 0,0-15 0-1,0 34 0 1,0-33 0-1,0 32 0 1,0-32 0-1,0 14 0 1,0 0 0 0,0-14 0-1,0 14 0 1,0-19 0-1,0 0 0 1,0 19 0 0,0-14 0-1,0 14 0 1,0-19 0-1,0 19 0 1,0-14 0-1,0 14 0 1,0-19 0 0,0 19 0-1,0-14 0 1,0 32 0-1,0-32 0 1,0 14 0-1,0 0 0 1,19-14 0 0,-15 32 0-1,15-32 0 1,-19 33 0-1,18-34 0 1,-13 34 0 0,14-15 0-1,-1 19 0 1,-13 0 0-1,13 0 0 1,-18-18 0-1,19 13 0 1,4-13 0 0,0 18 0-1,-4 0 0 1,-1 0 0-1,5 0 0 1,19 0 0-1,-19 0 0 1,14 0 0 0,-13 0 0-1,17 0 0 1,-18 0 0-1,14 0 0 1,-32 0 0 0,32 0 0-1,-32 0 0 1,32 0 0-1,-32 18 0 1,13-13 0-1,-18 13 0 1,19-18 0 0,-15 19 0-1,15-15 0 1,-19 15 0-1,0 0 0 1,18-15 0-1,-13 15 0 1,13-1 0 0,-18 5 0-1,0 1 0 1,0 13 0-1,0-33 0 1,0 33 0 0,0-32 0-1,0 32 0 1,0-14 0-1,0 0 0 1,0-4 0-1,0-1 0 1,0-13 0 0,0 13 0-1,0 1 0 1,0-14 0-1,0 13 0 1,0 1 0-1,0-15 0 1,0 15 0 0,-18-1 0-1,13-13 0 1,-13 14 0-1,18-1 0 1,-19-13 0 0,15 13 0-1,-15 1 0 1,19-15 0-1,0 15 0 1,-18-19 0-1,13 18 0 1,-14-13 0 0,19 14 0-1,-18-19 0 1,13 0 0-1,-13 0 0 1,18 0 0-1,-19 0 0 1,14 0 0 0,-32 0 0-1,33 0 0 1,-33 0 0-1,32 0 0 1,-32 0 0 0,32 0 0-1,-32 0 0 1,33 0 0-1,-15 0 0 1,1 0 0-1,13 0 0 1,-14 0 0 0,1 0 0-1,13 0 0 1,-13 0 0-1,18 0 0 1,-19 0 0-1,15 0 0 1,-15 0 0 0,19 0 0-1,-19 0 0 1,15-19 0-1,-15 14 0 1,19-13 0 0,-18 18 0-1,13 0 0 1,-13 0 0-1,-1 0 0 1,14 0 0-1,-32-19 0 1,33 15 0 0,-15-15 0-1,19 19 0 1,0 0 0-1,-18 0 0 1,13 0 0-1,-14 0 0 1,19 0 0 0,-18 0 0-1,13 0 0 1,-13 0 0-1,18 0 0 1,0 0 0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8D06C-70E2-2143-A56D-5AAB50163027}" type="datetimeFigureOut">
              <a:rPr lang="en-US" smtClean="0"/>
              <a:t>2/2/21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88E0E-4866-4940-9607-C4E25F63F5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90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0574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041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3697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4256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886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1230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5770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3498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009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8372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9888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362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53935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16785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7685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074DA-4E75-CE46-ABD7-CDB0F163E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33E9BA-0E08-F041-A110-4EA2C51ADA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8A316E-82DB-6B46-81D3-357E39522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C9167-FBFE-C440-88C8-34661883E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D316C-9999-B242-BD08-6AAE2023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25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6BCCD-E29F-4847-803F-317E7637F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CC415-602A-C14B-8B01-DB39128FB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528A4-127C-6646-A034-6B1A040DC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30B03-9D35-B34E-8992-75153A585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F4C0-EE19-0C4B-BA05-3CC1B15F8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4001D-8754-9341-BDE2-805AB166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A8383E-7035-B84B-9F9F-776CFFCC8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80DAD-F4FA-FD47-B4A2-77DB6DB4B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C44EB-0EB9-7E4F-9965-98D385B21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5883B-01D2-9247-8A7A-F7D0D79DB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919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D6AF0-9E53-9E4E-A842-71B454BAC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5367C-FB3B-524A-A558-B0567B9DB0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1FAA7C-9F42-1D4C-AB28-2AD4113E8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10636-B365-F249-896F-268D87E30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820311-7144-414E-B0B5-E739BEB2C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EF025-2EBB-C24C-BDDA-C8A9DF911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42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EB1C4-4CAC-7A43-A404-B833A3D72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891DD-D94D-4747-929D-BB5F06882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5EA1D-9696-DD4D-A251-9A935D17C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6356AE-DCF0-FE48-8717-BC96F1C866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95A395-048C-B543-AA55-F18E233AFF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DAD161-D83C-284F-97F5-E22908C97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BD726E-331E-7D41-88EE-B1E89CBE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C90565-A10A-C14B-BFDE-5B60894D3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62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E6BD7-5D8E-164D-82ED-4E4EB031A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85D14A-34F8-6847-9090-EDB7485BB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36F1CD-DC9C-6849-A64B-1604969EF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35BAD1-8ECA-7B45-8BF9-35EE85D5C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57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E2A463-7980-2140-A7E8-415A47315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E1AC4C-1CAD-D847-B5DE-5C124961E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1E735-1508-7643-AE1D-47A252D24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3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5C39B-2868-7C4A-B0DA-6224B8BF1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341D6-19D4-3447-8B01-B6B7BC110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DEEB1-3655-3E4F-A9AA-6E5FD9947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D519E-18D3-1B4E-9B51-4EF41A408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10B23-9F61-A847-9C3E-AF870DE60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3F31B3-B770-7B46-99BE-2445B178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246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ABFA7-DB70-0C46-9BC3-EDDC0A568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8C1EB8-96C5-6D4F-80C3-7985EEA284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36764F-E0ED-AC47-83F1-E4F5CEB6B5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AED94-9910-DD45-8F5F-C8BF08104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951DBD-9DE9-6B42-BFC1-C75236FC9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5DF5E8-5144-6745-9314-480B73B28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4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C41EB-B2DF-6F4F-ACD0-6419FD347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ADE41C-EBCB-8948-BCE5-40782C208B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A2C26-86F4-CD4A-98C1-100EEB45F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80D7C-CEB3-9E47-AE14-A09F8E33E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56F77-5F86-0D4B-98CD-BD9E46E15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67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C87A77-3975-5F45-AD34-899337A7EA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B0430-5714-FF4C-A0EC-BBBC48095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25196-9938-7248-8F5B-C73A4B265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DD1F4-B4AB-9F4A-8874-33AC3043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7E847-72B8-744F-A058-F65E03FD8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759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89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047FAD-81EE-AC4D-ABD0-9E444CAF9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CC2FBD-D562-E744-9440-894DC61E3E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A573E-F001-3B46-85AE-BE104086A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F9614-36CB-7044-BFC2-1E818EE04D7F}" type="datetimeFigureOut">
              <a:rPr lang="en-US" smtClean="0"/>
              <a:t>2/2/21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3FDC1-72C9-EB4A-A1F4-BBA29CFE7F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8EB85-AAAD-4D44-9BC4-8B73F8CD1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B525A-4523-8F4E-A648-86B97C2AE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7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vs8F_g3MGtM&amp;t=2s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audio" Target="../media/media4.m4a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7.png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14.m4a"/><Relationship Id="rId7" Type="http://schemas.microsoft.com/office/2011/relationships/inkAction" Target="../ink/inkAction1.xml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5.jpe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7" Type="http://schemas.openxmlformats.org/officeDocument/2006/relationships/image" Target="../media/image2.png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7" Type="http://schemas.openxmlformats.org/officeDocument/2006/relationships/image" Target="../media/image2.png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17.m4a"/><Relationship Id="rId7" Type="http://schemas.microsoft.com/office/2011/relationships/inkAction" Target="../ink/inkAction2.xml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14.tiff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Thursday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4th  February 2021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6DF208-5C8F-BF45-883E-D9B31A3BBD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91347"/>
      </p:ext>
    </p:extLst>
  </p:cSld>
  <p:clrMapOvr>
    <a:masterClrMapping/>
  </p:clrMapOvr>
  <p:transition spd="slow" advTm="113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71601" y="866775"/>
            <a:ext cx="9706302" cy="2387600"/>
          </a:xfrm>
        </p:spPr>
        <p:txBody>
          <a:bodyPr/>
          <a:lstStyle/>
          <a:p>
            <a:pPr eaLnBrk="1" hangingPunct="1"/>
            <a:r>
              <a:rPr lang="en-US" altLang="en-US" sz="5400" dirty="0">
                <a:latin typeface="Comic Sans MS" panose="030F0902030302020204" pitchFamily="66" charset="0"/>
              </a:rPr>
              <a:t>L.O: To double coin values.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6862C7D-AC9D-9E43-825C-6DE5FC2007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009084"/>
      </p:ext>
    </p:extLst>
  </p:cSld>
  <p:clrMapOvr>
    <a:masterClrMapping/>
  </p:clrMapOvr>
  <p:transition spd="slow" advTm="4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D0FB61-4624-7142-89D6-4485A5F64E19}"/>
              </a:ext>
            </a:extLst>
          </p:cNvPr>
          <p:cNvSpPr txBox="1"/>
          <p:nvPr/>
        </p:nvSpPr>
        <p:spPr>
          <a:xfrm>
            <a:off x="945932" y="2099975"/>
            <a:ext cx="994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linkClick r:id="rId6"/>
              </a:rPr>
              <a:t>https://www.youtube.com/watch?v=vs8F_g3MGtM&amp;t=2s</a:t>
            </a:r>
            <a:endParaRPr lang="en-US" sz="32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0410DC8-762C-764A-A4E1-8B6011D41A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47751"/>
      </p:ext>
    </p:extLst>
  </p:cSld>
  <p:clrMapOvr>
    <a:masterClrMapping/>
  </p:clrMapOvr>
  <p:transition spd="slow" advTm="76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18" name="Picture 17" descr="0233-0605-1704-5249_SM">
            <a:extLst>
              <a:ext uri="{FF2B5EF4-FFF2-40B4-BE49-F238E27FC236}">
                <a16:creationId xmlns:a16="http://schemas.microsoft.com/office/drawing/2014/main" id="{398779B4-E0E3-C046-8875-C708505F08DD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969" y="1584485"/>
            <a:ext cx="1648620" cy="1474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0233-0605-1704-3807_SM">
            <a:extLst>
              <a:ext uri="{FF2B5EF4-FFF2-40B4-BE49-F238E27FC236}">
                <a16:creationId xmlns:a16="http://schemas.microsoft.com/office/drawing/2014/main" id="{A6385CEC-5DAE-B544-B106-36068427A440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0322" y="1592580"/>
            <a:ext cx="1807528" cy="1606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0292r">
            <a:extLst>
              <a:ext uri="{FF2B5EF4-FFF2-40B4-BE49-F238E27FC236}">
                <a16:creationId xmlns:a16="http://schemas.microsoft.com/office/drawing/2014/main" id="{04379D2D-0B26-1A4D-8C0C-73ABB6614D56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5398" y="1685609"/>
            <a:ext cx="1304924" cy="1249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53D2A64-4104-7E4A-8B48-7B844C46E4B3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7929" y="1402873"/>
            <a:ext cx="2190117" cy="189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9AD1BFA-3645-D049-AAA9-BE27F2CAC787}"/>
              </a:ext>
            </a:extLst>
          </p:cNvPr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9111871" y="1366480"/>
            <a:ext cx="1934052" cy="191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8F14FE1-DFD1-1744-9EAA-490D845B2C10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0460" y="1227613"/>
            <a:ext cx="1467484" cy="189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566FADF-3CF0-7843-B66A-6117052E3DF6}"/>
              </a:ext>
            </a:extLst>
          </p:cNvPr>
          <p:cNvPicPr/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2474188" y="3894494"/>
            <a:ext cx="1949215" cy="1789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D263F853-81F4-B54C-9D08-D34536F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414" y="4177376"/>
            <a:ext cx="1891984" cy="141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BDA3D97-709E-6E4B-A598-7E0946498BA5}"/>
              </a:ext>
            </a:extLst>
          </p:cNvPr>
          <p:cNvSpPr txBox="1"/>
          <p:nvPr/>
        </p:nvSpPr>
        <p:spPr>
          <a:xfrm>
            <a:off x="1208744" y="2979337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D5DC94-7492-0042-A99F-F4FCB490CF75}"/>
              </a:ext>
            </a:extLst>
          </p:cNvPr>
          <p:cNvSpPr txBox="1"/>
          <p:nvPr/>
        </p:nvSpPr>
        <p:spPr>
          <a:xfrm>
            <a:off x="2833876" y="2980517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2p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3F2DAA-7160-324D-A355-972492BD0228}"/>
              </a:ext>
            </a:extLst>
          </p:cNvPr>
          <p:cNvSpPr txBox="1"/>
          <p:nvPr/>
        </p:nvSpPr>
        <p:spPr>
          <a:xfrm>
            <a:off x="4343131" y="2980517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87D99E-53AA-2442-B844-7930A940870C}"/>
              </a:ext>
            </a:extLst>
          </p:cNvPr>
          <p:cNvSpPr txBox="1"/>
          <p:nvPr/>
        </p:nvSpPr>
        <p:spPr>
          <a:xfrm>
            <a:off x="5831395" y="306021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10p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C21024-FE85-FF4D-94F0-975D4AEDEF96}"/>
              </a:ext>
            </a:extLst>
          </p:cNvPr>
          <p:cNvSpPr txBox="1"/>
          <p:nvPr/>
        </p:nvSpPr>
        <p:spPr>
          <a:xfrm>
            <a:off x="7535855" y="3005115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20p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57F179E-0CF2-294D-9F15-1ADECFD75687}"/>
              </a:ext>
            </a:extLst>
          </p:cNvPr>
          <p:cNvSpPr txBox="1"/>
          <p:nvPr/>
        </p:nvSpPr>
        <p:spPr>
          <a:xfrm>
            <a:off x="9412553" y="3036367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50p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1033319" y="5562073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5A4739-7FE1-5842-BFCB-96388AE1FED9}"/>
              </a:ext>
            </a:extLst>
          </p:cNvPr>
          <p:cNvSpPr txBox="1"/>
          <p:nvPr/>
        </p:nvSpPr>
        <p:spPr>
          <a:xfrm>
            <a:off x="2683747" y="551871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5B9705-AC5A-4147-89A6-2E5AA69CFF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648066"/>
      </p:ext>
    </p:extLst>
  </p:cSld>
  <p:clrMapOvr>
    <a:masterClrMapping/>
  </p:clrMapOvr>
  <p:transition spd="slow" advTm="184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3" grpId="0"/>
      <p:bldP spid="14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5940" y="773738"/>
            <a:ext cx="63871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Name the Coin</a:t>
            </a:r>
          </a:p>
        </p:txBody>
      </p:sp>
      <p:pic>
        <p:nvPicPr>
          <p:cNvPr id="18" name="Picture 17" descr="0233-0605-1704-5249_SM">
            <a:extLst>
              <a:ext uri="{FF2B5EF4-FFF2-40B4-BE49-F238E27FC236}">
                <a16:creationId xmlns:a16="http://schemas.microsoft.com/office/drawing/2014/main" id="{398779B4-E0E3-C046-8875-C708505F08DD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5940" y="1497013"/>
            <a:ext cx="3303342" cy="314779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BDA3D97-709E-6E4B-A598-7E0946498BA5}"/>
              </a:ext>
            </a:extLst>
          </p:cNvPr>
          <p:cNvSpPr txBox="1"/>
          <p:nvPr/>
        </p:nvSpPr>
        <p:spPr>
          <a:xfrm>
            <a:off x="5394023" y="4628586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1p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A70231A-E55B-6E47-8916-3BE98B7DE7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6077930"/>
      </p:ext>
    </p:extLst>
  </p:cSld>
  <p:clrMapOvr>
    <a:masterClrMapping/>
  </p:clrMapOvr>
  <p:transition spd="slow" advTm="9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4763" y="680558"/>
            <a:ext cx="57721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Name the coin</a:t>
            </a:r>
          </a:p>
        </p:txBody>
      </p:sp>
      <p:pic>
        <p:nvPicPr>
          <p:cNvPr id="21" name="Picture 20" descr="0292r">
            <a:extLst>
              <a:ext uri="{FF2B5EF4-FFF2-40B4-BE49-F238E27FC236}">
                <a16:creationId xmlns:a16="http://schemas.microsoft.com/office/drawing/2014/main" id="{04379D2D-0B26-1A4D-8C0C-73ABB6614D5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2326" y="1649125"/>
            <a:ext cx="2740024" cy="266278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0D5DC94-7492-0042-A99F-F4FCB490CF75}"/>
              </a:ext>
            </a:extLst>
          </p:cNvPr>
          <p:cNvSpPr txBox="1"/>
          <p:nvPr/>
        </p:nvSpPr>
        <p:spPr>
          <a:xfrm>
            <a:off x="5259415" y="4710160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2p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F9353E1-3C8E-CD47-B0D5-02D0CAEBCD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2873109"/>
      </p:ext>
    </p:extLst>
  </p:cSld>
  <p:clrMapOvr>
    <a:masterClrMapping/>
  </p:clrMapOvr>
  <p:transition spd="slow" advTm="6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7918" y="675687"/>
            <a:ext cx="48561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Name the coin</a:t>
            </a:r>
          </a:p>
        </p:txBody>
      </p:sp>
      <p:pic>
        <p:nvPicPr>
          <p:cNvPr id="19" name="Picture 18" descr="0233-0605-1704-3807_SM">
            <a:extLst>
              <a:ext uri="{FF2B5EF4-FFF2-40B4-BE49-F238E27FC236}">
                <a16:creationId xmlns:a16="http://schemas.microsoft.com/office/drawing/2014/main" id="{A6385CEC-5DAE-B544-B106-36068427A44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9134" y="1445212"/>
            <a:ext cx="3517430" cy="329473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F3F2DAA-7160-324D-A355-972492BD0228}"/>
              </a:ext>
            </a:extLst>
          </p:cNvPr>
          <p:cNvSpPr txBox="1"/>
          <p:nvPr/>
        </p:nvSpPr>
        <p:spPr>
          <a:xfrm>
            <a:off x="5212582" y="4739942"/>
            <a:ext cx="1205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5p</a:t>
            </a:r>
          </a:p>
        </p:txBody>
      </p:sp>
      <p:sp>
        <p:nvSpPr>
          <p:cNvPr id="2" name="Triangle 1">
            <a:extLst>
              <a:ext uri="{FF2B5EF4-FFF2-40B4-BE49-F238E27FC236}">
                <a16:creationId xmlns:a16="http://schemas.microsoft.com/office/drawing/2014/main" id="{D3ABE654-F653-284F-9ADE-ABC49641B11D}"/>
              </a:ext>
            </a:extLst>
          </p:cNvPr>
          <p:cNvSpPr/>
          <p:nvPr/>
        </p:nvSpPr>
        <p:spPr>
          <a:xfrm>
            <a:off x="4337285" y="1482224"/>
            <a:ext cx="3517429" cy="262714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C9C9810-0D01-2347-B446-1BDD176B8C9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6023279"/>
      </p:ext>
    </p:extLst>
  </p:cSld>
  <p:clrMapOvr>
    <a:masterClrMapping/>
  </p:clrMapOvr>
  <p:transition spd="slow" advTm="165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/>
      <p:bldP spid="2" grpId="0" animBg="1"/>
      <p:bldP spid="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53D2A64-4104-7E4A-8B48-7B844C46E4B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2132" y="1739900"/>
            <a:ext cx="3218806" cy="31324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F87D99E-53AA-2442-B844-7930A940870C}"/>
              </a:ext>
            </a:extLst>
          </p:cNvPr>
          <p:cNvSpPr txBox="1"/>
          <p:nvPr/>
        </p:nvSpPr>
        <p:spPr>
          <a:xfrm>
            <a:off x="4973638" y="5115262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10p</a:t>
            </a:r>
          </a:p>
        </p:txBody>
      </p:sp>
      <p:sp>
        <p:nvSpPr>
          <p:cNvPr id="2" name="Heart 1">
            <a:extLst>
              <a:ext uri="{FF2B5EF4-FFF2-40B4-BE49-F238E27FC236}">
                <a16:creationId xmlns:a16="http://schemas.microsoft.com/office/drawing/2014/main" id="{9D3B1DC7-EAA8-FF4A-BCC8-C0FE6B1352C5}"/>
              </a:ext>
            </a:extLst>
          </p:cNvPr>
          <p:cNvSpPr/>
          <p:nvPr/>
        </p:nvSpPr>
        <p:spPr>
          <a:xfrm>
            <a:off x="3471863" y="871538"/>
            <a:ext cx="3771900" cy="3586499"/>
          </a:xfrm>
          <a:prstGeom prst="heart">
            <a:avLst/>
          </a:prstGeom>
          <a:pattFill prst="plaid">
            <a:fgClr>
              <a:srgbClr val="FF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CC90F8D-0B31-9543-8C1F-58CA52151C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2057781"/>
      </p:ext>
    </p:extLst>
  </p:cSld>
  <p:clrMapOvr>
    <a:masterClrMapping/>
  </p:clrMapOvr>
  <p:transition spd="slow" advTm="243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repeatCount="indefinite" fill="remove" grpId="2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6" grpId="0"/>
      <p:bldP spid="2" grpId="0" animBg="1"/>
      <p:bldP spid="2" grpId="1" animBg="1"/>
      <p:bldP spid="2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8F14FE1-DFD1-1744-9EAA-490D845B2C1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3007" y="1440515"/>
            <a:ext cx="2562217" cy="316198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CC21024-FE85-FF4D-94F0-975D4AEDEF96}"/>
              </a:ext>
            </a:extLst>
          </p:cNvPr>
          <p:cNvSpPr txBox="1"/>
          <p:nvPr/>
        </p:nvSpPr>
        <p:spPr>
          <a:xfrm>
            <a:off x="5095768" y="5115262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20p</a:t>
            </a:r>
          </a:p>
        </p:txBody>
      </p:sp>
      <p:sp>
        <p:nvSpPr>
          <p:cNvPr id="3" name="&quot;No&quot; Symbol 2">
            <a:extLst>
              <a:ext uri="{FF2B5EF4-FFF2-40B4-BE49-F238E27FC236}">
                <a16:creationId xmlns:a16="http://schemas.microsoft.com/office/drawing/2014/main" id="{BEDD84DB-EB9F-B24C-9504-BA8BDE63D6BE}"/>
              </a:ext>
            </a:extLst>
          </p:cNvPr>
          <p:cNvSpPr/>
          <p:nvPr/>
        </p:nvSpPr>
        <p:spPr>
          <a:xfrm>
            <a:off x="4346945" y="2188686"/>
            <a:ext cx="2695299" cy="2289605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9202C1-8B48-F14C-B6E8-6091710E31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2764740"/>
      </p:ext>
    </p:extLst>
  </p:cSld>
  <p:clrMapOvr>
    <a:masterClrMapping/>
  </p:clrMapOvr>
  <p:transition spd="slow" advTm="209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9AD1BFA-3645-D049-AAA9-BE27F2CAC787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92" b="4021"/>
          <a:stretch>
            <a:fillRect/>
          </a:stretch>
        </p:blipFill>
        <p:spPr bwMode="auto">
          <a:xfrm>
            <a:off x="4295396" y="1362169"/>
            <a:ext cx="3418267" cy="334839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57F179E-0CF2-294D-9F15-1ADECFD75687}"/>
              </a:ext>
            </a:extLst>
          </p:cNvPr>
          <p:cNvSpPr txBox="1"/>
          <p:nvPr/>
        </p:nvSpPr>
        <p:spPr>
          <a:xfrm>
            <a:off x="4973638" y="4815770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50p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400A0BA-7052-9E48-8AEE-0DA9E6578D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3971176"/>
      </p:ext>
    </p:extLst>
  </p:cSld>
  <p:clrMapOvr>
    <a:masterClrMapping/>
  </p:clrMapOvr>
  <p:transition spd="slow" advTm="8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pic>
        <p:nvPicPr>
          <p:cNvPr id="922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D263F853-81F4-B54C-9D08-D34536F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8058" y="1881699"/>
            <a:ext cx="3359892" cy="251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5218599" y="5082138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0415CF-435C-5E4C-A85A-A9CCCED0F9A1}"/>
              </a:ext>
            </a:extLst>
          </p:cNvPr>
          <p:cNvSpPr txBox="1"/>
          <p:nvPr/>
        </p:nvSpPr>
        <p:spPr>
          <a:xfrm>
            <a:off x="1156579" y="2413337"/>
            <a:ext cx="1998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100p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4C1216-DCEC-9B40-8262-C84AA93EF3B9}"/>
              </a:ext>
            </a:extLst>
          </p:cNvPr>
          <p:cNvSpPr txBox="1"/>
          <p:nvPr/>
        </p:nvSpPr>
        <p:spPr>
          <a:xfrm>
            <a:off x="8300673" y="2413336"/>
            <a:ext cx="1998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200p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44F0D36-73E3-C64D-A320-2E7C67D989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2669645"/>
      </p:ext>
    </p:extLst>
  </p:cSld>
  <p:clrMapOvr>
    <a:masterClrMapping/>
  </p:clrMapOvr>
  <p:transition spd="slow" advTm="213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727075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Coins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5317653" y="5111689"/>
            <a:ext cx="155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£2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DAFD4-D441-BC4D-9F06-AFA1006A86C6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4356299" y="1497013"/>
            <a:ext cx="3479399" cy="309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472F23-B0E2-A147-A8CB-EAAC25DA41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0371423"/>
      </p:ext>
    </p:extLst>
  </p:cSld>
  <p:clrMapOvr>
    <a:masterClrMapping/>
  </p:clrMapOvr>
  <p:transition spd="slow" advTm="175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=vs8F_g3MGtM&amp;t=2s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5905" y="595753"/>
            <a:ext cx="31226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Doubling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4632647" y="4098995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20p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B2CF5B-352C-3544-8FBA-FD7FB3E1AF65}"/>
              </a:ext>
            </a:extLst>
          </p:cNvPr>
          <p:cNvSpPr txBox="1"/>
          <p:nvPr/>
        </p:nvSpPr>
        <p:spPr>
          <a:xfrm>
            <a:off x="4492938" y="4183996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40p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897445-A6CC-9A4F-B078-256A3C6AA1EA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0721" y="1034258"/>
            <a:ext cx="2562217" cy="2800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59DD855-5171-DF4E-83B7-3D65AABB8DC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8400" y="853301"/>
            <a:ext cx="2562217" cy="3161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ECCB2F-4EA7-9348-8F9A-6BD7A335F8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4420289"/>
      </p:ext>
    </p:extLst>
  </p:cSld>
  <p:clrMapOvr>
    <a:masterClrMapping/>
  </p:clrMapOvr>
  <p:transition spd="slow" advTm="36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/>
      <p:bldP spid="26" grpId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=vs8F_g3MGtM&amp;t=2s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5905" y="595753"/>
            <a:ext cx="31226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Doubling</a:t>
            </a:r>
          </a:p>
        </p:txBody>
      </p:sp>
      <p:pic>
        <p:nvPicPr>
          <p:cNvPr id="12" name="Picture 11" descr="0233-0605-1704-3807_SM">
            <a:extLst>
              <a:ext uri="{FF2B5EF4-FFF2-40B4-BE49-F238E27FC236}">
                <a16:creationId xmlns:a16="http://schemas.microsoft.com/office/drawing/2014/main" id="{AE82DA29-ADF0-404A-863E-A1A78A97739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217" y="1254007"/>
            <a:ext cx="3517430" cy="3294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0233-0605-1704-3807_SM">
            <a:extLst>
              <a:ext uri="{FF2B5EF4-FFF2-40B4-BE49-F238E27FC236}">
                <a16:creationId xmlns:a16="http://schemas.microsoft.com/office/drawing/2014/main" id="{781D15FD-F10C-CA4A-96D8-D0436F97DB5C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9943" y="1142820"/>
            <a:ext cx="3517430" cy="329473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19D15C7-DF02-A747-8BC9-09C30488B4D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12280" y="3886560"/>
              <a:ext cx="8048160" cy="17863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19D15C7-DF02-A747-8BC9-09C30488B4D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302920" y="3877200"/>
                <a:ext cx="8066880" cy="18050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8DAF361-4BF9-0547-AB07-5799AFF0AF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4110443"/>
      </p:ext>
    </p:extLst>
  </p:cSld>
  <p:clrMapOvr>
    <a:masterClrMapping/>
  </p:clrMapOvr>
  <p:transition spd="slow" advTm="299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=vs8F_g3MGtM&amp;t=2s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5905" y="595753"/>
            <a:ext cx="31226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Doubling</a:t>
            </a:r>
          </a:p>
        </p:txBody>
      </p:sp>
      <p:pic>
        <p:nvPicPr>
          <p:cNvPr id="9220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D263F853-81F4-B54C-9D08-D34536F3E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2778" y="1719646"/>
            <a:ext cx="2680463" cy="201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4632647" y="4098995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£1</a:t>
            </a:r>
          </a:p>
        </p:txBody>
      </p:sp>
      <p:pic>
        <p:nvPicPr>
          <p:cNvPr id="7" name="Picture 4" descr="New £1 coin: Seven things you might not have noticed that make it safer |  The Independent | The Independent">
            <a:extLst>
              <a:ext uri="{FF2B5EF4-FFF2-40B4-BE49-F238E27FC236}">
                <a16:creationId xmlns:a16="http://schemas.microsoft.com/office/drawing/2014/main" id="{F71BBD91-3E37-1C48-BEC5-3414FE32F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8285" y="1719646"/>
            <a:ext cx="2680463" cy="201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B2CF5B-352C-3544-8FBA-FD7FB3E1AF65}"/>
              </a:ext>
            </a:extLst>
          </p:cNvPr>
          <p:cNvSpPr txBox="1"/>
          <p:nvPr/>
        </p:nvSpPr>
        <p:spPr>
          <a:xfrm>
            <a:off x="4632647" y="4098995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£2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5777C37-BB88-1A48-92F2-9517EDE6D3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5682544"/>
      </p:ext>
    </p:extLst>
  </p:cSld>
  <p:clrMapOvr>
    <a:masterClrMapping/>
  </p:clrMapOvr>
  <p:transition spd="slow" advTm="22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/>
      <p:bldP spid="26" grpId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263855" y="241300"/>
            <a:ext cx="11466183" cy="6402388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https://</a:t>
            </a:r>
            <a:r>
              <a:rPr lang="en-GB" dirty="0" err="1"/>
              <a:t>www.youtube.com</a:t>
            </a:r>
            <a:r>
              <a:rPr lang="en-GB" dirty="0"/>
              <a:t>/</a:t>
            </a:r>
            <a:r>
              <a:rPr lang="en-GB" dirty="0" err="1"/>
              <a:t>watch?v</a:t>
            </a:r>
            <a:r>
              <a:rPr lang="en-GB" dirty="0"/>
              <a:t>=vs8F_g3MGtM&amp;t=2s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5905" y="595753"/>
            <a:ext cx="31226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dirty="0">
                <a:latin typeface="Comic Sans MS" panose="030F0902030302020204" pitchFamily="66" charset="0"/>
              </a:rPr>
              <a:t>Doubling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0446C5-C6F1-914C-B12F-3A6B16BA33C8}"/>
              </a:ext>
            </a:extLst>
          </p:cNvPr>
          <p:cNvSpPr txBox="1"/>
          <p:nvPr/>
        </p:nvSpPr>
        <p:spPr>
          <a:xfrm>
            <a:off x="4632647" y="4281265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£2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B2CF5B-352C-3544-8FBA-FD7FB3E1AF65}"/>
              </a:ext>
            </a:extLst>
          </p:cNvPr>
          <p:cNvSpPr txBox="1"/>
          <p:nvPr/>
        </p:nvSpPr>
        <p:spPr>
          <a:xfrm>
            <a:off x="4565905" y="4281265"/>
            <a:ext cx="292670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>
                <a:latin typeface="Comic Sans MS" panose="030F0902030302020204" pitchFamily="66" charset="0"/>
              </a:rPr>
              <a:t>£4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B54D5F-52A4-F14B-835B-0D64496B7B7A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2213174" y="1365194"/>
            <a:ext cx="3479399" cy="309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7E3048-BBBA-AE46-9631-749F0442B3BE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25" b="4108"/>
          <a:stretch>
            <a:fillRect/>
          </a:stretch>
        </p:blipFill>
        <p:spPr bwMode="auto">
          <a:xfrm>
            <a:off x="7085212" y="1182925"/>
            <a:ext cx="3479399" cy="309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9CD217-C6A1-A842-82AE-C875DF751D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6177817"/>
      </p:ext>
    </p:extLst>
  </p:cSld>
  <p:clrMapOvr>
    <a:masterClrMapping/>
  </p:clrMapOvr>
  <p:transition spd="slow" advTm="266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/>
      <p:bldP spid="26" grpId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1699326" y="712007"/>
            <a:ext cx="2663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97DD18-FCE8-2E4E-BC9C-C4C99E1A7F4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7849" y="520700"/>
            <a:ext cx="3685032" cy="5715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499E419-8D45-E649-95FB-B4002302FFA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285160" y="1140480"/>
              <a:ext cx="2792880" cy="9759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499E419-8D45-E649-95FB-B4002302FFA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75800" y="1131120"/>
                <a:ext cx="2811600" cy="9946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BC9EB6C-ADC5-4449-908C-101B8A3E07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9365663"/>
      </p:ext>
    </p:extLst>
  </p:cSld>
  <p:clrMapOvr>
    <a:masterClrMapping/>
  </p:clrMapOvr>
  <p:transition spd="slow" advTm="511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0.9|0.9|1|0.9|0.9|1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4.8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7.8|0.9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.1|4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3.3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3.8|7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.2|7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.9|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2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177</Words>
  <Application>Microsoft Macintosh PowerPoint</Application>
  <PresentationFormat>Widescreen</PresentationFormat>
  <Paragraphs>77</Paragraphs>
  <Slides>17</Slides>
  <Notes>15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Office Theme</vt:lpstr>
      <vt:lpstr>Thursday 4th  February 2021</vt:lpstr>
      <vt:lpstr>L.O: To double coin values.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29th January 2021</dc:title>
  <dc:creator>Zoe Bagley</dc:creator>
  <cp:lastModifiedBy>Zoe Bagley</cp:lastModifiedBy>
  <cp:revision>55</cp:revision>
  <cp:lastPrinted>2021-01-30T15:16:21Z</cp:lastPrinted>
  <dcterms:created xsi:type="dcterms:W3CDTF">2021-01-27T10:40:33Z</dcterms:created>
  <dcterms:modified xsi:type="dcterms:W3CDTF">2021-02-02T15:30:29Z</dcterms:modified>
</cp:coreProperties>
</file>