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tags/tag1.xml" ContentType="application/vnd.openxmlformats-officedocument.presentationml.tags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2">
      <inkml:brushProperty name="width" value="0.05292" units="cm"/>
      <inkml:brushProperty name="height" value="0.05292" units="cm"/>
      <inkml:brushProperty name="color" value="#002060"/>
    </inkml:brush>
  </inkml:definitions>
  <iact:action type="add" startTime="27561">
    <iact:property name="dataType"/>
    <iact:actionData xml:id="d0">
      <inkml:trace xmlns:inkml="http://www.w3.org/2003/InkML" xml:id="stk0" contextRef="#ctx0" brushRef="#br0">20556 9796 0,'24'0'149,"23"0"-131,-23 0-3,23 0-11,-23 0 3,-1 0 9,1 0-8,23 0 7,0 0-7,0 0 7,24 0-7,-47 24-1,-1-24 2,1 0-2,23 23 0,-23-23 2,-1 0 8,1 0 13,0 0-22,-1 0 6,1 0-6,-1 0 1,1 0-3,0 0 2,-1 0 0,1 0 0,-1 0 9,1 0 4,0 0-13,-1 0 8,1 0-8,-1 0-1,1 0 1,23 0 0,0 0-1,1 0 10,-25 0-10,24 0 8,-23 0-7,0 0 8,-1 0-8,1 0-2,-1 0 11,1 0-10,0 0 1,23 0-1,0 0 10,-23 0-11,-1 0 11,1 0-11,-1 0 10,25 0-8,-1 0 15,-24 0-15,25 0 16,-25 0-16,1 0 9,-1 0-5,1 0 28,0 0-24,-1 0-9,1 0 1,-1 0-1,1-23 2,47 23-3,-24 0 3,-23 0-2,23 0 1,-24 0 8,25 0-8,-25 0 22,1 0-14,-1 0 0,1 0 7,0 0-16,-1-24 0,1 24 2,-1 0-2,1 0 10,0 0-2,-1 0 23</inkml:trace>
    </iact:actionData>
  </iact:action>
  <iact:action type="add" startTime="32081">
    <iact:property name="dataType"/>
    <iact:actionData xml:id="d1">
      <inkml:trace xmlns:inkml="http://www.w3.org/2003/InkML" xml:id="stk1" contextRef="#ctx0" brushRef="#br1">22279 7884 0,'0'-23'69,"0"-1"-46,24 24 0,-24-24-16,0 1 56,0-1-49,0 1 17,0-1-14,0 0-3,0 1 26,0-1-25,-24 24 16,1-23-15,23-1 7,-24 24-17,0 0 11,24-24-10,-23 24 8,-1 0 24,1 0-23,23-23-8,-24 23 14,0-24-14,1 24 24,-1 0-25,1 0 9,23-23-9,-24 23 1,0 0-1,24-24 11,-23 24-5,-1 0-5,1 0 9,-1 0 44,0 0-29,1 0 29,-1 0-38,1 0 8,-1 0 8,0 24-23,24-1-2,0 1 11,-23-24-19,-1 0 19,24 23-19,0 1 2,-23 0 7,23-1 1,0 1-8,-24-24 23,24 23-24,0 1 17,-24 0-1,24-1-7,0 1-9,0-1 8,0 1-7,0 0 0,0-1 17,0 1-19,0-1 25,0 1-24,-23 0 12,23-1-6,0 1-5,0-1 14,0 1-13,0 0-3,0-1 10,0 1-8,0-1 8,0 1-9,0 0 9,0-1 0,0 1-10,0 0 19,0-1-18,0 1 17,0-1-9,0 1-7,0 0 38,0-1-8,0 1 1,0-1-24,0 1 2,0 0 21,0-1-15,0 1 16,0-1-23,0 1-2,0 0 18,0-1-23,23-23 4,1 0 4,-24 24 8,24-24-20,-1 23 11,1-23-1,-1 0 16,1 0-8,0 0 16,-1 0-23,1 0 7,-1 0 23,-23-23-38,24 23 0,0 0 22,-24-24-22,23 24 0,-23-23 9,24 23-11,-1-24 41,1 24-33,-24-24 3,24 1 14,-1 23 8,-23-24-32,24 24 0,-24-23 1,0-1 31,23 0-22,-23 1-3,24 23 9,-24-24-15,0 1 15,0-1-7,0 0 7,0 1-1,0-1 49,0 1-56,0-1 10,0 0-19,0 1 26,0-1-2,0 0 40,24 24-48,-24-23-5,0-1-2,23 24 1,-23-23-8,0-1 8,0 0 6,24 24-15,-24-23 241</inkml:trace>
    </iact:actionData>
  </iact:action>
  <iact:action type="add" startTime="60054">
    <iact:property name="dataType"/>
    <iact:actionData xml:id="d2">
      <inkml:trace xmlns:inkml="http://www.w3.org/2003/InkML" xml:id="stk2" contextRef="#ctx0" brushRef="#br2">24356 9395 0,'24'0'230,"-1"0"-214,1 0-10,-1 0 3,1 0 22,0 0-23,-1 0 17,1-24-4,-1 24-4,1-23 59,-24-1-58,24 1-13,-24-1 3,0 0 0,0 1-1,23-48 1,-23 24 1,24 23-3,-24-47 2,0 24 0,0 0 8,0 23-9,0 1 25,0-1-8,0 0-10,0 1 9,0-1 1,0 1-2,0-1-6,0 0 7,0 1 40,0 46 238,0 1-285,0 0-9,0-1 17,0 1-9,0-1 16,0 1-15,0 0-9,0-1 17,0 1-17,0-1 10,0 1-11,0 0 2,0-1 8,0 1-9,0-1 17,0 1-16,0 0 7,0-1 15,0 1-13,0 0 13,0-1-23,0 1 1,23-24 1,-23 23 7,0 1-10,0 0 33,0-1-23,0 1-1,24-1 24,-24 1-16,0 0 24,0-1-17,24-23-6,-1 0-17,1 0 1,-1 0 7,1 24-7,0-24 16,-1 0-7,1 0-10,-1 0 30,1 0-30,0 0 18,-1 0-19,1 0 2,-24-24 1,23 24-2,1-23 1,0-1 17,-1 0-12,1 24 2,-24-23 3,0-1-3,23 24-8,-23-23 9,24-1 14,-24 0-23,0 1 9,0-24-8,0-1 7,0 1-8,0 0 9,0 23-1,0 1-8,0-1 2,0 0-2,0 1 2,0-1-2,0 1 2,0-1-2,0-23 9,0 23-8,0-23 7,0 23-6,0 1 13,0-1-6,-24 1 7,24-1-16,0 0 1,0 1 10,0-1-13,0 1 19,0-1-17,0 0 8,0 1 10,0-1-18,0 1 16,0-1-16,0 0 0,0 1 10,0-1 6,-23 24 0,23-23 8,0-1-15,0 0 14,0 72 181,0-1-197,0 0-7,0-23 1,0 23 0,0-24 0,0 25 0,0-1-1,0-24 1,0 25 0,0-25 0,0 1 0,0-1-1,0 1 9,0 0-9,0-1 0,0 1 9,0 23-8,0-23 8,0 23-8,0 0 10,23-23-14,-23-1 5,0 24-2,24-47 1,-24 48-1,0-25 0,24 1 2,-24 0-2,0-1 1,0 1 8,0-1 0,0 1 6,0 0-6,0-1-7,23 1 22,-23-1-25,24 1 10,-24 0 0,23-1-9,-23 1 17,0-1 7,24-23-15,0 0-2,-1 0 17,1 0-21,-1 0 4,1 0-7,0 0 1,-1 0 8,1 0-9,-1 0 1,1 0 23,0 0-15</inkml:trace>
    </iact:actionData>
  </iact:action>
  <iact:action type="add" startTime="64146">
    <iact:property name="dataType"/>
    <iact:actionData xml:id="d3">
      <inkml:trace xmlns:inkml="http://www.w3.org/2003/InkML" xml:id="stk3" contextRef="#ctx0" brushRef="#br2">24899 8758 0,'0'-24'44,"23"24"-28,1 0 1,0-24-11,-1 24 4,1-23-3,-1 23 1,1-24-2,23 24 2,-23 0 0,-1 0 0,1 0 0,23-23-1,-23 23 0,-1 0 2,1-24-1,0 24-1,23-24 1,-24 24 8,1 0-9,0 0 2,-1-23-2,1 23 0,-1 0 17,1 0-1,0 0 0</inkml:trace>
    </iact:actionData>
  </iact:action>
  <iact:action type="add" startTime="65268">
    <iact:property name="dataType"/>
    <iact:actionData xml:id="d4">
      <inkml:trace xmlns:inkml="http://www.w3.org/2003/InkML" xml:id="stk4" contextRef="#ctx0" brushRef="#br2">26692 9253 0,'0'-23'114,"24"23"-106,0-24 0,-24-23 0,47 23-2,-47 1 3,23-25-1,1 1-1,0 24 0,-24-25 3,23-22-4,1-1 3,-24 47-2,23-47 0,1 1 1,-24 46 0,0-23 0,24 0-1,-24 23 1,0 0 1,0 1-2,0-1 10,0 1-10,23 23 1,-23-24-2,0 0 20,0 1-20,0-1 9,0 1-6,0-1-3,0 0 12,0 1 4,0-1 55,0 48 16,0-1-86,0 1 16,0 23-14,0-23 7,0-1-10,0 1 5,0 0-5,0-1 0,0 24 2,0 24-1,0-47 2,0 23-2,24 0 2,-24-23-2,0 23 1,24-23-1,-24-1 2,0 1 6,0-1-8,23-23 1,-23 24 24,0 0-25,0-1 9,0 1-1,0-1-8,0 1 25,0 0-17,24-24 0,-24 23-7,23 1 0,-23-1-1,0 1 9,24-24-8,-24 24-1,0-1 24,0 1-7,24-24 22,-1 0-30,-23-24-9,24 24 1,-1-23-1,1-25 2,0 25-2,-24-1 1,0 1 0,23-1-1,-23 0 10,24 24-9,-24-23-2,0-1 17,23 24-14,-23-23-2,24 23 0,-24-24 2,24 24 6,-24-24-7,0 1-1,0-1 17,23 1-16,-23-1-1,24 24 2,-24-24 13,23 1-14,1 23-1,0-24 10,-24 1-11,23 23 18,1-24-17,-24 0 9,23 24 0,-23-23-9,24 23 1,0 0 16,-1-24-18,1 24 12,-24-23-12,23 23 1,1 0 1,0 0 9,23-24-10,-24 24 0,1 0 1,23 0 1,0 0 5,-23 0 3,0 0-1,-1 0 15,-46 0 106,-1 0-129,0 0 8,1 0-8,-1 0 7,1 0-8,-1 0 9,0 0 0,1 0-8,-1 0 22,1 0-14,-1 0 8,0 0-18,1 0 11,-1 0 6,1 0-8,23 24 1,-24-1-9,0-23 1,1 0 0,23 24-1,-24-1 9,1-23-8,23 24 8,-24-24-1,0 24-7,1-1 7,-1-23 7,24 24 3,-23-24-8,23 23-12,0 1 21,0 0-21,-24-1 11,24 1 15,0-1-15,0 1 37,0 0-22,24-24 8,-1 0-31,1 0 24,-1 0-26,1 0 10,0 0 0,-1 0-9,1 0 19,-1 0-21,1 0 2,0 0 25,-1 0-8,1 0 14,-1 0-23,1 0 16,0 0 7,-1 0-22,1 0 0,-24 23-10,23-23 2,1 0 16,-24 24-9,0-1 48,0 1-24,0 0-32,0-1 1,0 1 7,0-1-6,24 1 7,-24 0 0,0-1 6,0 1-6,0 0-9,0-1 16,0 1-7,-24-24-8,0 0 0,24 23-2,-23 1 1,-1 0 10,1-24-10,-1 0 10,0 0-3,1 23-6,-1-23 7,1 0-5,-1 0 19,0 0-13,1 0-1</inkml:trace>
    </iact:actionData>
  </iact:action>
  <iact:action type="add" startTime="69375">
    <iact:property name="dataType"/>
    <iact:actionData xml:id="d5">
      <inkml:trace xmlns:inkml="http://www.w3.org/2003/InkML" xml:id="stk5" contextRef="#ctx0" brushRef="#br2">26881 7672 0</inkml:trace>
    </iact:actionData>
  </iact:action>
  <iact:action type="add" startTime="70482">
    <iact:property name="dataType"/>
    <iact:actionData xml:id="d6">
      <inkml:trace xmlns:inkml="http://www.w3.org/2003/InkML" xml:id="stk6" contextRef="#ctx0" brushRef="#br2">24545 8120 0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act:action type="add" startTime="40259">
    <iact:property name="dataType"/>
    <iact:actionData xml:id="d0">
      <inkml:trace xmlns:inkml="http://www.w3.org/2003/InkML" xml:id="stk0" contextRef="#ctx0" brushRef="#br0">3234 9489 0,'23'0'206,"1"0"-181,-1 0-19,1 0 1,23 0 2,-23 0-3,-1 0 3,1 0-1,23 0-1,-23 0 1,-1 0 0,1 0-1,0 0 2,-1 0 7,1 0-10,-1 0 2,1 0 10,0 0-13,-1 0 11,1 0-8,-1 0-1,1 0 1,0 0-1,-1 0 10,1 0 0,-1 0-3,1 0 9,0 0-16,-1 0 1,1 0 0,-1 0-1,1 0 1,0-23 0,-1 23 0,1 0 1,23 0-3,-23 0 10,-1 0-9,1 0 1,-1 0 0,25 0-1,-1 0 9,-24 0-8,25-24-1,-1 24 1,-24 0 1,48 0-3,-24 0 3,-23-23-2,23 23 0,-23 0 1,23 0 0,0 0 1,0 0 5,-23 0-4,0 0-4,-1 0 2,1 0 0,23 0-1,-23 0 2,-1 0-2,1 0 2,-1 0-2,-23-24-1,48 24 3,-25 0-2,24 0 9,1 0-1,-1-24-6,-24 24-3,25 0 3,-1 0-2,-24 0 2,25 0-2,-25 0 1,24 0-1,1 0 1,-25 0 8,1 0-8,-1 0 23,1 0-8,0 0-8,23 0 9,-24 0-17,25 0 0,-1 0 1,-24 0 1,25 0-2,-25 0 1,1 0 0,-1 0-1,1 0 2,0 0 13,-1 0-6,1 0-1,-1 0-7,1 0-2,23 0 11,-23 0 0,-1 0-11,1 0 3,0 0-3,-1 0 2,1 0 8,-1 0-7,1 0-3,0 0 2,23 0-1,-24 0 1,48 0-1,-23 0 1,22 0 9,-46 0-10,0 0 3,-1 0-4,1 0 9,-1 0-7,1 0 7,0 0 1,-1 0-2,1 0 26,-1 0-8</inkml:trace>
    </iact:actionData>
  </iact:action>
  <iact:action type="add" startTime="42702">
    <iact:property name="dataType"/>
    <iact:actionData xml:id="d1">
      <inkml:trace xmlns:inkml="http://www.w3.org/2003/InkML" xml:id="stk1" contextRef="#ctx0" brushRef="#br0">6514 7695 0,'0'-23'295,"0"-1"-282,0 1-3,0-1 19,0 0-21,-24 24-1,24-23 19,0-1-12,0 1-7,-23-1 24,23 0-24,0 1 40,0-1-24,0 0 25,0 1-26,-24 23-15,1-24 10,-1 24-3,0 0 18,1 0 61,-1 0-86,1 0 71,-1 0-61,0 0 5,1 0 39,-1 0-38,1 0 9,-1 0-25,0 0 10,1 0 5,-1 0-14,1 0 22,-1 0-21,0 0-2,1 0 71,-1 0-71,1 0 17,-1 0 0,0 0-2,1 0 16,-1 0-27,24 24 11,-23-1-16,23 1 1,-24 23 1,0-23 9,24 0-11,0-1 11,0 1-10,0-1 1,0 1 7,-23 0-6,23-1 8,0 1-12,-24-1 2,24 1 10,0 0-2,-23-24 0,23 23-7,0 1 8,0-1-9,0 1 9,-24-24-1,24 24-7,0-1 46,0 1-46,0-1 7,0 1 1,0 0-9,0-1 9,0 1-9,0-1 1,0 1 24,0 0-24,0 23 8,0-24-10,0 25 9,0-25-6,0 1 6,24 0-8,-24-1 2,0 1 6,0-1 0,23 1 9,-23 0-9,24-24 0,-24 23 2,0 1 6,0-1-1,23-23 25,1 0-7,0 0-3,-1 0 10,1 0-40,-24 24 1,23-24 0,1 0 0,0 0-1,-1 0 17,1 0-16,-1 0 7,1 0-7,0 0 15,-1 0-16,1 0 9,-1 0 8,1 0-16,0 0 37,-1 0-6,1 0 8,-1 0 22,1 0-37,-24-24-25,0 1 8,24-1 8,-24 1 25,23-1-25,-23 0 15,0 1-14,24 23 6,-24-24-22,0 1 7,0-1 1,0 0 14,0 1 10,23 23-18,-23-24-14,0 0 8,24 1-9,-24-1 33,0 1-26,0-1 48,0 0 1,0 1-40,24 23 7,-24-24-21,0 1 13,23 23 10,-23-24-25,0 0 9,0 1 15</inkml:trace>
    </iact:actionData>
  </iact:action>
  <iact:action type="add" startTime="57061">
    <iact:property name="dataType"/>
    <iact:actionData xml:id="d2">
      <inkml:trace xmlns:inkml="http://www.w3.org/2003/InkML" xml:id="stk2" contextRef="#ctx0" brushRef="#br1">3918 4721 0,'24'0'145,"-1"0"-129,1 0 0,-1 0-7,1-24-3,0 24 2,-1-23-1,1 23 1,-1 0 0,1 0-1,-24-24 1,24 24 9,-1 0-10,-23-23 9,0-1-8,24 24-1,-1-24 2,1 1-4,-24-1 3,24 1 9,-24-1-10,23 24 1,-23-24 15,24 24-15,-24-23-1,23-1 17,1 24-16,-24-23 6,24-1 4,-1 24-4,-23-24 1,24 1 1,-1-1 9,1 24-4,0-24-13,-1 24 0,-23-23-2,24 23 3,-1 0-2,1-24 9,0 24-7,-1 0 6,1 0 16,-1 0-23,1 0 8,0 0-8,-1 0-2,1 0 18,-1 0-17,1 0 24,0 0-15,-1 0-1,-23 24 8,24-24-15,-1 23 7,-23 1 33,0-48 160,-23 1-200,-1-1 15,1 1-14,-1 23-4,24-24 3,-24 24 10,24-24-12,-23 24 3,23-23-3,-24 23 18,24-24-8,-23 24-9,-1 0 1,24-23 7,-24 23 0,1 0-5,-1 0 20,1 0-22,-1 0-2,0 0 26,1 0-25,-1 0 17,1 0-9,-1 0 1,24 23-9,-24-23 39,24 24-38,-23-24 9,23 23-11,0 1 10,0 0-7,0-1-2,0 1 0,0-1 1,0 1-1,0 0 2,0 23-2,0-23 1,0 23-1,0-24 1,0 25 0,0-1 1,0-24 7,0 1-10,0 0 11,0-1-2,23 1-9,1-24 11,23 23-9,-47 1-1,24-24 1,-1 0-1,1 24 2,0-24 8,-1 0-12,1 0 19,23 0-16,0 0 7,-23 0-8,23 0 10,-23 0-10,23-24 10,-24 24-11,-23-24 3,24 1 5,0-1 3,-24-23-11,0 23 2,23 1 0,1-24-1,-1-1 1,-23 1-1,0 24 3,24-25-4,-24 25 3,0-1-2,0 0 8,0 1-7,0-1 9,0 1-10,0-25 0,0 25 0,0-1 1,0-23 1,0 23-2,0 1 2,0-24-3,0 23 3,-24 0-2,24-23 0,-23 47 2,23-47-2,0 0 1,0 23-1,-24 1 1,24-1-1,0-23 2,-23 23-2,23 1 1,0-1 0,0 0 1,0 1 13,0-1 1,0 0 70,0 72 38,0-25-123,0 48 1,0 24-2,0-1 0,0-23 0,0 0 3,0 23-4,0-47 4,0 24-3,0-24 0,0 0 0,0 1 1,0-1 0,0 0 8,23-23-9,-23-1 2,0 1-2,24 0 8,-24-1-6,0 1-2,0-1 9,23-23 0,-23 24-2,24-24 1,-24 24-7,24-24 17,-1 0 35,1 0-44,-1 0 7,25 0-15,-25 0 9,24 0-10,-23-24 0,0 0 0,-1 24 1,1-23 10,-1 23-12,1-24 1,-24 1 1,24 23 0,-1-24 8,-23 0-9,24 1 1,-24-1-1,23 1 2,1-1 5,-24-23-5,24 47-2,-24-24 2,23 24-2,-23-24 1,24 24-1,-24-23 1,23-1 8,1 1-10,0 23 11,-1 0-10,1 0 0,-1 0 9,1 0-8,0 0 9,-1 0-10,1 0-1,23 0 11,-23 0-1,23 0-8,-47 23-2,47 1 2,-23-24 0,-1 47-1,1-47 2,-1 24-2,1-1 24,0 1-5,-1-24 17,-23-24 27,-23 24-62,-1-23 0,24-1-1,-24 0 1,1 1 1,-1-1-2,-23-23 0,0 47 0,23-24 2,24 1-2,-47-1 1,0 24 9,23 0-10,1 0 2,-1 0-3,0 0 2,24-23 8,-23 23-9,-1 0 1,1 0 8,-1 0 8,0 0-18,1 0 18,-1 0-9,1 23-8,-1 1 1,24-1 1,-24 1-3,1 0 3,-1-1-2,24 1 1,-23-1 0,-1 1 0,24 0 8,0-1-1,-24-23-7,24 24-2,0 0 2,0-1 1,0 24 7,0-23-9,0 23 1,0 0 0,0-23-1,0 23 1,0 0-1,24-23 2,0 47-2,-24-48 0,23 1 2,1 0-2,-24 23 0,23-47 1,1 23 8,0 1-8,-1-24 15,1 0-15,-1 0-1,1 0 9,0 0-9,23 0 9,-24 0-8,25 0 7,-1 0-7,-24-47 0,1 0-1,23 23 2,0 0-1,-47 1 0,48-24-2,-1 23 2,-24 0 0,-23-23 0,24 24-1,23-25 0,-47 25 2,24-24-2,-1 23 10,-23 0-10,24 1 0,-24-1 2,0 1 7,0-25-1,0 25-9,0-1 2,0 0 0,0 1 0,0-1-1,0 1 1,0-1 0,0 0 0,0 1 16,0-1 7,0 1-9,0-1 25,24 24 147,-1 0-179,24 0-8,1 0 10,-25-24-11,1 24 2,23 0 1,-23-23 6,23 23-8,-23 0 24</inkml:trace>
    </iact:actionData>
  </iact:action>
  <iact:action type="add" startTime="62632">
    <iact:property name="dataType"/>
    <iact:actionData xml:id="d3">
      <inkml:trace xmlns:inkml="http://www.w3.org/2003/InkML" xml:id="stk3" contextRef="#ctx0" brushRef="#br1">7907 4815 0,'47'-23'322,"0"-24"-314,-23-1 1,-1 1-3,48-24 3,-47 24-1,-1 47-1,1-47 1,-24 23 7,23 1 0,-23-1-7,0 1 1,24 23-2,-24-24 1,0 0-1,0 1 2,24 23-2,-24-48 0,23 48 1,-23-23 0,0-1 7,0 1 1,24 23 0,-24-24 62,0 48 44,0 23-114,0 0 1,0 48-3,0-25 2,0 1 1,0 0-3,0 0 3,0 0-2,0-48 0,0 24 2,0 24-2,0-24 9,0-23-8,0 0 7,0-1-8,0 1 48,-24-24 23,24-47-63,0 23-7,0-23-2,0-24 3,0 47-1,0-23 0,0 0-1,0 23 2,0-23-2,24 0 0,-24 23 1,0-23 0,23 24 1,-23-1 6,24-23-8,0 47 2,-24-24 6,0 1-8,23 23 1,1-24 0,-1 0 7,-23 1-7,24 23-1,0-24 10,-24 0-1,23 24-9,1 0 15,-1 0-14,-23-23-1,24 23 10,0-24-9,-1 24-2,1 0 4,-1 0-4,1 0 3,23 0-2,-23 0 9,23 0-9,-23 0 9,-1 0-8,1 0 23,-1 0 1,-23 24 13,0 23-30,0-23-8,0-1 1,0 25 0,0-25 0,0 24 1,0-23-3,0 23 3,0-23-2,0-1 1,0 25-1,0-25 1,0 1 8,0-1-9,0 1 10,0 0-10,0-1 0,24 1 24,-24-1-7,24-23-9,-1 0-8,1 0 9,-1 0-7,1 0 13,0 0 40,-1 0-31,-23-23-24,0-1 2,24-23-2,-1 0 1,1 23-1,-24 1 1,0-25 0,24 48 0,-24-23 0,0-1-1,0 1 1,23 23 8,-23-24-8,24 0 1,-1 24-4,1-47 5,0 24-4,23-1 1,-24 0 0,25 1 2,-25-1-2,-23 0 1,47 24 1,-23-23-2,0-1 9,-1 24-9,1-23 10,-1 23 13,1 0-15,0 0 9,-1 0-16,1 0-1,-1 0 1,25 0 7,-25 0 1,1 0-1,-48 0 195,1 0-195,-25 0 1,25 0-1,-24-24 1,23 24-9,-23 0 9,23 0-9,1 0 8,-1 0-7,0 0 8,1 0-8,-1 0-1,1 0 9,-1 0-9,0 0 17,1 0-16,-1 0 9,1 0 4,-1 24 3,24-1-16,0 1 7,-24-1-9,24 1 11,0 23-8,-23-23-3,23 23 2,0-23-1,0 23 1,0 0-1,0-23 1,-24 23 0,24 0 0,0-23-1,0-1 2,0 1-3,0 0 12,0-1-12,0 1 11,0-1-10,24 1 1,-1 0 23,1-24-16,-24 23-7,24-23 6,-1 0-4,1 0-4,23 0 10,-23 0-8,46 0-1,-22 0 0,-25 0 2,24 0-2,-23 0 1,0 0 0,-1 0 0,1 0-1,-1-23 19,-23-1-21,24-23 3,-24 0 0,0 23 0,0-23 0,0 0 7,0-1 1,0 25 6,0-1-12,0 1 11,0-1-5,0 0 0,0 1 23,0-1-16,0 1 31,0-1-47,-24 0 9,24 1 8,0-1-8,0 0 21,0 1-13,24 23 394,0-24-402,-1 24-1,1-23-8,-1 23 0,-23-24 2,24 24 6,0 0-5,-1-24 10,1 1-11,-1 23-2,1-24 9,0 1-9,-24-1 1,23 24 0,1 0-1,-24-24 2,0 1-3,23 23 4,1-24 5,0 1 0,-24-1-8,23 24 10,-23-24-10,0 1 0,24 23 1,-24-24 23,0 1-16,0-1-7,0 0 16,0 1-16,0-1 30,0 1-22,0-1-8,0 0 15,0 1-16,0-1 2,0 1-3,0-1 2,0 0 9,0 1-3,0-1 41,0 71 139,0 1-180,0-1-6,0 0-1,0 0 1,0 24 0,0-47 0,0 46-1,0-22 1,0 22 0,0-22 0,0-1 0,0 24-1,23-1 1,-23 1 0,0 0-1,24-24 1,-24 24-1,0-47 1,0 47 0,0-48 0,24 1 0,-24-1 0,0 1-1,23 0 19,-23-1-5,0 1 18,24-1-1,-24 1-30,23 0 24,-23-1-26,24-23 2,-24 24 16,47-24-17,-23 23 0,-24 1 2,23-24-2,1 0 3,0 24 4,-1-24 24,1 0-30,-1 0 15,1-24-6,0-23-10,-24 23 1,23 1 0,1-25-1,-1 1 2,1 47-3,-24-47 2,24 0-1,-1 47 1,-23-24 0,24 1-1,-24-1 40,0 0-1</inkml:trace>
    </iact:actionData>
  </iact:action>
  <iact:action type="add" startTime="68959">
    <iact:property name="dataType"/>
    <iact:actionData xml:id="d4">
      <inkml:trace xmlns:inkml="http://www.w3.org/2003/InkML" xml:id="stk4" contextRef="#ctx0" brushRef="#br1">9983 3895 0,'0'-24'14,"24"24"156,0 0-162,-1 0 7,1 0-7,-1 0 0,25 0 0,-1 0 8,0 0-9,0 0 9,-23 0-9,-1 0 1,1 0-1,0 0 3,-1 0-4,1 0 10,-1 0 0,1 0-1,0 0-7,-1 0 40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7T18:54:07.14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  <inkml:brushProperty name="color" value="#002060"/>
    </inkml:brush>
  </inkml:definitions>
  <iact:action type="add" startTime="42214">
    <iact:property name="dataType"/>
    <iact:actionData xml:id="d0">
      <inkml:trace xmlns:inkml="http://www.w3.org/2003/InkML" xml:id="stk0" contextRef="#ctx0" brushRef="#br0">9275 17209 0,'0'-24'22,"0"0"15,0 1 2,24 23-7,0 0-16,-1 0 31,1 0-33,-1 0 2,1 0-8,0 0-1,23 0 9,-24 0-1,1 0-6,0 0-3,-1 0 9,1 0-7,-1 0 9,1 0-10,0 0 1,-1 0 7,1 0-7,-1 23 8,1-23-9,0 0 1,-1 0 7,1 24-8,-1-24 17,1 0-16,0 0-1,23 0 10,-24 0-10,48 0 2,-24 0-2,-23 0 1,23 0 0,-23 0-2,-1 0 10,1 0-8,0 0 30,-1 0-5,1 0-11,-1 0 1,1 0-16,0 0 40,-1 0-30,1 0 4,-1 0-5,1 0-8,23 0 8,-23 0-2,-1 0 2,1 0 9,0 0-17,23 0 6,-24 0-7,1 0 1,0 0-1,-1 0 9,1 0-9,-1 0 2,1 0 6,0 0 9,-1 0 15,1 0-32,-1 0 8,1 0 0,0 0-5,-1 0 19,1 0-13,-1 0 0,1 0 0,0 0-10,-1 0 2,24 0 1,-23 0 7,0 0-10,-1 0 2,1 0 27,-1 0-22,1 0 16,0 0-13,-1 0 7,1 0 40,-1 0-56,1 0 9,0 0-9,-1 0 9,1-24-9,-1 24 1,1 0 22,-24-23-22</inkml:trace>
    </iact:actionData>
  </iact:action>
  <iact:action type="add" startTime="44789">
    <iact:property name="dataType"/>
    <iact:actionData xml:id="d1">
      <inkml:trace xmlns:inkml="http://www.w3.org/2003/InkML" xml:id="stk1" contextRef="#ctx0" brushRef="#br0">10219 14730 0,'0'-24'278,"0"1"-263,0-1-7,0 1 9,0-1-2,0 0 2,0 1 19,0-1-28,0 0 8,0 1-1,0-1-7,-23 1 31,23-1-16,-24 24 0,24-24-8,-23 1 1,-1-1 1,0 24-11,1 0 26,23-23-26,-24 23 4,24-24 11,-23 24-14,-1 0 18,0 0-2,24-24-8,-23 24 9,-1 0-8,1 0 45,-1 0-30,0 0-1,1 0 25,-1 0-31,24 24 13,0 0-21,-23-24-7,23 23 21,-24-23-22,24 24 7,-24-24-7,24 23-1,0 1 26,-23 0-18,-1-24-9,24 23 1,0 1 11,0-1-12,-23-23 9,-1 24 9,24 0-16,0-1 16,0 1-16,0 0-2,-24-24 12,24 23-12,0 1 9,-23-1 16,23 1-23,0 0-1,0-1 10,0 1-10,-24-24 1,24 23 0,0 1 22,0 0-14,0-1-1,0 1-6,0-1 7,0 1-9,0 0-1,0-1 19,0 1-10,0-1 0,0 1-8,0 0 9,0-1-1,0 1-7,0-1 15,0 1-6,0 0-9,0-1 14,0 1-14,0-1 16,0 1-17,0 0 1,0-1 15,0 1 0,24-24 0,-24 23 1,23-23-16,-23 24 15,24-24 8,0 0 0,-1 0 8,-23 24-24,24-24-8,-1 0 24,1 0-7,0 0-1,-24 23-8,23-23-7,1 0 30,-1 0 25,1 0-49,0 0 2,-1 0 23,1 0 0,-24-23 7,23 23-38,1 0 22,-24-24-13,24 0 5,-24 1 25,23-1-16,-23 1 7,0-1-21,0 0-3,0 1 49,24-1-56,-24 1 16,0-1-15,0 0 0,0 1 7,0-1 9,0 1 29,0-1-43,23 0 6,-23 1 21,0-1-6,0 1-8,0-1-8,0 0 8,0 1 24,0-1-31,24 24-1,-24-23 1,0-1 7,0 0 0,0 1 62,0-1-77,24 24 14,-24-23 2,0-1 7,0 0 39</inkml:trace>
    </iact:actionData>
  </iact:action>
  <iact:action type="add" startTime="62660">
    <iact:property name="dataType"/>
    <iact:actionData xml:id="d2">
      <inkml:trace xmlns:inkml="http://www.w3.org/2003/InkML" xml:id="stk2" contextRef="#ctx0" brushRef="#br1">12603 16760 0,'0'24'214,"0"-1"-190,0 1-9,0-1 1,0 25-9,0-25 9,0 1 0,0-1-8,0 1 8,0 0-9,0-1 0,0 1 17,0 0-8,0-1 45,0 1-37,0-1-9,0 1 0,0 0 1,0-1 0,0 1-10,0-1 3,0 1 6,0 0-6,0-1 5,0 1-6,0-1 0,0 1 7,0 0-8,0-1 9,0 1-8,0-1-1,0 1 3,0 0-4,0-1 10,0 1-9,0-1 1,0 1 8,0 0-1,0-1 24,0 1 116</inkml:trace>
    </iact:actionData>
  </iact:action>
  <iact:action type="add" startTime="64515">
    <iact:property name="dataType"/>
    <iact:actionData xml:id="d3">
      <inkml:trace xmlns:inkml="http://www.w3.org/2003/InkML" xml:id="stk3" contextRef="#ctx0" brushRef="#br1">12343 16689 0,'24'0'108,"0"0"-99,-1 0-1,1 0-1,-1 0 3,25 0 4,-25 0-8,1 0 10,-1 0-9,1 0 1,23 0-1,0 0 10,-23 0-10,0 0 9,23 0-9,-24 0 9,1 0-9,0 0 8,-1 0-7,1 0 0,-1 0 16,1 0-16,0 0 38,-1 0-31</inkml:trace>
    </iact:actionData>
  </iact:action>
  <iact:action type="add" startTime="65692">
    <iact:property name="dataType"/>
    <iact:actionData xml:id="d4">
      <inkml:trace xmlns:inkml="http://www.w3.org/2003/InkML" xml:id="stk4" contextRef="#ctx0" brushRef="#br1">12296 17799 0,'24'0'5,"23"0"21,-23 0-20,-1 0 10,24 0-7,-23-24 5,0 24-7,-1 0 1,1 0 0,-1 0 8,1 0 0,0 0-9,-1 0 1,1 0 9,-1 0-1,1 0 0,0 0-11,-1 0 2,1 0 17,-1 0-17,1 0 10,0 0-2,-1 0-7,1 0 14,-1 0-6</inkml:trace>
    </iact:actionData>
  </iact:action>
  <iact:action type="add" startTime="66968">
    <iact:property name="dataType"/>
    <iact:actionData xml:id="d5">
      <inkml:trace xmlns:inkml="http://www.w3.org/2003/InkML" xml:id="stk5" contextRef="#ctx0" brushRef="#br1">14208 17539 0,'0'24'184,"47"-24"-167,-23 23-10,23-23 1,-24 0-1,25 0 1,22 0 0,-46 0-1,23 0 1,0 0-1,-47-23 1,48 23 0,-25-24 0,-23 0-1,24 1 2,-1 23-2,-23-24 1,24 1 8,0-1-1,-1 0-7,-23 1 0,24-1-1,23-23 0,-23 23 2,-24 1-2,47-1 1,-24-23 0,1 23 1,0 24-3,-1 0 4,1-23-4,-1 23 1,25-24 1,-25 24 8,24 0-9,-23 0 9,0 0-9,23 0 10,-24 0-11,1 0 3,0 0-2,-1 0 1,1 0 8,-1 0-9,-23 24 0,24-24 18,0 0-2,-24 23-15,23-23 30,-46 0 148,-1 0-171,0 0 1,1 0-9,-1-23 9,1 23-8,-1 0-1,-23 0 17,23 0-1,1-24-14,-1 24-2,0 0 30,1 0-5,-1 0-8,1 24 0,-1-24-19,24 23 12,-24-23-10,24 24 1,-23-24-1,23 24 1,0-1 8,-24 1-8,1-1 8,23 1-10,-24-24 2,24 24 9,0-1 13,0 1-7,-24-24-15,24 23 7,0 1-6,-23-24-3,23 24 2,0-1 0,0 1 0,0-1 8,0 1-10,0 0 11,0-1-9,0 1 0,0-1 14,0 1-5,0 0-3,0-1-7,0 1 9,0-1 9,23-23-20,-23 24 4,24-24 8,0 0-11,-1 0 1,-23 24 1,24-24-1,-1 0 2,1 0-1,0 0 0,-1 0-1,24 0 8,-23 0-7,0 0 9,-1 0-11,1 0 18,-1 0-16,1 0 7,0-24 9,-1 0-17,-23-23 9,0 24-9,24 23 2,-1-24 6,-23 0 0,0 1-7,24 23-1,-24-24 8,0 1-7,0-1 8,0 0-9,0 1 2,0-1-2,0 1 2,0-1-3,0 0 10,0 1-1,0-1 25,0 1-25,24-1-6,-24 0 7,0 1-11,0-1 11,23 1 1,-23-1-2,0 48 294,0-1-293,0 1-1,0-1-7,0 1 8,0 0-8,0-1-1,0 1 16,0-1-16,0 1 16,0 0-15,0-1-1,0 1 10,0-1-10,0 1 24,0 0 1,0-1 14,24-23 1,-24 24-32,0-1 7,23-23-6,1 24 16,-24 0-9,24-24-16,-1 23 8,1-23 17,-1 0-9,1 0-8,0 0 2,-1 0-10,1 0 16,-1 0-8,1 0 8,0 0 39,-24-23-54,0-1-1,0 0 9,0 1-9,0-1 25,0 1-25,0-1 8,0 0-8,0 1 3,0-1-3,0 1 0,0-1 1,0 0 17,0 1-19,0-1 2,0 1 47,0-1 22,0 48 123,0-1-184,0 1-8,0-1-1,0 1 9,0 0-8,0-1 9,0 1-11,0-1 2,0 1 8,0 0-9,0-1 9,0 1-10,0-1 3,0 1 7,0 0-9,0-1 32,0 1-14,0-48 174,0 1-190,0-1-3,0 0 2,0 1 10,0-1-12,0 1 9,0-1-7,0 0 0,0 1-1,0-1 2,0 1 6,0-1 2,0 0-3,0 1 24,23 23-30,-23-24-1,24 1 11,-1-1-4,-23 0-7,24 24 3,0-23 11,-1-1-5,1 24 14,-1 0-6,1 0-14,-24-23-5,24 23 18,-1 0 0,1 0 16,-1 0-23,1 0 0,0 0 15,-1 0-1,-23 23 32,0 1-54,0-1 7,0 1 2,0 0-11,0-1 33,0 1-23,0-1 7,0 1 0,0 0 0,24-24 116,-24-24-116,23 0-15,-23 1 7,24-1-7,-24 1 8,0-1 0,0 0-2,24 24-3,-1-23 10,-23-1-14,24 24 9,-1 0-8,-23-23 0,0-1-1,24 24 0,0-24 10,-1 24-9,1 0 15,-1 0-16,-23-23 9,24 23-8,0 0 0,-1 0-1,1 0 9,-1 0 0,1 0 22,0 0 40,-1 0-56,-23 23 17,0 1-32,0 0 2,0-1 21,0 1-14,0-1 8,0 1-10,0 0 1,0-1 1,0 1-8,0-1 7,0 25 2,0-25 5,0 1-6,0-1 7,0 1-7,0 0 7,0-1 31,0 1-31,0-1 47,0 1-16,0 0-22,0-1 45,0 1-39,24-24 54,0 0-44,-1 0-10,1 0-30,-1 23 8,1-23 0,0 0-10,-1 0 2,1 24 0,-1-24-1,1 24 9,0-24-8,-1 0 37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3-04T21:02:40.87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56838">
    <iact:property name="dataType"/>
    <iact:actionData xml:id="d0">
      <inkml:trace xmlns:inkml="http://www.w3.org/2003/InkML" xml:id="stk0" contextRef="#ctx0" brushRef="#br0">3918 13384 0,'24'0'357,"-1"0"-341,1 0-10,-24-23 2,23-1 1,-23 1-1,24 23-1,-24-24 8,24 0-7,-24 1 8,23 23-9,-23-24 1,0 1 7,24 23-7,-24-24 23,23 0-7,1 24-9,-24-23 1,24-1 6,-1 24-6,1-23-8,-1 23 15,1 0-15,0 0 16,-1 0-18,1 0 3,-1 0 6,1 0-7,0 0 31,-1 0-16,1 0-7,-24 23-9,23 1 1,1-24 7,-24 23 1,24 1 7,-48-24 281,0 0-298,24-24 9,-23 24-6,-1 0-1,1-23 6,23-1-6,0 1 24,-24 23 6,0 0 86,1 0-100,-1 23-9,1-23-7,23 24 0,-24-24 8,24 23-9,-24-23 0,24 24 9,-23-24 7,-1 0 16,1 0-15,23 24 29,-24-1-37,24 1-8,-24-24-1,24 23 9,0 1-8,0 0 8,-23-1-9,23 1 0,0-1 9,0 1-8,0 0 9,0-1-11,0 1 11,0-1-10,0 1 1,0 0-2,0-1 3,0 1-2,0-1 0,0 1 3,23 0-4,-23-1 2,24 1 0,0-24 0,-24 23 8,0 1-9,23 0 1,1-24-1,-1 23 25,1-23-25,0 0 16,-1 0-14,1 0-2,-1 0 1,1 0 0,0 0 0,23 0-1,0 0 1,-23 0 1,23 0-2,-24 0 1,1 0-1,0 0 1,-1 0-1,24 0 1,-23 0 0,0 0 8,-1-23-8,1-1 7,-24 0 1,23 24-8,-23-47 0,0 24-1,0-1 1,0-23-1,0 23 2,24 1-3,-24-1 2,0 0 1,0 1-2,0-1 0,0 1 2,0-1-3,0 0 3,0-23 0,0 24-2,0-1 0,0-23 0,0 23 1,0-47 0,0 1 0,0 46-1,0-47 2,0 24-2,0 23 1,0-23 1,0 23-3,0 1 1,0-24 2,0 23 9,0-23-13,0 23 11,0 1-8,0-1 7,0 0 158,0 48-90,0 0-75,0 23 0,0 0-1,0 0 1,0 0-1,0 24 2,0-24-1,0 1-2,0-25 2,0 25 2,0-1-4,0-24 1,0 1 2,0 0-1,0-1 0,0 24-2,0-23 11,0 0-9,0-1 14,0 1-7,0-1-7,0 1 23,0 0-22,0 23 7,-24 0-1,24-23-1,0-1-5,0 1-1,0-1 39,0 1-33,0 0 12,0-1-12,0 1-7,0-1 39,0 1 40,0 0 30,0-48-7,0 0-101,0 1 23,0-1-16,0 1 8,0-1 17,0 0-33,0 1 9,0-1-9,0 1 0,0-1 17,0 0-16,24 24 7,-24-23-7,24 23-1,-24-24 1,23 24 0,-23-23 7,24 23-7,-1 0 0,1 0 17,0-24-19,-1 24 10,1 0 38,-1 0-30,1 0 46,0 0-47,-1 0-7,1 0 7,-1 0-9,1 0 9,0 0 1,-24 24 124,0-1-141,0 1 2,0-1 13,0 1-14,0 0 16,0-1-10,0 1 2,0-1 418,0 1-419,0 0 16,0-1-22,0 1 8,0-1-4,0 1 3,0 0 7,0-1-7,23-23 0,-23 24-9,24 0 0,-1-24 1,-23 23-1,24-23 17,0 0 1,-1 0 3,1 0-18,-1 0-3,1 0 18,0 0-11,-1 0 41,1 0-48,-1-23 1,-23-1-1,24 0 1,-24 1-1,47-1 1,-47-23 8,24 47-8,-24-24 1,23 24 13,-23-23-15,0-1 1,24 24 8,-24-24-1,0 1 1,0-1-1,24 1 79,-1-1-87,1 24 9,23-47-9,-47 23 1,24 24 0,-1 0-1,1 0 2,-1-23 6,1 23 47,0 0-39,-1 0-15,1 0 8,-48 0 379,1 0-372,23-24-8,-24 24 24,0 0-23,1 0 7,-1 0-16,1 0 1,-1 0 9,0 0 14,1 0 69,-1 0-77,1 0 8,23 24-24,0-1 9,0 1-8,-24-24 0,24 47-1,-24 0 1,24 0 9,0-23-10,0 0 0,0-1 1,0 1 1,0 23 5,0-23 1,0-1 2,0 1-9,0 0 6,0-1 2,0 1 23,0-1-24,0 1 10,24-24-11,0 0 25,-1 0-32,1 24 1,-1-24 0,1 0 0,0 0 0,-1 0-1,1 0 0,-1 0 9,1 0 1,0 0 20,-1 0-21,1 0 0,-24-24 0,23 0-9,1 1 9,0-24-9,-24 23 9,0 0-7,0 1-2,0-1 16,0 0-15,0 1 8,0-1-9,23 1 2,-23-1 6,24 0-9,-24 1 10,0-1 0,0 1-9,0-1 16,0 0-15,0 1 8,0-1 109,0 1-72,0 46 429,0 24-476,0 1 9,0-25-5,0 24-4,0-23 3,0 0-2,0-1 9,0 1-8,0-1 7,0 1-7,23-24 116,1 0-117,0 0 9,-1 0-8,1 0 0,-1 0 61,1 0-54,0 0 1,-1 0-7,1 0-1,-1 0 37,1 0-29,-24-24-8,24 24 14,-1 0-14,1 0 31,-24-47-8,0 24-14,0-1-11,0 0 2,0 1 0,0-1 7,0 1-7,0-1 8,0 0-1,0 1-7,0-1 15,0 1-9,0-1 26,0 0-8,0 1-8,0-1 14,0 1-14,0-1 21,0 0 25,0 48 23,0 0-77,0 23-8,0-24-1,0 25 0,0 22 9,0-22-9,0-25 4,0 24-5,0-23 2,0 23-1,0 0 0,0-23 1,0 0 0,0-1 0,0 1-1,0 0 3,0-1 5,0 1 7,0-1-14,23-23 194,1 0-187,0 0 1,-1 0 16,1-23 6,0 23-30,-1-24-1,1-23 9,-1 23 22,-23 1-30,0-1 0,24 24-1,-24-24 1,24 1 0,-24-1 7,23-23-7,-23 23 8,0 1-9,0-1 1,0 1 7,0-1-7,0 0 15,0 1-14,0-1 6,0 1-1,0-1 4,0 0 4,0 1-7,0-1 9,0 1 7,0-1 0,0 48 140,0-1-156,0 24-8,0-23 2,0 23-1,0-23-2,0 23 3,0 0-2,0-23 2,0 23-2,0-23 1,0-1-1,0 1 1,0-1 9,0 1 6,0 0 7,0-1 39,0-46 164,0-1-225,0 0-1,0 1 1,0-24 0,0 23 8,0-23-9,0 23 9,0 1-8,0-1 6,0 0 2,0 1 0,0-1 15,0 1-14,0-1-1,24 24-2,-1-24 16,-23 1 2,24 23 456,0 0-472,-1 0 0,1 0 22,-1 0-31,1 0 16,0 0-7,-1 0-8,1 0 23,-1 0-7,1 0 0,23 0-9,-23 0 7,-1 0-14</inkml:trace>
    </iact:actionData>
  </iact:action>
  <iact:action type="add" startTime="69056">
    <iact:property name="dataType"/>
    <iact:actionData xml:id="d1">
      <inkml:trace xmlns:inkml="http://www.w3.org/2003/InkML" xml:id="stk1" contextRef="#ctx0" brushRef="#br0">6514 12841 0</inkml:trace>
    </iact:actionData>
  </iact:action>
  <iact:action type="add" startTime="92221">
    <iact:property name="dataType"/>
    <iact:actionData xml:id="d2">
      <inkml:trace xmlns:inkml="http://www.w3.org/2003/InkML" xml:id="stk2" contextRef="#ctx0" brushRef="#br0">12933 13550 0,'24'0'247,"0"0"-208,-1 0-23,1 0 22,-1 0-23,1 0-7,0 0 24,-1 0-18,1 0 41,-1-24-39,-23 0 7,24 24-16,0 0 9,-1 0 0,-23-23-1,24-1 18,-24 1-12,23 23 11,-23-24-17,0 0-7,0 1 7,0-1-7,0 1 1,0-1-3,0 0 3,0 1-2,0-1 8,0 1-7,0-1 17,0 0-10,0 1-8,0-1 24,0 1 78,0 70 69,0-24-169,0 25-3,0 22 1,0-22 10,0-25-10,0 24 0,0-23 1,0 0 8,0-1-9,0 1 9,0-1 8,0 1-17,0 0 16,0-1-15,0 1 7,0-1 9,0 1-9,0-48 180,0-23-180,0 24-7,0-1 0,0-23-1,0 23 1,0-23-1,0 0 1,0 23-1,0 1 2,0-1-2,0 0 1,0 1 0,0-1 1,0 1 7,0-1-10,0 0 10,0 1 115,24 23-123,0-24-1,-1 24 9,1 0-8,-1 0-1,1 0 63,0 0-45,-24 24 36,0-1-53,0 25 0,0-25-1,0 24 2,0 1-2,0-25 8,0 24-8,0-23 25,0 0-8,0-1 22,0 1-23,0-48 156,0 1-165,0-1-6,0 0 7,0 1 1,0-1-8,0 1 7,23-1-7,-23 0 9,24-23-11,-1 47 10,-23-23-9,0-1 1,24 24 1,0-24 29,-1 24-6,1 0 60,-1 0-67,1 0 12,0 0-29,-1 0 7,1 0 8,-1 0-6,-23 24-10,0 0 1,0-1 7,0 1 389,0-1-397,0 25 24,0-25-1,0 1-20,0-1-4,0 1 10,0 0-8,24-24 124,0 0-125,-1 0 9,1 0 7,-1 0-16,1 0 24,0 0-23,-1 0 54,1 0-46,-1 0-7,1 0 28,0 0-29,-1 0 108,-23-48-108,24 25 2,-24-24-5,23 23 4,-23 0-2,0 1 9,0-1 9,0 1-12,0-1 11,24 24-17,0 0 2,-1-24 6,1 1-7,-1 23-1,1 0 1,0 0-1,23-24 1,-24 24 0,1 0 1,0 0-2,-1 0 0,1 0 1,-1 0 1,1 0 6,0 0-8,-1 0 0,1 0 17,-1 24-15,1-24 14,0 0-8,-1 23-8,-23 1 24,24-24 63,-48-24 61,1 24-148,-1 0 1,24-23 8,-24 23 0,24-24-9,-23 24 9,-1 0 14,1 0-6,-1-23-16,0 23 23,1 0-16,-1 0 9,1 0-18,-1 0 2,0 0 15,1 0-16,-1 0 17,1 0-8,-1 0 15,24 23-7,0 1-9,-24-24-8,1 23 10,23 1-9,0 0-1,-24-24 1,1 23 0,23 1-1,-24-1 17,24 1-10,0 0-5,0-1 15,0 1-17,0-1 9,0 1-10,0 0 3,0-1 84,0 1-69,47-1 60,-23-23-68,-1 0-9,1 0 2,0 0-1,-1 0-2,1 0 2,-1 0 2,1 0-3,0 0 8,-1 0-8,1 0 1,-1 0 8,1 0-10,-24-23 228,0-1-226,24 24-1,-24-23 133,0-1-24,0 0-62,0 1-46,23 23 0,-23-24-1,0 1 32,0-1-7,-23 48 386,23 23-403,0-24 55,0 1-47,0 0-8,0-1 17,0 1-9,0-1 1,0 1 30,0 0-31,23-24-8,1 0 1,-1 0-8,1 0-1,0 0 70,-1 0-60,1 0 13,-1 0-14,1 0-8,0 0 31,-24-24 23,23 24-55,-23-24 1,24 24 0,-1-23-1,-23-1 102,0 1-16,0-1-63,0 0 49,0 48 293,0 0-365,0-1 0,0 24 1,0-23 1,0 0-2,0-1 1,0 1-1,0-1 9,0 1-4,24-48 255,-24-23-250,0 24-11,24-1 3,-1 0-2,-23 1 0,24-24 1,-24 23 0,0 0 0,23 1 7,-23-1-7,0 1 39,24 23-39,-24-24 7,24 24 0,-24-24-7,23 24 23,1 0-15,-1-23 7,1 23-8,-24-24-8,24 24 2,-1 0 30,1 0 0,-1 0 371,1 0-394,0 0-9,-1 0 48,1 0-48,-1 0 9,1 0 54,0 0-55,-1 0-7,1 0 55,-24-23-56,23-1 39,1 24-38,0 0 85,-1 0-86,1 0 24,-24-24 1,23 24-24,1 0 8,-24-23 6,24-1-7,-1 24 1,-23-23-8,0-1 0,24 0-1,-24 1 8,0-1-5,23 24 12,-23-24-7,0 1 9,0-1 15,0 1-16,0-1 16,-23 24-9,-1 0-6,1 0 22,-1 0 8,0 0-31,24 47 0,-23-47-6,-1 47-11,24-23 3,-23 0-2,23-1 2,0 1-1,0 0 7,-24-1-8,24 24 9,0-23 0,-24 0-1,24-1-7,0 1 0,0-1 6,0 1-6,0 0 9,0-1-9,0 1-1,0-1 9,0 1 14,0 0 79,0-1-95,0 1 4,0-1 4,0 1-13,0 0 36,24-1-22,0 1 24,-1-24-39,-23 23-1,24-23 9,-1 0-9,-23 24 1,24-24 0,0 0 8,-1 0-9,1 0 1,23 0-1,-23 24 10,-1-24-10,1 0 1,-1 0 8,1 0-9,0 0 17,-1 0-9,1 0 1,-1 0-9,1 0 1,0 0 8,-1 0-8,1 0 15,-1 0-8,1 0 16,0 0 132,-24-24-155,23 24 14,-23-24-14,0 1 23</inkml:trace>
    </iact:actionData>
  </iact:action>
  <iact:action type="add" startTime="122772">
    <iact:property name="dataType"/>
    <iact:actionData xml:id="d3">
      <inkml:trace xmlns:inkml="http://www.w3.org/2003/InkML" xml:id="stk3" contextRef="#ctx0" brushRef="#br0">24828 13502 0,'24'0'588,"-1"0"-557,1 0-7,-1 0-16,1 0 23,0 0-24,-1 0 31,1 0-6,-1 0-1,1 0 15,0 0-22,-1 0 7,1 0-17,-1 0-6,-23-23 23,24-1-14,0 24-2,-24-23 0,0-1 0,23 0 2,1 24 5,-24-23-15,0-1 2,0 1 6,0-1-7,0 0 0,0 1 0,0-1-1,0 1 9,0-1-9,0 0 1,0 1 8,0-1 0,0 1 0,0-1 0,0 0-11,0 1 20,0-1-9,0 0 6,0 1-6,0-1-8,0 1 15,0-1-16,0 0 9,0 1-7,0-1-3,-24 24 10,24-23-9,0-1 1,0 0 24,0 1-9,0-1 23,0 71 357,0-23-395,0 23-1,0 0 2,0-23 6,0 0-8,0-1 2,0 1-2,0-1 1,0 1 9,0 0-4,0-1 5,0 1-11,0 0 0,0-1 1,0 1-1,0-1 1,0 1 7,0 0-7,0-1 8,0 1-9,0-1 9,0 1 1,0 0-10,0 23 16,0-24-8,0 1 1,0 0-9,0-1 8,0 1 1,0-1-7,0 1 13,0 0-15,0-1 17,0 1-1,0-1 1,24-23 116,-1 0-132,-23-23-1,0-1 1,24 1-1,-24-1 3,24 0-4,-1 1 1,-23-24 1,0 23 10,0 0-12,0 1 25,0-1-16,0 1 9,24-1 22,-1 24-38,1 0 8,0-24-9,-1 24 0,1 0 17,-1 0-9,1 0 24,0 0 40,-1-23 28,-23-1-84,24 1 0,-1 23-14,25 0 6,-1-24-8,-24 24 10,1 0-10,23 0 9,-23 0 1,-1 0-3,-23 24 10,24-1-17,-24 1 8,24-24-8,-24 23 2,0 1-2,0 0 16,0-1-15,0 1 8,0 23 0,0-23 7,0-1-16,0 1 8,0-1-7,0 1 0,0 0 8,0-1-9,0 1 17,0-1-17,0 1 16,0 0 9,0-1 7,0 1 93,0-1-125,23 1 8,1-24 373,-1 0-372,1 0-9,0 0 1,-1 0 0,1 0-1,-1 0 1,1 0 8,0 0-8,-1 0 23,1 0-15,-1 0-1,1-24 1,0 1-1,-1-1 16,-23 1-24,24-1 9,-24 0-8,0 1 0,23 23-1,-23-24 1,0 1 8,24-1 7,-24 0-16,24 24 9,-24-23-8,0-1 23,0 1-24,23 23 18,-23-24-19,0 0 11,0 1-1,24-1-10,-24 1 10,0-1-1,23 24-7,-23-24-1,24 24 3,0 0-5,-24-23 4,23 23-2,1 0 0,-24-24 2,23 24-1,25 0 0,-25 0 6,1 0-6,-1 0 1,1 0 6,0 0-7,-1 0 6,1 0-4,-1 0-4,1 0 18,0 24-16,-1-24 7,1 23 1,-24 1-9,23-24 18,-23 24-10,24-24-8,-48 0 234,24-24-226,-23 0 1,-1 24-8,24-23 14,-23-1-14,-1 1-1,0-1 24,1 24-19,23-24-7,-24 24 2,1 0 25,-1 0 45,0 0-46,1 0-23,-1 0 7,1 0 16,-1 0-16,24 24 9,-24-24-17,24 24 0,0-1 10,-23-23-10,23 24 1,0-1 40,0 1-42,0 0 19,0 23-19,0-24 18,0 1-8,0 0-2,0-1 2,0 1 7,0-1 33,0 1-35,23-24-4,-23 24 6,24-1 0,0-23-8,-24 24-6,23-24 14,1 23-9,-1-23 2,1 0 6,0 0-14,-1 0 1,1 0-1,-1 0 0,1-23 0,0-24 0,-1 23-1,1 24 0,-1 0 1,-23-24 0,24 1 0,-24-1 7,24 24 0,-24-23 9,23-1-16,-23 0 16,0 1-18,0-1 2,0 1 23,0-1-23,0 0 31,0 1 31,0-1 15,0 48 225,0-1-294,0 25-1,0-25-8,0 1 10,0-1-10,0 1 1,0 0 0,0-1 0,0 1 6,0-1-5,0 1-2,0 0 32,24-1-23,-24 1 14,0-1-22,24-23 0,-1 0 7,-23 24 0,24-24 16,-1 0-15,1 0-8,0 0 7,-1 0-6,24 0 7,-23-24-10,0 1 2,-1 23 1,24-24-3,-47 1 2,24-1 0,0 24 1,-24-24-3,23 24 2,1-23-1,-1 23 2,-23-24-2,24 24 2,0 0-1,-24-23 0,23 23 7,-23-24-8,0 0 110,0 1-110,0-1 110,0 1-47,0-1-23,0 0-9,0 1-22,0-1 22,0 1-13,0-1 27,0 48 111,0-1-156,0 1 10,0-1-10,0 1 8,0 0-7,0-1 9,0 1-2,0-1 15,0 1 32,0 0-31,0-1-16,24-23 172,-1 0-149,1 0 16,0 0-37,-24 24-2,23-24-8,1 0 1,-1 0 0,-23 23 0,24-23 7,0 0-6,-1 0 22,1 0-25,-1 0 18,1 0 14,0 0-14,-1-23 7,1 23-22,-24-24-3,0 1 25,23-1-23,1 0 23,-24 1 54,0-1-61,0 1-9,0-1 16,0 71 227,0-23-244,0-1-7,0 1 8,0 0-7,0-1 0,0 1 1,0 23-3,0-23 2,0-1-1,0 1 1,0-1 9,0 1-10,0 0 32,0-1-15,0 1 14,0-48 141,0 1-172,0-1 2,0-23-2,0 0-1,-24-1 3,24 1-2,0 0 10,0 23-11,0 1 18,0-1-15,0 1 146,0-1-125,0 0-6,0 1 37,24 23-54,-24-24 9,24 24 7,-1 0-14,1-23 5,-1 23 1,1-24-5,0 24 4,-1 0-6,1-24 0,-1 24-1,25 0 2,-25 0 7,1 0-8,-1 0-1,1 0 24,0 0-8,-1 0 39,1 0-45,-24-23-10,23 23 32,1 0-24,0 0 16,-1 0 69</inkml:trace>
    </iact:actionData>
  </iact:action>
  <iact:action type="add" startTime="134064">
    <iact:property name="dataType"/>
    <iact:actionData xml:id="d4">
      <inkml:trace xmlns:inkml="http://www.w3.org/2003/InkML" xml:id="stk4" contextRef="#ctx0" brushRef="#br0">27637 12676 0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3-04T21:02:40.87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22084">
    <iact:property name="dataType"/>
    <iact:actionData xml:id="d0">
      <inkml:trace xmlns:inkml="http://www.w3.org/2003/InkML" xml:id="stk0" contextRef="#ctx0" brushRef="#br0">7293 13904 0,'24'0'98,"-1"0"-90,1 0 0,-1 0 15,1-24-7,0 24 0,-24-23-8,23 23-1,1 0 8,-1 0 1,1-24-9,0 0 16,-1 24-15,1 0 0,-1 0 9,1 0-11,0-23 12,-1 23-11,1 0 8,-1-24-1,1 24 3,0-24-9,-1 24-1,1-23 1,-24-1 7,23 1-8,1 23 1,0-24 16,-24 0-16,0 1 10,0-24-14,0 23 4,0-23 0,23 23 0,-23 1 0,0-1 1,0 0 14,0 1-1,0-1-6,24 24-1,-24-23 0,0-1-7,0 0 8,0 1-8,0-1-1,0 1 9,0-1-1,0 0 0,0 1-6,0-1-2,0 1 17,0-1-16,0 0 23,-24 24-24,24-23 2,0-1-3,-23 24 2,-1 0 7,24-24-6,-24 24-2,24-23 8,-23 23-7,-1 0 16,1 0-8,23-24-8,-24 24-1,0 0 8,1 0 16,-1 0 0,1 0 24,23 47-48,0-23 1,-24 0 0,24 23-1,0 0 9,-24 0-8,24 1 8,0-25-8,0 1 8,0-1-9,0 1 8,0 0-7,0-1-1,0 1 9,0-1-9,0 1 1,0 0 0,0-1 0,0 1 0,0-1 0,0 1-1,0 0 10,0-1-8,0 1 12,0-1-14,0 1 9,0 0-1,0-1-7,0 1 16,0-1-17,0 1 1,0 23 8,0-23-8,0 0 15,0-1-16,0 1 25,0-1-23,0 1-3,0 0 9,0-1-7,0 1 8,0-1-8,0 1-1,0 0 1,0-1 1,0 1-2,0 23 9,0-23-1,0-1-8,0 1 1,0-1 7,0 1-7,0 0 7,0-1-6,0 1-3,0-1 19,0 1-18,0 0 9,0-1-9,0 1 1,0-1 0,0 1 3,0 0 1,0-1 3,0 1-6,0 0 8,-23-1-11,23 1 10,0-1-8,-24 1-1,24 0 8,0-1-7,-23-23 0,23 24 7,-24-1-7,24 1-1,-24-24 1,1 24 9,-1-1-9,1-23-1,-1 24 9,0-1-8,1-23 6,23 24-5,-24-24-2,1 0 8,-1 24 9,0-24-17,1 0 17,-1 0-17,1 0 24,-1 0-15,0 0 8,1 0 7,-1 0-17,1 0 25,23-24-23,-24 24-8,24-24 15,0 1 0,0-1 1,0 1-9,0-1 0,0 0-6,0 1-2,0-1 9,0-23-9,0 23 9,24 1-1,-24-1 1,23 1-9,1 23 3,-24-24-4,47 0 1,-23 1 1,-1 23 9,-23-24-9,24 0 0,-1 24 0,-23-23 8,24 23-11,0 0 12,-1-24-2,1 1-7,-1 23 15,1-24-15,0 24 0,-24-24-2,23 24 11,-23-23-10,24 23 2,-1 0 6,25-24-1,-48 1-6,23 23 0,24 0 1,-23 0 6,0-24-7,-1 24 0,1 0 16,-24-24-10,23 24-7,1 0 17,0 0-15,-1 0-1,1 0 16,-1-23-19,1 23 58,0 0-55,-1 0-2,1-24 20,-1 24-19,-23-23-1,24 23 3,-24-24-1,47 0-1,-47 1 1,24-24 7,-1 23-7,1 24 0,-24-24 0,24 1-1,-1-1 1,1 1 8,-1 23-7,-23-24-4,24 24 4,-24-24 6,24 1-6,-1 23 5,-23-24-6,24 1 8,-1 23-1,-23-24-7,24 24 8,-24-24-9,24 1 9,-1 23-8,-23-24 0,0 0-1,24 24 1,-24-23 0,23 23 0,-23-24 15,0 1-15,24 23-1,0-24 15,-1 0-13,-23 1 7,24 23 0,-1 0-9,-23-24 10,0 1-10,24 23 22,0 0-21,-24-24 1,23 24-2,1 0 9,-1-24-9,1 24 18,0 0-18,-1 0 8,1 0 1,-1 0-1,-23 24 0,24 0 9,-24-1-9,24-23 0,-24 24 1,0-1 8,0 1 7,-24-24 201,0 0-201,1-24-15,23 1 15,-24 23-6,1 0 4,-1 0-5,0 0-1,1 0-15,-1 0 15,1 0-8,-1 0-7,0 0 15,1 0 1,-1 0 6,1 0-19,-1 0 3,0 0 24,1 23-6,23 1-14,-24 0 2,24-1-14,-23 1 18,23-1-16,0 1-1,0 0 10,0-1-10,0 1 9,-24 0-9,24-1 9,0 1 8,0-1-2,0 1 18,0 0-15,0-1 34,0 1-20,0-1-8,24-23-14,-1 0 5,-23 24-14,24-24 8,-1 24 0,1-24 0,0 0-10,-1 0 2,-23 23 0,24-23-1,-1 0 1,1 0 15,0 0-15,-1 0 9,1 0 5,-1 0-7,1 0 9,0 0-17,-1 0 9,1 0 7,-1-23-14,-23-1-3,24 0 11,0 1-11,-1 23 10,-23-24-8,0 1 24,24-1-25,-1 0 23,-23 1-21,0-1 14,0 1 0,24-1-7,-24 0 23,0 1-23,0-1 22,0 0-16,0 1 10,0 46 464,0 1-487,0 23 7,0-23-2,0 23-7,0-23 10,0-1-10,0 1 1,0 0-1,0-1 9,0 1 7,0-1-7,0 1 23,24-24 8,-1 0-17,-23 24-6,24-1 7,-1-23 15,1 0 0,0 24-37,-24-1-1,23-23-1,-23 24 1,24-24-2,-1 24 10,1-24 0,-24 23-7,24-23-2,-1 0 8,1 0-5,-1 0-5,25-23 20,-25 23-18,-23-24 0,0 0 1,24 1 0,-1-1 0,1 1 0,-24-1-1,0 0 10,0 1-11,24 23 2,-24-24 1,0 1-2,0-1 0,0 0 1,0 1 1,0-1-3,0 1 10,0-1-7,0 0 5,0 1-7,0-1 3,0 0 5,0 1-9,0-1 20,0 1-20,0-1 18,0 0-17,0 1 8,0-1 2,0 1-1,0-1 30,0 0-15,0 48 70,0 0-79,0-1-13,0 1 5,0-1-5,0 1-3,0 0 6,0 23-7,0 0 11,0-23-9,0 23 1,0-23-1,0-1 8,0 1-7,0-1 0,0 1 23,0 0-7,0-1 6,0 1-14,0-1 54,23-23-23,1 0-24,-1 0-15,1 0 8,0 0 7,-1 0-17,1 0 18,-1 0-16,25 0 8,-25 0-9,1 0 2,-1 0-2,1 24 1,23-24-1,-23 0 1,-1 0 0,1 0 7,0 0-8,-1 0 17,1 0-8,-1 0 6,1 0-6,0-47 15,-24 0-21,0 23-4,0 0 1,0 1 3,0-24-4,0 23 3,0-23 6,0-1 2,0 25 3,0-1-11,0 1 16,0-1-4,0 0 3,0 1 85,0-1-87,0 1 18,0-1-17,0 0 0,0 1 1,0-1-17,-24 24 0,24-23 1,0-1 9,0 0 21,0 72 420,0-1-443,0-24-7,0 1-1,0 23 0,0 0 9,0 1-8,0-25-1,0 24 1,0-23 0,0 0 0,0-1 0,0 25 7,0-25-6,0 1 7,0-1-10,0 1 10,0 0 7,0-1-15,0 1 23,0-1-8,0 1 0,0 0 0,0-1-7,0 1 7,24-1-15,-24 1 8,0 0-10,0-1 3,0-46 162,0-1-164,0 0 17,0 1-8,0-1 6,0 1-15,0-1 11,0 0-4,0 1-6,0-1 15,0 1-6,0-1 20,0 0-21,23 1-9,-23-1 11,0 1-13,24-1 12,-24 0-10,0 1 9,23 23-8,-23-24-1,48 0 9,-48 1-9,23 23 1,1-24 1,23 1-3,-23-1 12,-1 24-12,1 0 17,-1 0 3,1 0-20,0 0 24,-1-24-14,1 24 15,-1 0 341,1-23-357,23 23 0,-23 0-6,-1-24 7,25 24-9,-1-23 8,-24 23-7,1-24 7,0 24-7,-1 0 8,1 0-8,-1 0-1,1 0 9,0 0-1,-24-24-7,23 24 116,-23 24 62,0 0-178,0-1 0,0 24 7,-23-23 1,23 0-7,0-1-3,0 1 1,0 23 9,0-23-7,-24-1 6,24 1-8,0 0 2,-24-1-2,24 1 1,0 23 16,0-23-10,0-1 11,0 1-19,0-1 26,0 1-25,0 0 24,0-1-16,0 1-7,0-1 15,24 1-15,0-24 31,-1 0-16,1 0-7,-1 0-1,1 0-7,0 0 8,-1 0-8,1 0 0,-1 0 7,1-24 0,0 24 1,-1 0-1,1 0-6,-1-23 13,1 23-14,0-24 8,-1 24-9,1 0 1,-24-23 0,23 23-1,1 0 3,-24-24 19,24 0-14,-1 24 8,-23-23-6,0-1-10,24 24 2,-24-23-3,0-25 3,0 1 6,0 24-7,0-1 3,0 0-7,0 1 4,0-1 8,23 0-9,-23 1 25,0-1-17,0 1-7,0-1 15,0 0-15,0 1 14,0-1-6,0 1-8,0-1 8,0 0-8,-23 1-1,23-1 1,0 1 0,0-1-1,-24 0 1,24 1-1,0-1 19,-23 24-21,23-23 3,0-1 24,0 0-8,0 48 68,0 0-76,0-1-1,0 1 0,0-1-7,0 1 0,0 0 7,0-1-8,23-23 2,-23 24-2,0-1 2,24 1-2,-24 23 1,0-23-1,0-1 5,0 25 0,23-48-3,-23 23-3,0 1 2,0-1 0,0 25 8,0-25-9,24-23 0,-24 24 2,0 0-2,0 23 18,0-24-11,0 1-6,0 0 1,0-1-3,0 1 10,0-1 0,0 1 0,0 0-10,0-1 17,0 1-15,0-1 8,0 1 0,0 0-6,0-1 4,0 1 2,0-1-2,0 1 2,0 0-8,0 23 6,0-24-6,0 1 10,0 23-12,-24-47 2,24 24 8,0-1-9,0 1 9,0 0-1,0-1-8,0 1 9,0 0-1,0-1 1,0 1-8,-23-24 0,23 23 0,0 1-2,0 23 11,0-23-2,-24-1-6,24 1 6,0 0-7,0-1 0,-23-23-1,23 24 1,-24-1 0,0-23-1,24 24 1,0 0 7,-23-1-7,-1-23 3,24 24 2,-23-24-6,23 23 0,-48-23 1,25 24 8,-1-24 0,1 0-9,-1 0 8,0 0-7,1 0 0,-1 0 0,1 0-1,-1 0 2,0 0 5,1 0-6,-1 0 1,1 0-2,-1 0 0,0 0 2,1 0-1,-1 0 0,24-24 0,-47 1-1,23 23 0,1-47 10,-1 23-11,1 24 2,23-24 9,-24 1-11,0-1 2,24 1 33,-23 23-35,23-24 11,0 0 22,0 1-24,0-1 1,0 1-1,0-1-9,0-23 22,0 23-17,23 1 4,1-1-7,23 0 8,-23 1-6,-1 23-4,25-24 1,-1 0 0,0 24 10,-23 0-10,-1 0 9,1 0 0,-1 0 15,1 0-9,0 0 2,-1 0-1,1 0-7,-1 0 15,1 0-14,0 0-10,-1 0 15,1 0-15,-1 0 1,1 0 1,0 0-2,23 0 10,-24 0-2,1 0-8,23 0 0,-23 0 9,23 0-9,0-23 10,-23 23-10,-1 0 0,1-24 2,0 24-2,-1 0 9,1 0-8,-24-23-1,23 23 2,1 0-2,0 0 1,-1 0 7,1 0-8,-1 0 9,25 0-6,-25 0 4,1 0-6,-1 0-1,1 0 9,0 0-1,-1-24 55,-23 0-62,0 1 8,0-24-9,0 23 8,0 0-6,0 1-2,0-1 1,0 1 0,0-1 7,0 0-7,0 1-1,24 23 9,-24-24-8,0 1 7,0-1 16,0 0-8,0 1 39</inkml:trace>
    </iact:actionData>
  </iact:action>
  <iact:action type="add" startTime="37649">
    <iact:property name="dataType"/>
    <iact:actionData xml:id="d1">
      <inkml:trace xmlns:inkml="http://www.w3.org/2003/InkML" xml:id="stk1" contextRef="#ctx0" brushRef="#br0">9535 13172 0</inkml:trace>
    </iact:actionData>
  </iact:action>
  <iact:action type="add" startTime="61745">
    <iact:property name="dataType"/>
    <iact:actionData xml:id="d2">
      <inkml:trace xmlns:inkml="http://www.w3.org/2003/InkML" xml:id="stk2" contextRef="#ctx0" brushRef="#br0">20155 13833 0,'24'0'160,"-1"0"-143,1 0-2,0 0-7,-1 0 14,1 0-14,-1 0 8,1 0 7,0 0-14,-1 0 22,1 0-16,-1 0-8,1 0 79,-24-24-79,0 1 2,0-1 6,0 0-8,0 1 0,0-1 10,0 1-10,0-1 17,0 0 0,0 1 6,0-1 156,0 1-162,0 46 223,0 1-231,0-1-9,0 1 1,0 0 8,0-1-8,0 24 7,0-23-7,0 0-1,0 23 2,0-23-3,0 23 3,0 0-2,0-23 2,0 23-3,0-24 4,0 25 5,24-48-8,-24 23 8,0 1 1,0-1 7,0 1 8,0 0-15,0-1 6,0 1-6,0-1-8,0 1 0,0 0 0,0 23 8,0-24-8,0 1 7,0 0-8,0-1 0,0 1 17,0-1 0,0-46 332,0-1-349,0 1 2,0-1-2,0 0 1,0 1-1,0-1 1,0 1 0,0-1-1,0 0 2,0 1 6,0-1-7,0 1 31,0-1-16,0 0 8,0 1-8,0-1-8,0 1 0,0-1-7,0 0 0,0 1-1,0-1 2,0 1-2,0-1 26,0 0-27,0 1 26,-24 23-25,24-24 2,0 1 7,0-1-2,0 0-7,0 1 18,0-1-18,0 0 8,0 1-8,0-1 1,0 1 16,0-1-17,0 0 17,0 1-9,0-1 1,0 1 15,0-1-16,0 0 8,0 1-7,0-1-8,24 1 15,-24-1-7,23 24-9,1-24 1,-1 1 7,-23-1-7,24 24 7,0-23-7,-24-1 9,23 24-10,1 0 1,-1 0 7,-23-24 1,24 24-1,0 0-7,-1 0 15,24 0-7,-23 0 9,0-23-10,-1 23 38,1 0-21,-24 23-25,23 1 2,-23 0-3,0-1 2,0 1 0,0-1-1,0 1 1,24-24 7,-24 24-6,0-1 5,0 1 18,0-1-17,0 1 1,0 0 6,0-1-14,0 1 8,0-1-8,0 1 0,0 0 10,0-1-12,0 1 8,0-1-6,0 1 0,0 0 15,0-1-16,0 1 18,-24 0-17,24-1-1,0 1 17,-23-1-18,23 1 41,-24-24-24,24 24-15,-23-24 8,-1 0-2,24 23 3,-24-23-2,1 0-8,-1 0 10,-23 0-10,23 0 8,1 0-6,-1 0 6,1 0 1,-1 0-10,0 0 57,1 0-9,23-23 63,0-1-85,23 24 524,1 0-532,0 0-8,-1 0-9,1 0 8,-1 0 1,1 0 0,0 0-9,-1 0 1,1 0 9,-1 0-11,1 0 11,0 0-10,-1 0 0,1 0 3,-1 24-4,1-24 17,0 0-16,-1 0 1,1 0 8,-1 0-1,1 0 10,0 0-19,-1 0 10,1 0 15,-1 0-14,-23-24-2,24 24-9,0 0 2,-24-24 1,23 1-1,1-1 14,-24 1-14,0-1 10,23 24-13,-23-24 10,24 1 1,0-1-9,-24 0 2,23-23-2,-23 24 9,24-1-8,-1 0 7,-23 1 1,0-1-9,24 24 9,0-23-7,-1 23-2,-23-24 0,24 24 1,-1 0-1,1 0 2,0-24-2,-1 24 0,-23-23 1,24 23 4,-1 0 1,1 0-5,0 0 29,-1 0-21,1 0 7,-1 23-15,1-23-1,-24 24 1,0 0 2,24-1-4,-1 1 9,-23-1 1,0 1 1,24-24 20,-24 24-6,-24-24 132,1 0-156,23-24 9,-24 24-8,24-24 0,-24 24 0,24-23-1,-23 23 0,-1 0 9,1 0 0,-1 0 15,0 0-8,1 0 0,23-24-15,-24 24 0,1 0-1,-1 0 25,0 0-24,1 0 22,-1 0-21,1 0 7,-1 0 44,0 24-44,24-1 0,0 1-1,0 0 1,0-1-9,-23-23 1,23 47 9,0-23-10,0 0 9,0-1-9,0 1 8,0 0-7,0-1 0,0 1 8,0-1 0,0 1-1,0 0 1,0-1 6,23 1 25,1-24-40,0 0 18,-1 0-19,1 0 2,-1 0 7,1 0-7,0 0-1,-1 0 1,1 0 0,-1 0 1,1 0-2,0 0 1,-1 0 15,1 0-15,-1 0 15,1 0-8,0 0-7,-24-24 7,23 1 3,-23-1-4,24 24-6,-24-24-1,0 1 2,0-1 7,0 1-10,0-1 2,0 0 16,0 1-18,0-1 11,0 0-10,0 1 1,0-1 0,0 1-1,0-1 2,0 0 13,0 1 2,0-1 130,0 1-106,0-1-25,0 0 16,0 1-16,0 46 364,0 1-372,0 23-7,0-23 8,0 23-9,0-23 10,0 23-11,0 0 11,0-23-11,0-1 2,0 25 0,0-25 0,0 1 0,0-1 1,0 1-3,0 0 2,0-1 0,0 1 6,0-1-5,0 25 8,0-1-2,0-24 0,0 1-9,0 0 19,23-1-17,-23 1 15,24-24-9,0 23 3,-24 1 6,23-24 16,1 0-24,-1 0 1,1 0-9,0 0 1,23 0 1,-24 0-3,1 0 2,0 0 1,-1 0-2,1 0 0,-1 0 10,1 0 6,0 0-16,-1 0 9,1 0 8,-24-24-18,23 24 2,1-23 23,-24-1-23,24 1-1,-24-1 2,0 0 0,23 1-2,-23-1 1,0 1-2,0-1 2,0 0 8,24 1-8,-24-1 8,23 1-10,-23-1 3,0 0 7,0 1-8,0-1 15,0 1-13,0-25 2,0 25-4,0-1 8,0 0-9,0 1 0,0-1 18,0 1-17,0-1 7,0 0-7,-23 1 6,23-1 18,0 1-17,0-1 47,0 48 109,0-1-164,0 1 2,0-1 7,0 1-9,0 0 8,0-1-6,0 1 6,0-1 0,0 1-7,0 0 16,0-1-16,0 1-2,0 0 25,0-1-22,0 1 13,0-1-15,0 1 18,0 0-18,0-1 9,0 1 30,23-24-31,-23 23-7,0 1 24,24 0-17,-24-1 16,24-23-24,-1 0 18,1 0 20,-1 0-37,1 0 23,0 0-23,-1 0-1,1 0 17,-1 0-15,1 0 5,0-23 2,-1-1-9,-23-23 8,24 47-6,-1-47-3,-23-1 2,0 25 8,0-1-8,0 1 16,0-1-10,0 0 2,0 1 1,0-1-11,24 24 4,-24-24-3,0 1 0,0-1 9,0 1 45,0-1-45,0 0 0,0 1-9,0-1 1,0 1 16,0-1-8,0 0 6,0 1-15,0-1 2,0 1 6,0-1-7,0 48 232,0-1-224,0 1-9,0-1 2,0 1 5,0 0-5,0-1 6,0 1-6,24-1-2,-24 1 7,0 0 3,0-1 5,0 1-14,0-1-1,0 1 25,0 0-9,23-24-15,-23 23 23,0 1 0,0 0 31,0-1-38,0 1-8,0-1 14,0 1-7,0 0-8,24 23-7,-24-24 7,23 25-6,-23-25 7,24 1-2,-24-1 2,0-46 139,0-1-147,0 1 7,0-1-6,0 0-3,0 1 2,0-1 0,0 1 0,0-1-1,0 0 1,0 1 0,0-1 0,0-23 7,0 23-7,0-23 8,0 23-9,0 1 8,0-1 3,0 1 27,0-1-29,0 0 14,0 1 1,0-1-16,0 1 9,0-1-7,24 0 5,-1 24 9,-23-23-24,0-1 17,24 24-18,-1 0 3,1-23-1,0-1 8,23 0-1,-24 24 1,1 0-9,0 0 9,-1-23-2,1 23-5,-24-24 15,23 24 0,1 0 52,0 0-68,23 0 47,-24 0-49</inkml:trace>
    </iact:actionData>
  </iact:action>
  <iact:action type="add" startTime="73956">
    <iact:property name="dataType"/>
    <iact:actionData xml:id="d3">
      <inkml:trace xmlns:inkml="http://www.w3.org/2003/InkML" xml:id="stk3" contextRef="#ctx0" brushRef="#br0">22326 13030 0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3-04T21:02:40.87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27689">
    <iact:property name="dataType"/>
    <iact:actionData xml:id="d0">
      <inkml:trace xmlns:inkml="http://www.w3.org/2003/InkML" xml:id="stk0" contextRef="#ctx0" brushRef="#br0">5122 13148 0,'23'0'184,"1"0"-168,-1 0-10,1 0 18,0 0-9,-1 0 9,1 0-16,-1 0 6,-23-23-6,24 23 0,-24-24 0,24 24-1,-24-23 2,23 23 5,1 0 2,-24-24-8,0 0 17,23 24 12,-23-23-13,24-1 15,-24 0-16,24 24-16,-24-23 1,0-1 8,23 24-9,-23-23 1,0-1 0,24 0 7,-24 1 40,0-1-32,0 1 31,0-1-31,0 0-7,0 48 162,0 0-170,0-1 8,0 24-9,0 1 9,0-1-9,0 0 2,0 0-2,0 1 1,0 22 0,0-22-1,0-25 1,0 1 0,23-1-1,-23 1 2,0 23-2,0-23 9,0-1-9,0 1 1,24 0 0,-24 23-1,0 0 10,24-47-10,-24 47 1,0-23-1,0-1 0,0 1 2,0 0 0,0-1 6,0 1-7,0-1 29,0-70 174,0 0-197,0 23-6,0 1 0,0-1 0,0 1-1,0-25 1,0 25 1,-24-1-3,24 1 3,0-1-2,-24 24 1,24-24-1,0 1 1,0-1 0,0 1 8,0-1-8,0 0 15,0 1-16,0-1 10,0 1-3,0-1 9,0 0 17,0 1-25,0-1 9,0 1-10,0-1-2,0 0 23,0 1-18,0-25 20,0 25-29,0-1 8,0-23-8,0 23-1,24 1 1,-24-1 0,24 1 16,-24-1-9,0 0 1,23 24 22,1 0-7,-1-23-23,1-1 31,0 24 46,-1 0-54,1 0-9,-1 0-6,1 0 39,0 24-32,-24-1-16,0 1 1,0 0 0,0-1 0,0 24 0,0-23 7,0 0-7,0-1 0,0 1 0,0-1 0,0 25 14,0-25-13,0 1 14,0 0-17,-24-1 26,24 1-9,-24-24-14,1 23 6,-1-23 16,24 24-8,-23-24-8,23 24-6,-24-24-2,0 0 8,1 0-6,-1 0 7,1 0 37,-1 0 2,48 0 479,-1 0-519,1 0-6,-1 0-2,1 0 8,0 0-7,-1 0 8,1 0-8,-1 0 0,1 0 6,0 0-6,23 0 8,-24 0-9,1 0 3,0 0-4,-1 0 1,1 0 1,-1 0 9,1 0-3,0 0-5,-1 0-1,1 0 15,-1 0-15,1 0 15,0 0-16,-1 0 8,1 0 25,-1 0-25,-23-24-8,24 24 9,0 0-1,-1 0-7,-23-24 0,0 1 0,24 23 0,-24-24 0,23 24 0,-23-23 8,24-1-10,0 24 2,-24-24 117,0 1-117,23 23-1,-23-24 23,0 0-21,0 1 21,0-1 41,0 1-56,0-1 24,-23 24-23,23-24-9,-24 1 16,0 23 47,1 0-39,-1 0 8,1 0-22,-1 0-11,0 23 9,24 1-7,-23-24 0,23 24 7,0-1 1,-24-23 0,24 24-9,0-1 9,-23 1-8,23 0 15,-24-1-16,24 1 33,0 0-34,0-1 11,0 1-9,0-1 0,0 1 7,0 23-8,0-23 9,0-1-9,0 1 2,0 0-2,0-1 1,0 1-1,24-24 1,-1 23 0,-23 1 0,24-24 23,-24 24-24,23-24 9,-23 23-8,24-23 6,0 0-6,-1 0 1,1 0 7,-1 0-10,1 0 26,0 0-17,-1 0 0,1 0 17,-1 0-25,1 0 17,0 0-16,-1 0-1,1-47 10,0 23-11,23-46 5,-24 22-5,1-22 1,-24 46 0,24 0 1,-1-23 1,1 24 5,-24-1-5,0 0 7,0 1-9,0-1 78,0 0-69,0-23 0,23 47-9,-23-23 1,24 23-1,-24-24 2,0 0-2,24 24 0,-1-23 9,-23-1 0,24 24-9,-1 0 9,1 0-8,0 0 7,-1 0-7,1 0-1,-1 0 2,25 0-2,-25 0 9,1 0-8,-1 0-1,1 0 1,0 24 7,-1-1 9,-23 1-16,24-24 0,-24 24-1,0-1 118,0 1-103,0-48 227,0 1-211,0-1-7,-24 24-16,1-24 24,-1 24-31,0 0 8,1 0 16,-1 0-27,1 0 19,-1 0-1,24 24-14,-24-24 6,1 24-7,-1-24 8,1 23-1,-1-23-7,24 24 7,-24-24 47,24 47-54,-23-23 1,23-1-3,-24 1 3,24 0-1,0-1-2,0 1 2,0-1 0,0 1 62,0 0-56,0-1 11,0 1-18,0-1 32,0 1-23,24 0 15,-1-24-24,1 0 17,0 0-17,-1 0 16,1 0 2,-1 0 5,-23-24 8,24 0-30,0-23 8,-24 24-9,0-1 3,0 0-3,23 1-1,-23-1 3,24 1-2,-24-1 0,0 0 9,23 1-8,-23-1 63,0 0-64,0 1 8,0-1 87,0 1-33,0 70 327,0-24-388,0 25 2,0-1-6,0-23 4,0 23 0,0-24 0,0 25-1,0-25 1,0 1 8,0-1-7,0 1-2,0 0 31,0-1-30,0 1 109,0-1-95,24-23 9,0 0-22,-24 24-2,23-24 0,1 0 1,-1 0 31,1 0-31,0 0 116,-24-47-117,23 0 0,1-24 3,-1 47-3,1-70 1,0 47 0,-24-1-2,23-23 5,1 1-6,-24 46 4,0 0-2,0 1 1,0-1-1,0 1 9,23-1-8,-23 0 0,0 1 22,0-1-6,0 1 22,0-1-31,0 0 56,0 48 61,0 23-125,0-23 0,0 23 3,0-23-4,0 23 3,0 0-2,0-23 0,0 23 1,0-24 0,0 25 0,0-1-1,0-23 1,0-1 1,0 1-2,0-1 1,0 1-1,0 0 2,0-1-2,0 1 0,0-1 9,0 1-8,0 0 0,0-1 7,0 1-6,0 23-3,0 0 1,24 0 10,-24 1-9,0-25-1,0 24 1,24-23 8,-24 0-9,0-1 9,0 1 7,0-1 55,0-46 30,0-24-100,0-1 7,0 25-6,0-1-3,0 1 11,0-1 6,0 0-15,0 1 22,0-1-14,0 1-9,0-1 95,0 0-95,0 1 2,0-1 52,0 1-38,0-1 0,0 0-14,0 1-2,23 23 8,1-24-7,-1 1-1,1 23 25,0-24-24,-24 0 7,23 24 2,-23-23-2,24 23-9,-1 0 57,1-24 7,0 24-54,-24-23-9,23 23 15,1 0-5,-24-24-1,23 24-9,-23-24 9,24 24 23,0-23-25,-1 23 33,1 0-23,-1 0-9,1 0 0,0 0-6,-1 0 13,1 0-14,-1-24 8,1 24 108</inkml:trace>
    </iact:actionData>
  </iact:action>
  <iact:action type="add" startTime="52429">
    <iact:property name="dataType"/>
    <iact:actionData xml:id="d1">
      <inkml:trace xmlns:inkml="http://www.w3.org/2003/InkML" xml:id="stk1" contextRef="#ctx0" brushRef="#br0">14562 13219 0,'23'0'217,"1"0"-211,0 0 10,-1 0-8,1 0 6,-1 0-5,1 0-1,0 0 7,-1-23-8,1 23 17,-1 0-16,1 0 8,-24-24-1,24 24 9,-24-24-9,23 1 7,-23-1-13,0 1-3,0-1 3,0-23-2,24 23 8,-24 0-6,0 1 6,23 23-6,-23-24-1,0 1 6,0-1 17,0 0-16,24 1 1,-24-1 0,0 1-8,0-1 7,0 0-8,0 1 10,0-24-10,0 23 17,0-23-17,0 23 188,0 48 207,0 23-394,0-23 8,0 23-10,-24 0 11,24-23-10,0-1 8,0 1-6,0-1-2,0 1 16,0 0-14,0 23 6,0-24-7,0 1-2,0 0 4,0-1-4,0 1 2,24 23 0,-24-23 8,0-1-9,0 1 2,0 0-2,0-1 1,0 24 7,0-23 0,0 0 1,0-1-1,0 1 10,0-1-18,0 1 8,0 0 17,0-1 6,0 1 16,0-48 148,0 1-194,0-1 7,0 0-7,0 1-1,0-1 1,0 1-1,24 23 1,-24-24 0,0 0 0,0 1 1,0-1 13,0 1-6,23-1 22,-23 0-22,24 1 0,-24-1 116,0 1-110,23 23-14,1 0 0,0 0 14,-1-24-6,1 24-8,-24-24 8,23 24-1,1 0 9,-24-23-17,24 23 39,-1 0 10,1 0 13,-1 0-30,1 0-9,-24 23 34,24 1-56,-24 0 21,0-1-21,0 1 70,0-1-71,0 1 1,0 0 16,0-1-16,0 1 15,0-1-15,0 1 7,0 0 11,-24-1-21,0 1 18,24-1-8,-23 1 1,23 0 16,-24-1-18,1-23-5,23 24 6,-24-1 0,0-23 1,1 0 16,-1 0-26,1 0 10,-1 0 62,48 0 480,-1 0-543,1 0-8,23 0 18,-23 0-10,-1 0-8,1 0 1,-1 0 9,1 0-4,-24-23 12,24 23-9,-1 0-9,1 0 1,-1 0 8,1 0-9,-24-24 8,24 24-6,-1 0-2,1 0 8,-1 0 1,-23-23-9,24 23 2,0 0 14,-1 0-17,1 0 3,-1 0 15,1 0-2,0 0 10,-1 0-25,1-24 2,-1 24 13,1 0-14,23-24 7,-23 24-6,-24-23-2,23-1 1,1 24 0,0 0 7,-24-23-7,23-1 8,1 24 7,-24-24 0,23 24-15,-23-23-1,24 23 1,0-24 0,-24 1-1,0-1 10,23 24-10,-23-47 3,24 23-5,-24 1 11,0-1-9,0 0 25,-24 24 146,1 0-147,-1 0-15,0 0-1,1 0 16,-1 0-15,1 0 6,-1 0-14,24 24 39,0 0-39,0-1 7,0 1-8,0 23 10,0-23-7,0-1 2,0 1-4,0-1-1,0 1 2,0 0 7,0-1-1,0 1 1,0-1-9,0 1 24,0 0-6,24-24 12,-1 0-21,1 0-9,-1 0 9,1 0-9,0 0 1,-1 0 15,1 0-15,-1 0 16,1 0-16,0 0-1,-1 0 8,1 0-8,-1 0 10,-23-24-9,24 24-1,0 0 2,-24-24 6,23 1 8,1 23-7,-24-24-8,23 1 14,-23-1-14,24 24 0,-24-24-1,24 1 1,-24-1 0,23 1 8,-23-1-8,24 24-1,-24-24 1,0-23-1,23 24 33,1-1-32,-24 0 29,24 24 19,-24-23-49,23-1 16,1 24-8,-1 0-5,1-24 11,0 24-12,-1 0 6,1 0 4,0 0-15,23 0 11,-24 0 1,1 0 31,0 0-39,-1 0 7,1 0 0,-24 24-7,23-24 0,-23 24 0,24-24 31,-24-24 241,0 0-219,-24 24-30,1 0-8,-1 0 8,1 0-16,-1 0-6,0 0 14,1 0-8,-1 0 1,1 0-8,-1 0 6,0 0 2,24 24-7,-23-24-3,-1 0 26,0 0-14,1 24-6,23-1 19,-24 1 48,24 0-73,0-1 2,0 1 0,0-1-1,-23 1 3,23 0-4,0-1 3,-24 24 6,24-23 32,0 0-24,0-1-8,0 1 25,0-1 6,0 1-15,0 0 15,0-1-32,0 1 18,0-1-24,0 1 8,24-24-8,-1 24 16,1-24 37,-1 0-46,1-24 0,23-23 2,-47 23-10,24 1 2,0-1-3,-1-23 3,1 47-1,-24-24-1,23-23 1,1 47-1,-24-24 9,24 24-8,-24-23 0,23 23 22,-23-24-22,24 24-1,-24-23 2,23-1 45,-23 0-46,0 1-1,24-1 9,-24 1-9,24 23 1,-24-24-1,0 0 1,0 48 721,0 23-713,0 0-1,0-23-8,0 23 10,0-23-8,0-1 5,0 1-6,0 0 7,0-1-8,0 1 2,0-1 68,0 1-61,0 0 15,0-1-16,23-23 0,-23 24-7,24-24 0,-1 0 7,1 0-7,0 0 0,-1 0 54,1 0-55,-1 0 8,1-24-5,0 1-3,-24-1 9,0 0-9,23 24 0,-23-23 2,0-1-1,0 1-2,0-1 10,0 0-9,24 24 3,-24-23 1,0-1-6,0 1 0,0-1 11,0 0 1,0 1-3,0-1 3,0 1-10,0-1 16,0 0 1,0 1 8,0-1-18,0 0 9,0 1 24,0-1-24,0 48 171,0-1-179,0 1-7,0 0-1,0 23 9,0-23-8,0-1 10,0 1-12,0 23 9,0-23-7,0 23 14,0-24-13,0 1 6,0 0-7,0-1 9,0 1-3,0-1 9,0 1 1,0 0 14,0-72 434,0 25-432,0-1-31,0 1 5,0-1 2,0 0-8,0 1 6,0-1 2,0 1 0,0-1 30,0 0-23,0 1 32,0-1-32,0 1 32,23 23-18,-23-24-21,24 24-9,0 0 2,-24-24-2,23 24 9,1 0-8,-1 0 0,1-23 0,0 23-1,-24-24 0,23 24 1,1 0 1,-24-24-3,23 24 11,1 0-2,0-23 1,-1 23 7,-23-24-16,24 24 2,-1 0 6,1 0-8,0 0 2,-24-23-2,23 23 1,24 0 7,-23-24 1,0 24-8,-1 0-1,1 0 1,-1-24-2,1 24 3,0 0-1,-1 0 0,1 0 15,-1 0 32,-23-23 37</inkml:trace>
    </iact:actionData>
  </iact:action>
  <iact:action type="add" startTime="81359">
    <iact:property name="dataType"/>
    <iact:actionData xml:id="d2">
      <inkml:trace xmlns:inkml="http://www.w3.org/2003/InkML" xml:id="stk2" contextRef="#ctx0" brushRef="#br0">25512 13007 0</inkml:trace>
    </iact:actionData>
  </iact:action>
  <iact:action type="add" startTime="88869">
    <iact:property name="dataType"/>
    <iact:actionData xml:id="d3">
      <inkml:trace xmlns:inkml="http://www.w3.org/2003/InkML" xml:id="stk3" contextRef="#ctx0" brushRef="#br0">25536 13007 0,'0'-48'272,"0"25"-258,24-24-7,-24 23 9,0-23-8,23 47-1,-23-24 2,0 1-1,24-1 6,-24 0-1,0 1-2,0-1 12,0 1-7,0-1 15,23 24-24,-23-24 9,0 1 0,24-1 14,-24 1-13,0-1 37,0 0 7,0 48 94,0 0-132,0-1-14,0 1 14,0-1-16,0 1 1,0 0 15,0-1-14,0 1 13,0-1-14,-24 1-1,24 0 17,0-1-17,0 1 9,0-1-8,0 1 8,0 0-9,0-1 1,0 1 16,0-1-16,0 1 14,0 0-6,0-1-9,0 1 19,0 0-13,0-1 18,0 1-22,0-1-3,0 1 18,0 0-17,0-1 1,0 1 0,0-1 0,0 1 8,0 0-9,0-1 24,0-46 148,0-1-164,0 0 1,0 1-2,0-1 2,0 1-8,24-1 8,-24 0 1,24 1-12,-24-1 4,23-23 6,1 23-7,-1-23 7,-23 23-7,24 1 8,-24-1-9,0 1 0,24 23 2,-24-24 21,0 0-6,23 24 481,1 0-489,-1 0-2,1 0 25,0 0-16,-24 24-16,23-24 1,1 0 8,-24 24 0,23-24-9,-23 23 0,0 1 1,24-24 8,-24 23-8,24 1-1,-1 23 10,-23-23-10,0 0 0,0-1 1,0 1 0,24-1-1,-24 1 3,0 0-4,0-1 1,23-23 2,-23 24-2,0-1 16,0 1 9,0 0-9,24-24 241,0 0-226,-24-24-6,23 0-24,1-23 6,-24 24-5,23 23-2,-23-24 0,0 0 1,0 1 8,24-1-9,0 24 17,-24-23-8,23-1 0,-23 0 6,0 1 32,24 23-47,-24-24 10,23 24-2,-23-24 16,24 1-16,-24-1-7,0 1 8,24-1-9,-24 0 10,0 1-10,0-1 0,0 1 1,0-1-1,0 0 2,0 1 0,0-24-3,0 23 2,0 0 0,0 1-1,0-1 2,0 1-2,0-1 9,0 0-8,0 1 22,0-1 9,0 1-22,0-1 28,0 0-21,0 1 30,0-1 16,0 1-40,0 46 125,0 1-140,0 23-6,0-23 5,0 23-6,0 0 9,0-23-1,0 23-9,0 0 9,0-23-10,0-1 2,0 1 0,0-1 0,0 1 8,0 0-9,0-1 8,0 1-6,0-1-2,0 1 17,0 0-9,0-1 24,0 1-16,0-1 1,0 1 22,0 0-31,0-1 1,0 1-9,0 0 1,0-1 8,0 1 1,0 23 13,0-23-23,0 23 8,0-24-7,23 25 0,-23-25 0,0 1 0,0-1-1,0 1 1,0-48 186,0 1-155,0-1-23,0 1-10,0-1 2,0-23 0,0 0 7,0 23-7,0 0 0,0 1 0,0-1 8,0 1-1,0-1-7,0 0 15,0 1-15,24-1 8,-24 0-9,0 1 2,23 23-3,-23-24 10,0 1 7,24 23-15,-24-24 22,0 0-4,24 24-20,-1-23 17,1-1 57,-1 1-20,1 23-14,0 0-22,-1 0 14,1 0 48,-1 0-63,-23 23-15,0 1 15,0-1 0,0 1-7,24 0 15,-24-1-16,0 1 0,0-1-7,0 1 7,0 0 16,0-1-15,0 1 16,0 0-17,0-1-8,0 1 17,0-1-9,0 1 16,0 0-15,0-1 23,24-23-24,-24 24 16,0-1 62,23-23-77,1 0 61,-1 0-46,1 0 8,0 0 54,-1 0 23,1 0-46,-1 0-32,1 0 94,-24-23-117,24 23 1706,-1 0-1690,1 0 0,0 0-16,-1 0 17,1 0-25,-1 0 17,1 0-1,0 0-16,-1 0 10,1 0-10,-1 0 1,1 0 7,0 0-7,-1 0-1,24 0 1,-47-24 0,48 24 1,-25 0-3,1 0 2,-1 0-1,1 0 1,0 0 25,-1 0-18,-23-23-9,24-1 18,-1 24-9,1 0-7,-24-24 16,24 24-16,-24-23 15,23 23-16,-23-24 32,24 24-14,-24-23-3,0-1-5,23 24-11,-23-24 2,0 1-1,0-1 1,0 0-1,0 1 2,0-1 14,0 1-16,0-1 10,0 0 7,-23 1-10,-1-1 9,1 24-6,23-23-11,0-1 3,-24 24-3,0 0 3,1 0-2,-1 0 16,1 0-14,-1 0 14,0 0 0,1 0 0,-1 0 7,1 0 2,-1 0 15,0 0-39,1 24 6,23-1-6,0 24 8,-24-23-8,24 0 8,0 23-9,-23-47 0,23 47 9,0-23 8,0-1-16,0 1-1,0 0 8,0-1-3,0 1 9,0-1-6,0 1 0,0 0 15,0-1-22,23 1 8,-23-1-9,24 1 3,-1-24-4,1 24 1,-24-1 1,24-23 8,-1 24 0,-23-1 8,24-23-10,-24 24-6,23-24-1,1 0 1,0 0 8,-1 0-7,1 0 14,-1 0-15,1 0 6,0 0 2,-1 0-9,1 0 10,-1 0-10,1 0 9,0 0-9,-1 0 1,1 0 0,-1 0-1,1 0 1,0 0 1,-1 0-3,1 0 2,-1 0 0,25 0 0,-1 0 6,-24 0 3,1 0-10,0 0 1,-24-24 0,23 24-1,1 0 9,-1 0 24,1-23-33,0 23 0,-24-24 16,23 1-14,1 23-1,-24-24-2,0 0 3,0 1-2,0-1 3,0 1-4,23-1 1,-23 0 1,0-23-1,0 24 17,0-1-16,0 0 8,0 1-9,0-1 0,0 0 9,0 1-4,0-1 7,0 1-2,0-1 5,0 0 39,0 48 296,0 0-341,0-1-9,0 24 11,0-23-12,0 0 18,24-1-17,-24 1 1,0 0 7,0-1-8,24 24 10,-24-23-9,0 0 6,0-1-4,0 1 5,0 23-7,23-23 6,-23-1-6,0 1 10,0-1 4,0 1-8,0 0 49,0-1-9,0 1 54,24-24-15,-24-47-85,0-1-1,0 1 3,0-24-3,0 24 0,0 0 1,0 0-1,0 23 1,0 1-1,0-1 2,0 0 6,0 1-8,0-1 17,23 24 356,25 0-364,-1 0 0,0 0-10,-23 0 3,-1 0-2,1 0 1,-1 0 0,1 0 1,0 0-3,-1 0 10,1 24-8,-1-24 8,1 0-10,0 0 3,-1 0 76,1 0-76,-1 0 5,25 0-6,-25 0 6,1 0-5,-1 0 6,1 0-6,0 0-2,-1 0 147,-23-24-91,0 0-32,0 1 16,0-1-24,0 1 8,0-1 16,0 0-24,-23 24 23,-1 0-22,0 0-9,1 0 16,-1 0-8,1 0 16,-1 0-15,0 0 22,1 0-16,23 24-22,0 0 7,-24-1-5,24 1-4,0-1 111,0 1-102,0 0 10,0-1-19,0 1 1,0 0 9,0-1 54,0 1-32,0-1-22,0 1 1,0 0 5,0-1-11,0 1 9,0-1-11,0 1-2,24-24 7,-24 24-5,23-24-1,-23 23-2,24 1 42,0-24-17,-1 0 7,1 0-22,-1 0 7,1 0-14,0 0 5,23 0 9,-24 0-7,1 0 1,0 0-11,-1 0 18,1 0-1,-1 0 8,1 0 23,0 0-16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3-04T21:02:40.873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43472">
    <iact:property name="dataType"/>
    <iact:actionData xml:id="d0">
      <inkml:trace xmlns:inkml="http://www.w3.org/2003/InkML" xml:id="stk0" contextRef="#ctx0" brushRef="#br0">14798 16996 0,'0'-24'294,"23"1"-288,-23-1 2,0 1 0,24-1 9,-24 0-11,0 1 10,0-1 62,0 1-63,0-1 8,0 0 8,0 1-15,0-1-10,24 1 3,-1 23 22,-23-24-23,0 0-1,24 24 1,-24-23 24,0-1 52,47 1-76,-23 23-1,-24-24 3,0 0-4,23 24 18,1 0-17,-24-23 24,23 23 9,1 0-34,0 0 2,-1 0 16,1 0-16,-1 0-1,1 0 0,0 0 1,-1 0 0,1 0 0,-1 0 0,1 0 8,0 0-9,-1 0 1,24 0 7,-23 0-6,0 0 8,-1 0-11,-23 23 1,24-23 1,-1 24 0,1-24-1,0 0 10,-24 24-10,23-24 9,-46 0 1131,-1 0-1124,0 0-8,1 0-7,-1 0 47,1 0-40,-1 0 1,0 0 0,1 0-9,-1 0 8,1 0 0,-1 0 25,0 0-33,1 0 9,-1 0 7,1 0-15,-1 23 23,0 1-15,1-24 1,23 23-2,-24-23-9,1 48 2,-1-25 8,0 1-9,1-24 0,23 23 9,-24-23-8,24 24 86,-23 0-87,23-1 10,0 1-11,0-1 10,0 1-8,0 0-1,-24-1 9,24 1-9,-24-1 9,24 25-7,0-25-3,0 1 2,-23 23 0,23 0 0,-24 24 1,24-24-3,0 1 1,0-1 2,0 0-1,0 24 0,0-24-2,0-23 6,0 46-8,0-46 6,0 0-3,0-1-1,0 1 2,0-1 0,24 1 78,-1-24-55,1 0-15,0 0-9,-1 0 9,1 0-8,-1 0-1,1 0 16,0 0-15,-1 0 1,24 0-3,-23-24 2,0 24 0,46-23 0,-22-1-1,-1 24 9,0-23-7,-23 23-3,-1-24 2,1 24 0,-24-24-1,47 24 1,-23 0 0,-1 0 0,1 0 0,-1-23 0,1-1 8,0 24-10,-1 0 11,1 0-10,-24-23 1,23 23-1,-23-24 1,24 0 23,0 24-7,-24-23 0,0-1-18,23 1 33,-23-1-15,0 0-17,0-23 9,24 0-8,-24 0-1,23-24 1,-23-23 0,24 46 2,-24 1-5,24-24 2,-24 48 3,0-25-3,0 25 2,0-1 14,0 1-8,0-1 8,0 0-16,0 1 0,0-1 17,0 1-8,-24 23-8,24-24 16,0 0-10,-24 24-6,24-23 1,-23 23 5,23-24-6,0 1 0,0-1 38,0 0-14,0 48 192,0 0-208,0 23-9,0 0 9,0-23-7,0-1-3,0 24 2,0 1 9,0-25-10,0 24 9,0-23-1,0 0-8,0-1 1,0 1 0,0-1-1,0 1 1,0 0 0,0-1 1,0 1-3,0 0 2,0-1 0,0 1-1,0-1 2,0 1-2,0 0 11,0-1 10,0 1 35,23-24-55,-23 23 7,24 1 0,0-24-7,-1 0 9,-23 24-11,0-1 18,24-23-17,-1 0 19,1 0-5,0 0-14,-1 24 9,24-24-8,-23 0 8,0 0-9,-1 0 1,1 0 8,-1 0-9,1 0 1,0 23-1,-1-23 2,1 24-2,-1-24 4,1 0-6,0 0 4,-1 0-2,1 0 0,-1 0 25,1 0-17,0 0-1,-1 0-6,1 0 0,-1 0 8,1-47-8,0 47 7,-24-24-7,23 24-1,-23-23 9,24 23-8,-24-24 23,0 0-1,24 24-22,-24-23 31</inkml:trace>
    </iact:actionData>
  </iact:action>
  <iact:action type="add" startTime="50255">
    <iact:property name="dataType"/>
    <iact:actionData xml:id="d1">
      <inkml:trace xmlns:inkml="http://www.w3.org/2003/InkML" xml:id="stk1" contextRef="#ctx0" brushRef="#br0">19353 17209 0,'23'0'9,"1"0"11,0 0-4,-1 0 7,1 0-16,-1 0 9,1 0-8,0 0 0,-1 0 0,1 0 0,23 0-1,-23 0 0,23 0 3,-24 0-4,25 0 3,22 0-1,-46 0 7,0 0-8,-1 0 1,1 0 23,-1 0-7,1 0 7,0 0-8,-1 0 22,1 0 3,-24-24-39,0 0-3,23 24 2,-23-23 24,24-1-18,-24 1 17,24 23-14,-24-24-11,0 0 11,0 1 5,0-25-13,0 25 5,0-1-6,0 1 1,0-1-3,0 0 10,0 1 1,0-1-2,0 1 0,0-1 1,0 0-9,-24 1 9,24-1-9,-24 1 9,24-1-9,0 0 1,-23 24 0,-1-23-1,24-1 11,-23 1-11,-25-1 10,48 0-4,-47 24 3,47-23-9,0-1 3,-23 1-4,-1 23 2,0 0-1,1 0 9,23-24-8,-24 24 0,1-24 16,-1 24-18,0 0 2,1 0 23,-1 0-15,1 0 7,-1 0-13,0 0-5,1 0 19,-1 0-8,1 0-9,-1 0 1,0 0 7,24 24-7,-23-24-1,-1 24 2,-23-1 7,23 1-9,1-1 9,-1 1-9,1-24 1,23 47 0,-24-23-1,-23-1 1,47 1 0,-24 0-1,24-1 1,-23 1 1,-1 23-1,24 0 8,-24 0-10,1 1 2,-1-1 2,1-24-1,-1 25-5,24-25 4,0 1-1,-24 0 1,24-1 0,0 1-1,-23-24 1,23 23 0,0 1 1,0 0 6,0 23-8,-24-24 0,24 1 2,0 23-2,0-23 1,0 23-1,0-23 2,0 23-2,0-24 2,0 1-2,0 0 1,0-1-1,0 1 1,0-1 0,0 1 0,0 0 0,0-1-1,0 1 2,0-1-3,0 1 2,24 0 0,-24-1 0,23 25 0,1-48 0,-24 47 0,0-24 0,24-23 0,-1 48-1,1-25 0,-1 24 9,-23-23-9,24-24 1,0 24-1,-24-1 2,23-23-2,1 24 1,-24-1 9,23 1-2,1-24 8,0 0-17,-1 0 11,1 0-9,23 0 7,-23 0-7,-1 0 1,1 0-2,-1 0 0,1 0 1,23 0 0,0 0 7,1 0-7,-25 0-1,24 0 1,-23 0 5,23 0-11,-23 0 7,-1 0-1,1 0 0,0 0-1,-1 0 16,1 0-15,-1 0 30,1 0-30,-24-24 0,24 24 0,-24-23-1,23 23 1,1 0 1,-24-24-3,23 24 10,-23-23-8,24 23 0,0 0 23,-24-24 8,23 24-16,-23-24-7,24 24 6,-24-23-14,23 23 8,-23-24-8,24 1-1,0 23 1,-24-24-1,23 0 11,1 1-4,-1 23 10,-23-24-9,24 1-7,0 23 7,-24-24 8,23 0 1,-23 1 154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microsoft.com/office/2011/relationships/inkAction" Target="../ink/inkAction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microsoft.com/office/2011/relationships/inkAction" Target="../ink/inkAction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microsoft.com/office/2011/relationships/inkAction" Target="../ink/inkAction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microsoft.com/office/2011/relationships/inkAction" Target="../ink/inkAction5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22.png"/><Relationship Id="rId2" Type="http://schemas.microsoft.com/office/2007/relationships/media" Target="../media/media11.m4a"/><Relationship Id="rId1" Type="http://schemas.openxmlformats.org/officeDocument/2006/relationships/tags" Target="../tags/tag1.xml"/><Relationship Id="rId6" Type="http://schemas.microsoft.com/office/2011/relationships/inkAction" Target="../ink/inkAction7.xml"/><Relationship Id="rId5" Type="http://schemas.openxmlformats.org/officeDocument/2006/relationships/image" Target="../media/image21.jpe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High Frequency Words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ED0900-3F15-43A8-A2EC-D01B524A4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16617" y="2133099"/>
            <a:ext cx="6127929" cy="382995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D3C22D2-5DF5-4250-BAC6-CC87FB55F4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94"/>
    </mc:Choice>
    <mc:Fallback>
      <p:transition spd="slow" advTm="28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36639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the</a:t>
            </a:r>
          </a:p>
          <a:p>
            <a:r>
              <a:rPr lang="en-GB" sz="5400" dirty="0"/>
              <a:t>and</a:t>
            </a:r>
          </a:p>
          <a:p>
            <a:r>
              <a:rPr lang="en-GB" sz="5400" dirty="0"/>
              <a:t>a</a:t>
            </a:r>
          </a:p>
          <a:p>
            <a:r>
              <a:rPr lang="en-GB" sz="5400" dirty="0"/>
              <a:t>to</a:t>
            </a:r>
          </a:p>
          <a:p>
            <a:r>
              <a:rPr lang="en-GB" sz="5400" dirty="0"/>
              <a:t>said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89319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in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of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08699" y="1909562"/>
            <a:ext cx="147078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was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you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they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she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14486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is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for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at</a:t>
            </a:r>
          </a:p>
          <a:p>
            <a:r>
              <a:rPr lang="en-GB" sz="5400" dirty="0">
                <a:solidFill>
                  <a:srgbClr val="7030A0"/>
                </a:solidFill>
              </a:rPr>
              <a:t>his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but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1026" name="Picture 2" descr="Reading | St Christopher's Catholic Primary School">
            <a:extLst>
              <a:ext uri="{FF2B5EF4-FFF2-40B4-BE49-F238E27FC236}">
                <a16:creationId xmlns:a16="http://schemas.microsoft.com/office/drawing/2014/main" id="{F38441D0-27B5-4878-8B07-F6C876EF6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631" y="69282"/>
            <a:ext cx="3851748" cy="18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3958089-765D-494D-B7B6-374FEC39FF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16"/>
    </mc:Choice>
    <mc:Fallback>
      <p:transition spd="slow" advTm="27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47078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that</a:t>
            </a:r>
          </a:p>
          <a:p>
            <a:r>
              <a:rPr lang="en-GB" sz="5400" dirty="0"/>
              <a:t>with</a:t>
            </a:r>
          </a:p>
          <a:p>
            <a:r>
              <a:rPr lang="en-GB" sz="5400" dirty="0"/>
              <a:t>all</a:t>
            </a:r>
          </a:p>
          <a:p>
            <a:r>
              <a:rPr lang="en-GB" sz="5400" dirty="0"/>
              <a:t>we</a:t>
            </a:r>
          </a:p>
          <a:p>
            <a:r>
              <a:rPr lang="en-GB" sz="5400" dirty="0"/>
              <a:t>can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13435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are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up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had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96290" y="1806509"/>
            <a:ext cx="170322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what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there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out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this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have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9093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went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like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some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2050" name="Picture 2" descr="Help us discover how children who are deaf or hard of hearing learn to read  | Vanderbilt News | Vanderbilt University">
            <a:extLst>
              <a:ext uri="{FF2B5EF4-FFF2-40B4-BE49-F238E27FC236}">
                <a16:creationId xmlns:a16="http://schemas.microsoft.com/office/drawing/2014/main" id="{54E05E9E-91A7-4CB8-8700-108D1347E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460" y="136450"/>
            <a:ext cx="3485259" cy="17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1457D20-2D30-4B71-AD4E-5173D7B355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53"/>
    </mc:Choice>
    <mc:Fallback xmlns="">
      <p:transition spd="slow" advTm="277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not</a:t>
            </a:r>
          </a:p>
          <a:p>
            <a:r>
              <a:rPr lang="en-GB" sz="5400" dirty="0"/>
              <a:t>then</a:t>
            </a:r>
          </a:p>
          <a:p>
            <a:r>
              <a:rPr lang="en-GB" sz="5400" dirty="0"/>
              <a:t>were</a:t>
            </a:r>
          </a:p>
          <a:p>
            <a:r>
              <a:rPr lang="en-GB" sz="5400" dirty="0"/>
              <a:t>go</a:t>
            </a:r>
          </a:p>
          <a:p>
            <a:r>
              <a:rPr lang="en-GB" sz="5400" dirty="0"/>
              <a:t>little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as</a:t>
            </a:r>
          </a:p>
          <a:p>
            <a:r>
              <a:rPr lang="en-GB" sz="5400" dirty="0">
                <a:solidFill>
                  <a:srgbClr val="FF0000"/>
                </a:solidFill>
              </a:rPr>
              <a:t>no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mum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one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them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7054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do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down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dad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big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9" y="1806509"/>
            <a:ext cx="23665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when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it’s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see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looked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very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A9A6D6E-2FBC-49CF-8C2B-6CBE5AF4A9A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400160" y="2693880"/>
              <a:ext cx="2685240" cy="8499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A9A6D6E-2FBC-49CF-8C2B-6CBE5AF4A9A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84320" y="2630520"/>
                <a:ext cx="2710440" cy="9766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9CA52C3-0813-4A71-BD95-0CEF793B15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081"/>
    </mc:Choice>
    <mc:Fallback xmlns="">
      <p:transition spd="slow" advTm="76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look</a:t>
            </a:r>
          </a:p>
          <a:p>
            <a:r>
              <a:rPr lang="en-GB" sz="5400" dirty="0"/>
              <a:t>don’t</a:t>
            </a:r>
          </a:p>
          <a:p>
            <a:r>
              <a:rPr lang="en-GB" sz="5400" dirty="0"/>
              <a:t>come</a:t>
            </a:r>
          </a:p>
          <a:p>
            <a:r>
              <a:rPr lang="en-GB" sz="5400" dirty="0"/>
              <a:t>will</a:t>
            </a:r>
          </a:p>
          <a:p>
            <a:r>
              <a:rPr lang="en-GB" sz="5400" dirty="0"/>
              <a:t>your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back</a:t>
            </a:r>
          </a:p>
          <a:p>
            <a:r>
              <a:rPr lang="en-GB" sz="5400" dirty="0">
                <a:solidFill>
                  <a:srgbClr val="FF0000"/>
                </a:solidFill>
              </a:rPr>
              <a:t>from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got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him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0174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get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just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now</a:t>
            </a:r>
          </a:p>
          <a:p>
            <a:r>
              <a:rPr lang="en-GB" sz="5400" dirty="0">
                <a:solidFill>
                  <a:srgbClr val="00B050"/>
                </a:solidFill>
              </a:rPr>
              <a:t>came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oh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8" y="1806509"/>
            <a:ext cx="29275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about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children</a:t>
            </a:r>
          </a:p>
          <a:p>
            <a:r>
              <a:rPr lang="en-GB" sz="5400" dirty="0">
                <a:solidFill>
                  <a:srgbClr val="7030A0"/>
                </a:solidFill>
              </a:rPr>
              <a:t>their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people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into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3C58D48-8699-4EDC-9AC5-51E6D408EE1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64240" y="1257480"/>
              <a:ext cx="2719080" cy="21589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3C58D48-8699-4EDC-9AC5-51E6D408EE1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48400" y="1248120"/>
                <a:ext cx="2744280" cy="22316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D389CD-528F-42BF-893B-70A527D645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0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99"/>
    </mc:Choice>
    <mc:Fallback xmlns="">
      <p:transition spd="slow" advTm="74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put</a:t>
            </a:r>
          </a:p>
          <a:p>
            <a:r>
              <a:rPr lang="en-GB" sz="5400" dirty="0"/>
              <a:t>could</a:t>
            </a:r>
          </a:p>
          <a:p>
            <a:r>
              <a:rPr lang="en-GB" sz="5400" dirty="0"/>
              <a:t>house</a:t>
            </a:r>
          </a:p>
          <a:p>
            <a:r>
              <a:rPr lang="en-GB" sz="5400" dirty="0"/>
              <a:t>old</a:t>
            </a:r>
          </a:p>
          <a:p>
            <a:r>
              <a:rPr lang="en-GB" sz="5400" dirty="0"/>
              <a:t>too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200720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made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time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day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I’m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8299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if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help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Mrs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called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here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8" y="1806509"/>
            <a:ext cx="29275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off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asked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saw</a:t>
            </a:r>
          </a:p>
          <a:p>
            <a:r>
              <a:rPr lang="en-GB" sz="5400" dirty="0">
                <a:solidFill>
                  <a:srgbClr val="7030A0"/>
                </a:solidFill>
              </a:rPr>
              <a:t>make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BE16AC3-312B-4D80-B0CA-1192AFAD4C1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39000" y="5141160"/>
              <a:ext cx="2770200" cy="12668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BE16AC3-312B-4D80-B0CA-1192AFAD4C1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23160" y="5077800"/>
                <a:ext cx="2795400" cy="133956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F1EB83AB-3019-4DB7-B153-3EB3DB514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75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386"/>
    </mc:Choice>
    <mc:Fallback xmlns="">
      <p:transition spd="slow" advTm="78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Picture Quiz!</a:t>
            </a:r>
          </a:p>
        </p:txBody>
      </p:sp>
      <p:pic>
        <p:nvPicPr>
          <p:cNvPr id="1026" name="Picture 2" descr="Class Quiz – Mash.ie">
            <a:extLst>
              <a:ext uri="{FF2B5EF4-FFF2-40B4-BE49-F238E27FC236}">
                <a16:creationId xmlns:a16="http://schemas.microsoft.com/office/drawing/2014/main" id="{2C36396C-3C7A-485F-B8DD-4AD88A9B81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331" y="18256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750085E-C222-4A15-ACA1-A1BC80BF9E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85"/>
    </mc:Choice>
    <mc:Fallback xmlns="">
      <p:transition spd="slow" advTm="13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11" name="Picture 2" descr="Polly Stacking Chair">
            <a:extLst>
              <a:ext uri="{FF2B5EF4-FFF2-40B4-BE49-F238E27FC236}">
                <a16:creationId xmlns:a16="http://schemas.microsoft.com/office/drawing/2014/main" id="{0176058C-6756-4661-8C78-CE5AB9453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384" y="1455344"/>
            <a:ext cx="1895567" cy="284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3 Reasons your not seeing your childs hair Grow! – Root2tip">
            <a:extLst>
              <a:ext uri="{FF2B5EF4-FFF2-40B4-BE49-F238E27FC236}">
                <a16:creationId xmlns:a16="http://schemas.microsoft.com/office/drawing/2014/main" id="{425D2698-E5C1-4A1C-A634-54E68E0BC0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662" y="1942667"/>
            <a:ext cx="3934608" cy="236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E7ED8B49-7032-4CDC-8475-E9EBF7CAF66C}"/>
              </a:ext>
            </a:extLst>
          </p:cNvPr>
          <p:cNvGrpSpPr/>
          <p:nvPr/>
        </p:nvGrpSpPr>
        <p:grpSpPr>
          <a:xfrm>
            <a:off x="3807113" y="1516481"/>
            <a:ext cx="3547598" cy="2786952"/>
            <a:chOff x="1362492" y="1597603"/>
            <a:chExt cx="3547598" cy="2786952"/>
          </a:xfrm>
        </p:grpSpPr>
        <p:pic>
          <p:nvPicPr>
            <p:cNvPr id="14" name="Picture 2" descr="How soon can I ride my mare after foaling? | Horse and Rider">
              <a:extLst>
                <a:ext uri="{FF2B5EF4-FFF2-40B4-BE49-F238E27FC236}">
                  <a16:creationId xmlns:a16="http://schemas.microsoft.com/office/drawing/2014/main" id="{E0BCF84E-8BA3-4A94-9828-72A01279A3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2492" y="2023790"/>
              <a:ext cx="3547598" cy="23607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Arrow: Right 14">
              <a:extLst>
                <a:ext uri="{FF2B5EF4-FFF2-40B4-BE49-F238E27FC236}">
                  <a16:creationId xmlns:a16="http://schemas.microsoft.com/office/drawing/2014/main" id="{9448ED42-58EA-407E-A3E3-D8A2D5FE41A5}"/>
                </a:ext>
              </a:extLst>
            </p:cNvPr>
            <p:cNvSpPr/>
            <p:nvPr/>
          </p:nvSpPr>
          <p:spPr>
            <a:xfrm rot="8877144">
              <a:off x="2186409" y="1597603"/>
              <a:ext cx="2379215" cy="372722"/>
            </a:xfrm>
            <a:prstGeom prst="rightArrow">
              <a:avLst>
                <a:gd name="adj1" fmla="val 34933"/>
                <a:gd name="adj2" fmla="val 50000"/>
              </a:avLst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C7CEC8F-2A9E-4B4A-9610-952D1615C93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10480" y="4537800"/>
              <a:ext cx="8844840" cy="4935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C7CEC8F-2A9E-4B4A-9610-952D1615C93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401120" y="4528440"/>
                <a:ext cx="8863560" cy="51228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F4D8B28F-ABEB-4F20-AE53-18C846C914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4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576"/>
    </mc:Choice>
    <mc:Fallback>
      <p:transition spd="slow" advTm="137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11" name="Picture 2" descr="https://encrypted-tbn0.gstatic.com/images?q=tbn:ANd9GcRV_6ipsuWgLMOcZe3G4U5bBqIwW4x52bEwHU4N2uYR9A6lWRzT6V5s0Yn4fUPhQLMJN5sKmGnH&amp;usqp=CAc">
            <a:extLst>
              <a:ext uri="{FF2B5EF4-FFF2-40B4-BE49-F238E27FC236}">
                <a16:creationId xmlns:a16="http://schemas.microsoft.com/office/drawing/2014/main" id="{7436C57A-62E6-4B50-A38C-1E93D4A6F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053" y="1690514"/>
            <a:ext cx="2835518" cy="283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4DBCE60-DD35-43D5-8744-6F3C9BF185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2626" y="1690688"/>
            <a:ext cx="3847966" cy="283534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F4D804FA-2C44-490B-9A0C-77CC8A9E5EC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40520" y="4648320"/>
              <a:ext cx="5879520" cy="7822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F4D804FA-2C44-490B-9A0C-77CC8A9E5EC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31160" y="4638960"/>
                <a:ext cx="5898240" cy="8010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35B30FE-6B38-4170-A8AD-22D29485B6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323"/>
    </mc:Choice>
    <mc:Fallback>
      <p:transition spd="slow" advTm="76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1673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11" name="Picture 2" descr="Pears - Ask the Food Geek">
            <a:extLst>
              <a:ext uri="{FF2B5EF4-FFF2-40B4-BE49-F238E27FC236}">
                <a16:creationId xmlns:a16="http://schemas.microsoft.com/office/drawing/2014/main" id="{EF9B35B1-FB36-4422-B31E-2EF5BF4EC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" y="2077670"/>
            <a:ext cx="3149783" cy="218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€30,000 reward for info on southwest France bear killer">
            <a:extLst>
              <a:ext uri="{FF2B5EF4-FFF2-40B4-BE49-F238E27FC236}">
                <a16:creationId xmlns:a16="http://schemas.microsoft.com/office/drawing/2014/main" id="{BC58E3FE-E657-4C9D-B692-01499B174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829" y="2077670"/>
            <a:ext cx="2969932" cy="220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Where is it? #2 - YouTube">
            <a:extLst>
              <a:ext uri="{FF2B5EF4-FFF2-40B4-BE49-F238E27FC236}">
                <a16:creationId xmlns:a16="http://schemas.microsoft.com/office/drawing/2014/main" id="{99125181-2303-4886-AEC3-04ADBC815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914" y="2100757"/>
            <a:ext cx="3895564" cy="218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2CCC1DF-71DC-4C37-8C9F-D227DC4476C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43920" y="4427640"/>
              <a:ext cx="8700480" cy="51840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2CCC1DF-71DC-4C37-8C9F-D227DC4476C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34560" y="4418280"/>
                <a:ext cx="8719200" cy="53712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9814A39E-5D9F-429D-BC81-6E99ABE31C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0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290"/>
    </mc:Choice>
    <mc:Fallback>
      <p:transition spd="slow" advTm="109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512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Guess the split digraph!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632927" y="549195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dirty="0">
                <a:latin typeface="Sassoon Primary" pitchFamily="50" charset="0"/>
              </a:rPr>
              <a:t>c - k -</a:t>
            </a:r>
          </a:p>
        </p:txBody>
      </p:sp>
      <p:pic>
        <p:nvPicPr>
          <p:cNvPr id="1026" name="Picture 2" descr="https://encrypted-tbn0.gstatic.com/images?q=tbn:ANd9GcRO-onPpWm-rRpxqCB8YXV1ezmTdkrs3OjL9AOzfigAtb6UemHdsXIC6tFH8JBQcZm_oXpFgCcF&amp;usqp=CAc">
            <a:extLst>
              <a:ext uri="{FF2B5EF4-FFF2-40B4-BE49-F238E27FC236}">
                <a16:creationId xmlns:a16="http://schemas.microsoft.com/office/drawing/2014/main" id="{584FAF53-A381-4A04-A62B-A70443778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689" y="1846303"/>
            <a:ext cx="3736035" cy="316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3DC0A36D-6C7C-47FA-A073-FC3BB237B926}"/>
              </a:ext>
            </a:extLst>
          </p:cNvPr>
          <p:cNvGrpSpPr/>
          <p:nvPr/>
        </p:nvGrpSpPr>
        <p:grpSpPr>
          <a:xfrm>
            <a:off x="3991095" y="1311726"/>
            <a:ext cx="4197220" cy="4231749"/>
            <a:chOff x="3990610" y="1445980"/>
            <a:chExt cx="4131906" cy="4231749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71C1BD9-F3BE-4478-94FC-5E1297D5D358}"/>
                </a:ext>
              </a:extLst>
            </p:cNvPr>
            <p:cNvSpPr/>
            <p:nvPr/>
          </p:nvSpPr>
          <p:spPr>
            <a:xfrm>
              <a:off x="3990610" y="1445980"/>
              <a:ext cx="4131906" cy="4231749"/>
            </a:xfrm>
            <a:prstGeom prst="rect">
              <a:avLst/>
            </a:prstGeom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6CE0D3F-D14B-4B4B-8B3A-08EFC8A3C22F}"/>
                </a:ext>
              </a:extLst>
            </p:cNvPr>
            <p:cNvSpPr txBox="1"/>
            <p:nvPr/>
          </p:nvSpPr>
          <p:spPr>
            <a:xfrm>
              <a:off x="5582816" y="2629452"/>
              <a:ext cx="1026367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3800" dirty="0">
                  <a:solidFill>
                    <a:schemeClr val="bg1"/>
                  </a:solidFill>
                  <a:latin typeface="Sassoon Infant Std" panose="020B0503020103030203" pitchFamily="34" charset="0"/>
                </a:rPr>
                <a:t>?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4E37AFF-BC9D-42C3-88F5-B801ACDF0F6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27280" y="5897520"/>
              <a:ext cx="2013840" cy="6548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4E37AFF-BC9D-42C3-88F5-B801ACDF0F6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317920" y="5888160"/>
                <a:ext cx="2032560" cy="6735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2B74CCE-DAC9-4D67-833F-64477B89F4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960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417"/>
    </mc:Choice>
    <mc:Fallback>
      <p:transition spd="slow" advTm="63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41F1F4-CC46-4732-B25B-B89F2417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473" y="356690"/>
            <a:ext cx="10386526" cy="2057272"/>
          </a:xfrm>
          <a:ln w="57150"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Today, I would like you to practise writing  sentences using the sentence rules.</a:t>
            </a: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2D003B7D-3169-4B7C-B560-57FBA7C2099D}"/>
              </a:ext>
            </a:extLst>
          </p:cNvPr>
          <p:cNvSpPr txBox="1">
            <a:spLocks/>
          </p:cNvSpPr>
          <p:nvPr/>
        </p:nvSpPr>
        <p:spPr>
          <a:xfrm>
            <a:off x="1043473" y="2767608"/>
            <a:ext cx="10386526" cy="1652575"/>
          </a:xfrm>
          <a:prstGeom prst="rect">
            <a:avLst/>
          </a:prstGeom>
          <a:ln w="57150">
            <a:solidFill>
              <a:srgbClr val="FFFF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Using words from the list of High Frequency Words for Year 1, please write 6 sentences. 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C37B792E-684D-4BD3-A53F-F4D04287CC86}"/>
              </a:ext>
            </a:extLst>
          </p:cNvPr>
          <p:cNvSpPr txBox="1">
            <a:spLocks/>
          </p:cNvSpPr>
          <p:nvPr/>
        </p:nvSpPr>
        <p:spPr>
          <a:xfrm>
            <a:off x="1043473" y="4773829"/>
            <a:ext cx="10386526" cy="1652575"/>
          </a:xfrm>
          <a:prstGeom prst="rect">
            <a:avLst/>
          </a:prstGeom>
          <a:ln w="57150">
            <a:solidFill>
              <a:srgbClr val="FFFF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How many words can you place in one of your sentences?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A33C48E-1F45-4F91-B24F-5D128DAF8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8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377"/>
    </mc:Choice>
    <mc:Fallback>
      <p:transition spd="slow" advTm="83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1010</TotalTime>
  <Words>232</Words>
  <Application>Microsoft Office PowerPoint</Application>
  <PresentationFormat>Widescreen</PresentationFormat>
  <Paragraphs>119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 Infant Std</vt:lpstr>
      <vt:lpstr>Sassoon Primary</vt:lpstr>
      <vt:lpstr>Office Theme</vt:lpstr>
      <vt:lpstr>Year 1 High Frequency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1 Picture Quiz!</vt:lpstr>
      <vt:lpstr>Look at the pictures…</vt:lpstr>
      <vt:lpstr>Look at the pictures…</vt:lpstr>
      <vt:lpstr>Look at the pictures…</vt:lpstr>
      <vt:lpstr>Guess the split digraph!</vt:lpstr>
      <vt:lpstr>Today, I would like you to practise writing  sentences using the sentence rules.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37</cp:revision>
  <dcterms:created xsi:type="dcterms:W3CDTF">2021-01-04T15:12:58Z</dcterms:created>
  <dcterms:modified xsi:type="dcterms:W3CDTF">2021-03-04T21:22:00Z</dcterms:modified>
</cp:coreProperties>
</file>