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50778-5D34-44CB-9190-570F6C7B00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024C53-316E-4682-A799-125A3362F6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EF009F-CBEC-4FF5-B392-B48336296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BE43-9E83-4FF5-BB06-3FF33B69A227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84BA7C-120B-4C7B-8D0B-310074B71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E2949F-47A3-42EC-B79A-CB028887D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5895-CBC6-48A3-9FE0-FAA6EB776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290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FC25FD-EFB2-44EE-8F6B-E7D4DF9E9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2BDB35-0088-4808-AAE8-7E68C2BD3B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7602EA-5C02-4EC7-A4AE-62B340D0A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BE43-9E83-4FF5-BB06-3FF33B69A227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DF7C37-E850-47D4-8A91-D4A1D04E7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585074-02C9-4F0C-B1DF-99A4D2179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5895-CBC6-48A3-9FE0-FAA6EB776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750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E9462-365A-43AB-A14B-26D43F4BC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A515EB-65B7-4386-88DF-85C5731A93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149F6B-D08D-4219-8B73-2BD9C249A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BE43-9E83-4FF5-BB06-3FF33B69A227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C05CEA-6B6D-4B41-8EF4-2600471C6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62DF5C-66B4-4229-B3AE-E8629A98A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5895-CBC6-48A3-9FE0-FAA6EB776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246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80CC1-32A7-4731-BBED-8F2359C70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9AC743-1A65-4AC8-962B-2BD81B7E20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4571A5-FA2D-4E7B-ACE0-5C5AADFD24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CEE019-F32C-4C2B-8431-A84C7DE28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BE43-9E83-4FF5-BB06-3FF33B69A227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62CE08-4759-4E09-8195-5FEAF8EF4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1C1EEF-85D2-4215-BAD7-44F39BF59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5895-CBC6-48A3-9FE0-FAA6EB776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970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A155C-3449-41F3-B82A-C8C194A46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0D1BCA-75AC-44A7-9EBA-E09A81C6D8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0EA4EB-B89D-4387-9BF6-8927206AE5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C0C79F-C530-4ADF-8F16-06CF79B5F2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06D349-0DB5-47C9-B634-9591656A13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5B30EA-035E-4B64-B799-44F0A94FA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BE43-9E83-4FF5-BB06-3FF33B69A227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AC72312-C68D-4C36-9D56-0B05F4D2B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211578-EF2F-4CD9-B923-A981DB556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5895-CBC6-48A3-9FE0-FAA6EB776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195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3080D-D920-4DD9-A47C-D255090F8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79E26F-D29F-4BF5-9456-85FC4E236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BE43-9E83-4FF5-BB06-3FF33B69A227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FDCC36-2D11-4455-A44C-AA0165867F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D14441-4F9C-45AD-AA35-03BFC300F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5895-CBC6-48A3-9FE0-FAA6EB776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060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F3F9E0-1635-4511-9D3A-F3EA5365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BE43-9E83-4FF5-BB06-3FF33B69A227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DFE3E3-D981-4A30-BE8C-06A8D2A08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6A6070-1F2D-4A11-AA79-3D64101DE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5895-CBC6-48A3-9FE0-FAA6EB776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545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D57A8-397F-4629-8A60-240BAA475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CCD9B2-E3C6-4548-896F-B8703AFAD6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4F13C4-F29A-42B9-A6CA-602F402ED8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8AA962-ED19-4630-92C5-9441A1FA9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BE43-9E83-4FF5-BB06-3FF33B69A227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EAA43F-30BD-48FA-AB3D-87C6EB204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9A947A-9D4B-49F2-997D-6F3D854D1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5895-CBC6-48A3-9FE0-FAA6EB776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260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089E9-FEFB-4961-9E3D-62F3A7693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2D177C-5166-4D5E-97F9-256742ACA8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A43E84-E96E-4FC1-820A-7D9924F2E1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9128B1-6E98-4267-9AA0-A752DB5A7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BE43-9E83-4FF5-BB06-3FF33B69A227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1C1E35-F251-49D6-88E3-E4EE3F8F0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933C05-F2B6-4B47-BE5E-DA78E3655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5895-CBC6-48A3-9FE0-FAA6EB776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154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FF747-7B5A-4CDD-AB20-C2F15B548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62F425-1F3F-45AB-BFBC-3DBD676352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34C3B-FF5A-4EF4-B2E0-05BAAAF58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BE43-9E83-4FF5-BB06-3FF33B69A227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5F461-EBA9-4B41-9657-E163C1A9E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521DC-A7F9-4A14-BFA2-E6D904EBB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5895-CBC6-48A3-9FE0-FAA6EB776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036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E7B02C-B9E0-49ED-8F79-202CB85A12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BF91F3-7322-40E5-A958-ACE2A278F1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1DAC1D-C7E9-4C83-894A-A94B42BB2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BE43-9E83-4FF5-BB06-3FF33B69A227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BA06F-C90D-48ED-A773-458E3AB7B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14F24C-476D-43FB-B98B-C802371D1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5895-CBC6-48A3-9FE0-FAA6EB776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340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0CA572-93AF-4D7E-8C01-D5CCAFF7C3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B89FC8-9B22-4A3A-A4D7-0E858A8BE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7032CD-CBFC-4936-BF11-96890705B0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0BE43-9E83-4FF5-BB06-3FF33B69A227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0B613D-59D7-415D-86D9-B5D0777EF4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B1E6-3482-4FE9-B736-A7AA4C0CEB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A5895-CBC6-48A3-9FE0-FAA6EB776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927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D8923BC-EE0B-466D-886F-26CC5E0E76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5" y="471487"/>
            <a:ext cx="11944350" cy="591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1670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C5CAE1A-97C3-4F60-ACC9-A3ED654227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1625" y="0"/>
            <a:ext cx="88487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825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DE1FD8-6849-4CBE-8EC8-753504F326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472" y="0"/>
            <a:ext cx="107350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2210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AF1A671-D68E-46D3-A0CF-3FA5D7AE71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658" y="0"/>
            <a:ext cx="108166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273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EC954C7-3BEC-4536-B346-8982872EBC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3643"/>
            <a:ext cx="12192000" cy="5690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6863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3</cp:revision>
  <dcterms:created xsi:type="dcterms:W3CDTF">2020-11-07T10:08:14Z</dcterms:created>
  <dcterms:modified xsi:type="dcterms:W3CDTF">2020-11-07T10:42:31Z</dcterms:modified>
</cp:coreProperties>
</file>