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8" r:id="rId11"/>
    <p:sldId id="266" r:id="rId12"/>
    <p:sldId id="267" r:id="rId13"/>
    <p:sldId id="268" r:id="rId14"/>
    <p:sldId id="269" r:id="rId15"/>
    <p:sldId id="272" r:id="rId16"/>
    <p:sldId id="264" r:id="rId17"/>
    <p:sldId id="273" r:id="rId18"/>
    <p:sldId id="279" r:id="rId19"/>
    <p:sldId id="280" r:id="rId20"/>
    <p:sldId id="281" r:id="rId21"/>
    <p:sldId id="282" r:id="rId22"/>
    <p:sldId id="283" r:id="rId23"/>
    <p:sldId id="284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62000-01D2-4FA4-BFC7-E02B23844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00477-27A8-4F6F-B27C-9C997C7D1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CF037-0E20-4F5C-B473-461DC5C39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CC21E-2DEB-49DC-9AC2-FC988FFA8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B60E-919D-4966-B287-C32380A95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5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A90BF-15F4-46B0-ACF8-98710B3B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1E24-C315-4C55-9D3E-B8E0B4E69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8C013-30DB-4523-A432-5F8D766FE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D058D-B34E-4766-B054-D656CC95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9BA27-CB8D-40D9-B59D-5240CE1A9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0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4E33-51A6-4777-9D3E-16EFAAF6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EF180-7142-4AEF-9261-961BBB90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BC7BB-6187-4C3B-A6C0-C825B39F9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789AE-91F4-45A4-B12E-22017994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087ED-12DA-4F04-AB61-12AA6C97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8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BB543-9166-44D6-BECE-B617FAC0B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9BD69-2628-4AC4-A377-F69565544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C64D3E-6B56-489D-A416-BD55420D6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08C02-88D6-416A-8587-37B4F23ED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0ECDB-E7E4-401F-AFC1-878021CC7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80281-8505-4C9D-B909-ED97C007B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65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A4F36-A663-4945-AD1A-273FB9508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AB106-8A70-491B-B620-3A40312FD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88B93-8E96-421D-9907-9EF1738CF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A81F1E-51D6-497E-BEF7-528CD39BEA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6BB99-96BE-4144-973B-2F7CA2675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F05135-A571-4631-AACB-17837C0E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F99D15-5F2A-4375-B3B8-2EDEDB376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C70910-F361-4709-8B24-5DCA6D68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29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6826-77F8-41A3-AA67-4CBCE2B5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CE5B7D-EB7C-43EA-8F05-373E46393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82285-1605-4A34-83F8-1AC24406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1BE738-351F-418D-A7AB-21561B96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2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80C1-EAB4-4824-A226-5C697FD98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82CD1F-A48C-42BF-8489-639FF52EF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73F734-B941-4DF3-9176-70692553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0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1CAA6-8527-4256-95BB-9DF1847F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BB9C9-DCBA-4437-8EA6-C5EFBAEDD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C49AE-3950-4A91-B6CC-023D7B731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7F867-1B45-493B-AB17-586EE854E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D4D63-B222-4A45-A42A-60BFD4428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18D09-39E4-43C0-BECB-6B33E88C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6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ABD10-5DC6-4AFA-944B-6CC392FA8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991043-A8E7-4D23-A989-1F5D12C48E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95C6C-297F-4AE9-91EF-5E95AC4E9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68D22-A8AE-428F-AE97-64853894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ACEA7-F2E1-4775-B977-99A26A71E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1EA87-501A-441C-9003-6B578D8E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540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C6ED5-980D-4C09-8122-E54376BED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A3B55A-0AA9-47BC-8D45-0402D007C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59AFE-F1AA-4C9D-9D1E-9E9FE13F2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03342-3A42-414F-928A-FBF64F7B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EC9E-A193-4329-A93F-F05902A8C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72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CF713F-2A90-42CC-BA3C-49D5C292D1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16C2E4-A877-4543-90E7-3009656C4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1A308-7F9B-4AC3-8CAD-DD792710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D9F40-2EB6-444E-AFFD-25CF5426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196AA-CE31-46E4-8946-F12F836F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02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9DEB4-7C4F-4CD1-8FA1-9F972A51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8F087-4E94-43CB-A1F5-084D6240E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B6F6D-BC57-449F-9F21-042DD4D64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FFF2F-39AC-4894-ADF0-75C508AE6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563D9-17BF-478D-8210-D6FD2317F9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WbY5EKys60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586030F-826C-42B6-A1F1-61A943CA3F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402"/>
            <a:ext cx="12192000" cy="675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27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1A2D57-ED91-4F0F-A453-A1C1919A9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11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9323FC-8BEC-4B65-8751-65937FA7E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95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27746-A584-407C-BFD1-5B71B1494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63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19893D-F2A3-4963-9C59-046FC585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326"/>
            <a:ext cx="12192000" cy="669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91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8F167D-BB08-48A9-B9C5-226E16896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99"/>
            <a:ext cx="12192000" cy="663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72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9D6631-DB2C-486B-A1B9-78B937B45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48"/>
            <a:ext cx="12192000" cy="673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8ACAFB-3166-442C-A23E-BB7390949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848"/>
            <a:ext cx="12192000" cy="65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9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1B376D-E873-445B-9F28-CADA3D0BE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42"/>
            <a:ext cx="12192000" cy="671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49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B60593-84BF-4647-850F-4B8E004A0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46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ACDBA9-40EB-4F74-81EB-521AFA0ED2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697"/>
            <a:ext cx="12192000" cy="6588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051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31E38F-7342-4351-A5B9-8C537054E6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854"/>
            <a:ext cx="12192000" cy="6738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684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612264-AFD0-475F-9895-743213C70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162"/>
            <a:ext cx="12192000" cy="6753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2227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E416F8-444C-4672-93FE-3A44E0DEC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719"/>
            <a:ext cx="12192000" cy="671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79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8B4A3-45AD-4A83-90E0-23B2150AC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65"/>
            <a:ext cx="12192000" cy="673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58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7B698-EF6F-4AA5-80C8-AF28BFC81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375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84A6260-9985-4578-A9D0-61CAB76B3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781"/>
            <a:ext cx="12192000" cy="67324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5D753F1-29A2-4725-882B-9210265DB937}"/>
              </a:ext>
            </a:extLst>
          </p:cNvPr>
          <p:cNvSpPr/>
          <p:nvPr/>
        </p:nvSpPr>
        <p:spPr>
          <a:xfrm>
            <a:off x="5670384" y="208171"/>
            <a:ext cx="5041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https://www.youtube.com/watch?v=oWbY5EKys60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105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6C5609-BF9C-42B2-913F-3B8410AD8C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509"/>
            <a:ext cx="12192000" cy="678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6676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25216E-7720-4D9E-BF5A-10AA1259C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867"/>
            <a:ext cx="12192000" cy="673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7046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FD8039-393F-4A2F-ABAF-458EB8831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744"/>
            <a:ext cx="12192000" cy="6744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475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EFCA03-9CE8-4873-B748-1C071D6CE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1175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3C00F4-098C-46E9-8709-1CA58F8C0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853"/>
            <a:ext cx="12192000" cy="679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233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034CDB-531C-4F9E-85A7-B5B96DB275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893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13</Words>
  <Application>Microsoft Office PowerPoint</Application>
  <PresentationFormat>Widescreen</PresentationFormat>
  <Paragraphs>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3</cp:revision>
  <dcterms:created xsi:type="dcterms:W3CDTF">2020-10-10T16:52:18Z</dcterms:created>
  <dcterms:modified xsi:type="dcterms:W3CDTF">2020-10-10T17:06:26Z</dcterms:modified>
</cp:coreProperties>
</file>