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Action1.xml" ContentType="application/vnd.ms-office.inkAction+xml"/>
  <Override PartName="/ppt/notesSlides/notesSlide2.xml" ContentType="application/vnd.openxmlformats-officedocument.presentationml.notesSlide+xml"/>
  <Override PartName="/ppt/ink/inkAction2.xml" ContentType="application/vnd.ms-office.inkAction+xml"/>
  <Override PartName="/ppt/notesSlides/notesSlide3.xml" ContentType="application/vnd.openxmlformats-officedocument.presentationml.notesSlide+xml"/>
  <Override PartName="/ppt/ink/inkAction3.xml" ContentType="application/vnd.ms-office.inkAction+xml"/>
  <Override PartName="/ppt/notesSlides/notesSlide4.xml" ContentType="application/vnd.openxmlformats-officedocument.presentationml.notesSlide+xml"/>
  <Override PartName="/ppt/ink/inkAction4.xml" ContentType="application/vnd.ms-office.inkAction+xml"/>
  <Override PartName="/ppt/notesSlides/notesSlide5.xml" ContentType="application/vnd.openxmlformats-officedocument.presentationml.notesSlide+xml"/>
  <Override PartName="/ppt/ink/inkAction5.xml" ContentType="application/vnd.ms-office.inkAction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34" r:id="rId2"/>
    <p:sldId id="509" r:id="rId3"/>
    <p:sldId id="512" r:id="rId4"/>
    <p:sldId id="513" r:id="rId5"/>
    <p:sldId id="510" r:id="rId6"/>
    <p:sldId id="511" r:id="rId7"/>
    <p:sldId id="51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66FFFF"/>
    <a:srgbClr val="FFCDCD"/>
    <a:srgbClr val="FFAFFF"/>
    <a:srgbClr val="FF9900"/>
    <a:srgbClr val="EDF1F9"/>
    <a:srgbClr val="85B9E1"/>
    <a:srgbClr val="85BAE1"/>
    <a:srgbClr val="87BCE4"/>
    <a:srgbClr val="86BA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78803" autoAdjust="0"/>
  </p:normalViewPr>
  <p:slideViewPr>
    <p:cSldViewPr snapToGrid="0">
      <p:cViewPr varScale="1">
        <p:scale>
          <a:sx n="68" d="100"/>
          <a:sy n="68" d="100"/>
        </p:scale>
        <p:origin x="1733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5T14:24:53.834"/>
    </inkml:context>
    <inkml:brush xml:id="br0">
      <inkml:brushProperty name="width" value="0.05292" units="cm"/>
      <inkml:brushProperty name="height" value="0.05292" units="cm"/>
    </inkml:brush>
  </inkml:definitions>
  <iact:action type="add" startTime="45942">
    <iact:property name="dataType"/>
    <iact:actionData xml:id="d0">
      <inkml:trace xmlns:inkml="http://www.w3.org/2003/InkML" xml:id="stk0" contextRef="#ctx0" brushRef="#br0">12414 11944 0,'0'24'258,"0"23"-236,0-23-15,0 23 7,0-23-6,0 23 1,0 0-3,0-23 3,0 23-1,0-23-2,0-1 3,0 24-2,0-23 2,0 23-2,0-23 1,0 23-1,0-23 1,0-1-1,0 24 1,0-23 0,0 0-1,0 23 1,0-24 0,0 25-1,0-25 3,0 1-4,0-1 2,0 1-1,0 0 2,0-1-2,0 1 3,0-1-5,0 1 3,0 0 8,0 23-9,0-23 16,0-1-14,0 1 29,0-1-8</inkml:trace>
    </iact:actionData>
  </iact:action>
  <iact:action type="add" startTime="47384">
    <iact:property name="dataType"/>
    <iact:actionData xml:id="d1">
      <inkml:trace xmlns:inkml="http://www.w3.org/2003/InkML" xml:id="stk1" contextRef="#ctx0" brushRef="#br0">13618 11992 0,'-24'0'7,"1"0"0,-1 0 2,0 0 13,1 0-14,-1 0 8,1 0-9,-1 0 9,0 0 0,1 0-10,-1 0 18,1 0-15,-1 0-3,0 23 10,1-23 0,-1 0-9,1 24 1,-1-24 0,0 0 14,1 0-14,23 23-1,-24-23 9,1 0-9,23 24 2,-24-24 17,24 24 87,0-1-99,0 1-5,0 23 6,0-23-8,0 23 8,0-23 1,0-1-1,0 1 2,47-24 182,-23 0-182,-1 0-11,1 0 2,0-24 8,23 24-9,-24 0 8,1-23-7,0 23 16,-1 0-9,1 0-8,-1 0 16,1 0-7,0 0 8,-1 0-10,1 0 9,-1 0-6,1 0-3,0 0 10,-24 23-16,0 1-1,23-24 1,-23 23 6,0 1-6,24-24 0,-24 47 9,23 0-2,-23-23 8,0 0-15,0-1-2,0 1 10,0-1-9,0 1 2,0 0-3,0-1 2,0 1 9,0 23-11,0 0 11,0 0-3,0-23-5,0 23 5,-23 0-6,23-23 8,0 23-8,0-23 8,-24 0-10,1-1 11,23 1-11,0-1 10,-24-23 16,24 24-26,-24-24 2,1 24 9,-1-24-3,1 0-7,-25 0 9,25 0-9,-24 0 9,23 0-7,0 0 4,1 0-5,-24 0 9,23 0-10,24-24 0,-24 24 11,1-24-12,23 1 1,-24-1 1,1 1 16,-1-1-16,24 0 14,-24 1-5,1-1 5,-1 24 41,24-24-58,0 1 20,0-1-3,0 1-6,0-1-9,0 0 32,0 1 15</inkml:trace>
    </iact:actionData>
  </iact:action>
  <iact:action type="add" startTime="50888">
    <iact:property name="dataType"/>
    <iact:actionData xml:id="d2">
      <inkml:trace xmlns:inkml="http://www.w3.org/2003/InkML" xml:id="stk2" contextRef="#ctx0" brushRef="#br0">13405 13857 0,'-23'-24'124,"-1"0"-118,1 1 2,-1 23 6,0 0-5,1 0 6,-24 0-8,47-24 2,-24 24-1,0 0-1,1-24 8,-24 24-8,23 0 9,0 0-8,1 0-1,-1 0 1,1 0 0,-1 0 8,0 0-8,1 0-1,-1 0 8,1 0-7,-1 0 8,0 24-2,1-24-6,-1 24 15,24-1-15,-23-23 0,23 24-1,0 0 1,0-1 0,-24 24 7,24-23-6,0 0 6,0-1-7,0 1 7,0-1-8,0 1 2,0 0 21,0-1-22,0 1 15,0-1-8,24 1-7,-1-24-1,24 24 9,-23-1-8,0-23 7,-1 0-7,1 0 8,-1 0-9,1 0 1,0 0 8,-1 0-1,1 0 1,-1 0-10,1 0 2,0 0 8,-1 0-8,1 0 6,-1-23-6,1 23 0,-24-24 8,24 24-9,-1-24 1,-23 1-1,24-1 16,-24 1-15,23 23 1,1 0 13,-24-24-15,0 0 10,0 1-2,0-1-8,0 1 0,24-1 5,-24 0-8,0 1 5,0-1 6,23 24 8,-23-23-15,0-1 46,0 0-31,0 1 0,0 46 131,0 1-147,0 23 1,0 0 0,0 1 8,0-25-10,0 1 3,0 23-3,0 0 12,0-23-10,0-1-2,0 1 1,0 0 1,0-1 1,0 1-3,0-1 2,0 25 0,0-1-1,0-24 1,0 1 1,-23 23-2,23-23 0,0 23 1,0 0 11,0-23-7,0 0-5,0-1 1,0 1 16,0-1-1,0 1 30,-24-24 70</inkml:trace>
    </iact:actionData>
  </iact:action>
  <iact:action type="add" startTime="55054">
    <iact:property name="dataType"/>
    <iact:actionData xml:id="d3">
      <inkml:trace xmlns:inkml="http://www.w3.org/2003/InkML" xml:id="stk3" contextRef="#ctx0" brushRef="#br0">12461 15698 0,'0'23'54,"0"1"-48,0 0 2,-23 23-1,23 0 1,-24 0 8,24-23-9,-23 23 0,23 0 1,-24-47 1,24 47-1,0 1-2,0-1 11,-24-24-10,1 1 0,23 0 0,0-1 2,0 1-1,0 23-2,-24 0 10,24-23-8,-23 23 7,23-23-6,-24-24-1,24 23 7,0 1-8,0 0 33</inkml:trace>
    </iact:actionData>
  </iact:action>
  <iact:action type="add" startTime="56294">
    <iact:property name="dataType"/>
    <iact:actionData xml:id="d4">
      <inkml:trace xmlns:inkml="http://www.w3.org/2003/InkML" xml:id="stk4" contextRef="#ctx0" brushRef="#br0">12981 15816 0,'0'23'84,"0"1"-77,0 0 0,0-1 1,0 1-1,0-1 2,-24 1-3,0 0 2,24-1 0,0 1 0,-23-1 0,23 1-1,0 0 2,-24-24-2,24 23 8,0 1-6,-23-24 5,23 23-6,0 1-1,-24-24 3,24 24-4,0-1 40,24-23 132,-1 0-169,1 0-3,-1 0 2,1 0-1,0 0 1,-1 0-1,1 0 2,-1 0-1,25 0-2,-1 0 2,-24 0 1,25 0-2,-25 0 1,1 0-1,23 0 1,-23 0 1,-1 0-3,1 0 2,-1 0 1,25 0-1,-1 0 7,-24 0-9,1 0 11,0 0-10,-1 0 17,1 0-15,-1 0 12,1 0 63</inkml:trace>
    </iact:actionData>
  </iact:action>
  <iact:action type="add" startTime="57849">
    <iact:property name="dataType"/>
    <iact:actionData xml:id="d5">
      <inkml:trace xmlns:inkml="http://www.w3.org/2003/InkML" xml:id="stk5" contextRef="#ctx0" brushRef="#br0">13335 15910 0,'0'24'13,"-24"-1"-5,24 1 8,-24 0-8,24-1 0,0 24-1,0-23 1,0 23 6,0-23-5,0-1-2,-23 25 1,23-25-1,0 1 1,-24 23 0,24-23 0,-23 23-1,23 0 1,0-23 0,0-1-1,0 1 2,0 0 1,0-1-5,0 1 2,0-1 32,0 1-16,0 0 108,-24-24-7</inkml:trace>
    </iact:actionData>
  </iact:action>
  <iact:action type="add" startTime="60167">
    <iact:property name="dataType"/>
    <iact:actionData xml:id="d6">
      <inkml:trace xmlns:inkml="http://www.w3.org/2003/InkML" xml:id="stk6" contextRef="#ctx0" brushRef="#br0">29926 12062 0,'0'0'1,"0"-23"43,0-1-21,23 24-16,-23-23 0,48 23 1,-25-24 0,1 0-1,-1 24 2,1 0-2,23-23 3,0-1-6,1 1 5,-25-1 7,1 24-9,-1 0 0,1 0 2,0 0-2,-1-24 8,1 24-6,-1 0 14,1 0-1,0 0-14,-1 0 46,1 0 7,-24 24-13,0 0-41,0-1 3,0 1-5,0 23 3,0-23-1,0-1 1,0 1 0,0-1 0,0 1-1,0 0 0,0 23 9,0-24-8,0 1 7,0 0-7,0-1 7,0 1 1,0 0-9,0-1 8,0 1-6,0-1 13,0 1-15,0 0 3,-24-24-4,24 23 3,0 1 5,-23-24-7,23 23 4,0 1-5,-24 0 3,24-1 5,-24 1-6,1-24-1,-1 23 0,24 1 2,0 0-1,-23-24-1,-1 23 1,24 1-1,-24-24 10,24 23-10,-23 1 2,-1-24-2,24 24 0,-23-24 8,23 23-7,-24 1 0,0-1 16,1-23-18,-1 24 3,24 0 5,-23-24-6,-1 0 8,24 23-1,0 1 8,24-24 124,-1 0-140,24 0 8,-23 0 1,23 0-9,-23 0 9,-1 0-8,1 0-1,0 0 9,-1 0-8,1 0 7,-1 0-7,1 0 7,0 0 1,-1 0-9,1 0 16,-1 0-7,1 0-1,0 0-8,-1 0 9,1 0 0,23 0 0,-23 0 29,-1 0 17,1 0 200,-1 0-247,1 0 2,0 0 35</inkml:trace>
    </iact:actionData>
  </iact:action>
  <iact:action type="add" startTime="74408">
    <iact:property name="dataType"/>
    <iact:actionData xml:id="d7">
      <inkml:trace xmlns:inkml="http://www.w3.org/2003/InkML" xml:id="stk7" contextRef="#ctx0" brushRef="#br0">30185 13786 0,'0'23'117,"0"1"-102,0 0-9,0 23 10,-23-24-9,23 1 1,0 0 0,0-1 0,-24 24-2,1-23 3,-1 0 0,24-1-3,-24 24 3,24 1 5,0-25-6,-23 1-1,23-1 1,-24 1 0,1 23 7,23-23-7,0-1 15,0 1-8,0 0 32,23-24 130,1 0-170,-1 0 1,1 0 0,0 0 0,23 0-1,-24 0 2,1 0-2,23 0 1,-23 0-1,-1 0 0,1 0 1,0 0 0,-1 0 1,1 0-3,-1 0 2,25 0 0,-1 0 9,-24 0-11,25 0 10,-25 0-9,1 0 3,-1 0-4,1 0 10,23 0-9,-23 0 23,-1 0-14,1 0-1</inkml:trace>
    </iact:actionData>
  </iact:action>
  <iact:action type="add" startTime="76012">
    <iact:property name="dataType"/>
    <iact:actionData xml:id="d8">
      <inkml:trace xmlns:inkml="http://www.w3.org/2003/InkML" xml:id="stk8" contextRef="#ctx0" brushRef="#br0">30445 14069 0,'0'0'0,"0"24"5,0-1 1,0 24 3,0-23 6,0 23-7,-24-47 0,24 24 2,0-1-5,-23 1 11,23 0-9,0-1 2,0 1 6,0 23-8,-24 0 9,24-23-9,0-1 1,0 25-1,-23-25 1,23 1 3,-24 23-6,24-23 10,0-1-8,0 1 17,0 0-8,0-1-2,-24-23 1,24 24-7,0-1 1,0 1 14,0 0-1,0-1 2</inkml:trace>
    </iact:actionData>
  </iact:action>
  <iact:action type="add" startTime="77481">
    <iact:property name="dataType"/>
    <iact:actionData xml:id="d9">
      <inkml:trace xmlns:inkml="http://www.w3.org/2003/InkML" xml:id="stk9" contextRef="#ctx0" brushRef="#br0">31601 13904 0,'0'0'0,"-23"0"7,-1 0 15,1 0-7,-1 0-7,0 0 23,1 0-24,-1 0 9,1 0-7,-1 0 5,0 0-7,1 0 10,-1 0-10,1 0 0,-1 0 1,0 0 8,-23 0-9,24 0 9,-1 0-8,0 0 7,1 0-8,23 23 1,-24-23 0,24 24 0,-23-24 7,-1 24-7,24-1 0,-24 1 7,24-1-7,0 1-1,-23-24 0,-1 47 2,24-23-2,0-1 9,0 1-8,-23-24 0,23 24-2,0 23 2,-24-47 0,24 23 8,0 1-9,0 0 16,0-1-15,0 1 8,0-1 0,0 1-1,0 0 7,0-1-6,0 1-1,0-1 17,0 1-18,0 0 17,0-1-6,0 1-11,24-24-6,-24 24 30,23-24-22,-23 23-9,24-23 0,-1 0 2,1 24 14,0-24-16,-1 23 8,1-23 1,-24 24-9,23-24 1,1 0 9,0 0-11,-24 24 33,23-24-32,1 0 9,-1 23 0,1-23-1,0 0-8,-1 0 8,1 0 2,-1 0 20,1 0-28,0 0 15,-1 0-2,1 0-7,-1 0 1,1 0 0,0 0-9,-1-23 15,1 23-7,-24-24 1,23 24-7,1-24-3,0 1 10,-24-1 6,23 24-12,-23-23-4,24 23 1,-24-24 9,0 0-1,23 1 1,-23-1-1,24 0-6,-24 1 7,0-1-10,24 1 1,-24-25 17,0 25 0,0-1-17,0 1 9,0-1 23,0 0-18,0 1 65,0-1-79,0 1 1,0-1 9,0 0-4,0 1-5,0-1 16,0 1-16,-24 23 15,24-24 8,0 0 22,-24 24-45,24-23 16,-23 23-1,-1 0-6,24-24-12,-23 24 12,23-23-10,-24 23 0,0 0 9,1 0 6,23-24-5,-24 24-11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5T14:24:53.834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act:action type="add" startTime="44925">
    <iact:property name="dataType"/>
    <iact:actionData xml:id="d0">
      <inkml:trace xmlns:inkml="http://www.w3.org/2003/InkML" xml:id="stk0" contextRef="#ctx0" brushRef="#br0">11824 11756 0,'0'23'108,"0"24"-101,0-23 1,0 23-1,0-23 3,0 47-4,0-24 0,0 0 2,0 0 0,0 24 0,0-24-1,0 1 1,0-1 0,0 0 0,0 24 0,0-48 0,0 48-2,0 0 2,0-24 0,0 24-1,0-24 1,0 0 0,0 1 0,0 22-1,0-46 1,0 23 1,0-23-2,0 23 0,0-23 1,0-1-1,0 1 1,0 0 16,0-1 7</inkml:trace>
    </iact:actionData>
  </iact:action>
  <iact:action type="add" startTime="46073">
    <iact:property name="dataType"/>
    <iact:actionData xml:id="d1">
      <inkml:trace xmlns:inkml="http://www.w3.org/2003/InkML" xml:id="stk1" contextRef="#ctx0" brushRef="#br0">13193 11944 0,'0'0'1,"-47"0"5,23 0 16,1 0-15,-1 0 1,0 0 0,1 0 0,-1 0 14,1 0-14,-1 0-1,0 0 9,1 0-8,-1 0 7,1 0 0,-1 0 1,0 0-8,1 0-1,23 24 1,-24-24 0,1 24 0,23-1-1,-24 1 4,24-1-7,-24 1 4,1 0 0,23 23 8,-24-24-9,1 25 8,-1-1-7,24-23 0,-24-1 0,24 24-1,0 1 1,0-1 0,0-24 2,0 25-4,0-25 0,0 24 3,0-23-2,0 23 1,0 0-1,0-23 1,0 0 0,0 23 0,0-24-1,0 1 1,0 0 0,0-1-1,0 24 2,0-23-2,0 0 1,0-1-1,24 1 9,-24 0-9,24-24 9,-24 23-9,23 1 9,1-1-8,23 1 15,-23 0-17,-1-1 3,1-23-2,23 0 1,0 24 8,0-1 0,1-23-8,-25 0 7,1 0-4,-1 0-8,1 0 6,0 0-2,-1 0 0,1 0 1,-1 0 0,1 0 8,0-23-9,-1 23 1,1 0-1,-1-24 1,-23 1 0,24 23 1,0 0-3,-1-24 2,-23 0 0,24 1 1,-1 23-2,-23-24 23,24 24-22,-24-23 7,24-1 1,-24 0-9,0 1 0,0-1 3,23-23-4,-23 23 3,0-47-2,0 24 0,0 24 1,0-25 0,0 1 0,0 24-2,0-1 2,0 0 1,0 1 16,0-1-11,0 1 8,0-25-7,0 25 1,0-24-7,0-1 5,0 25-5,0-1-3,0 1 2,-23-1 0,23 0 23,0 1-24,-24 23 1,24-24 16,0 0-17,0 1 1,-24-1 0,1-23-2,-1 23 3,24 1-2,-23-24 2,23 23-2,-24 0-1,24 1 3,-24-1 7,24 1-9,-23 23 0,23-24 9,-24 24-8,24-24 31,0 1 22</inkml:trace>
    </iact:actionData>
  </iact:action>
  <iact:action type="add" startTime="50381">
    <iact:property name="dataType"/>
    <iact:actionData xml:id="d2">
      <inkml:trace xmlns:inkml="http://www.w3.org/2003/InkML" xml:id="stk2" contextRef="#ctx0" brushRef="#br0">12414 14045 0,'0'24'46,"-23"-24"-39,23 47 9,0-23-8,0-1-1,-24 25 1,24 22 0,0-46 0,0 23-1,0-23 2,0 23-1,0 0-2,0-23 2,0 23-1,0 0 9,0 1-8,0-1 8,0-24-10,0 1 10,0 0-7,0-1 14,0 1-1</inkml:trace>
    </iact:actionData>
  </iact:action>
  <iact:action type="add" startTime="51669">
    <iact:property name="dataType"/>
    <iact:actionData xml:id="d3">
      <inkml:trace xmlns:inkml="http://www.w3.org/2003/InkML" xml:id="stk3" contextRef="#ctx0" brushRef="#br0">13901 13998 0,'0'0'1,"-24"0"3,1 0 12,-24 0-8,47-23 0,-24 23-1,0 0 1,-23 0 0,24 0 0,-1 0-1,-23 0 1,23 0 0,1 0-1,-25 0 2,25-24 5,-24 24-5,23 0 5,-23 0-5,23 0 6,1 0-7,-1 0 14,0 0-6,1 0-8,-1 0 22,1 0-6,23 24 85,0-1-104,0 1 3,0-1 0,0 1 0,0 23 0,0 0-1,0-23 1,0 0 0,0-1-1,0 24 9,0-23 0,23-24 184,1 0-186,-1 0-5,1 0 2,0 0 0,-1 0-2,24 0 5,-23 0-7,-24-24 2,24 24-1,-1 0 0,1 0 7,-1 0 0,1 0-7,0 0 15,-1 0-8,1 0 16,-1 24-15,-23 0 0,24-1-10,-24 1 10,0-1-8,0 1-1,24-24 1,-24 47 8,0-23 7,0-1-16,0 1 1,0 0 15,0-1-16,0 1 16,0 0-15,0-1 0,0 1 0,0-1 8,0 1 3,0 0-15,0-1 4,0 1 7,0-1-8,-24-23 9,0 24 0,1 0 6,-1-24-7,1 0-7,23 23 0,-48-23 9,25 0-11,-24 0 17,23 0-16,0 0 9,1 0-9,-1 0 10,1 0-11,-1 0 2,0 0 17,1 0-18,-1 0 8,1 0-8,-1 0 10,0 0-11,1 0 9,-1 0 40</inkml:trace>
    </iact:actionData>
  </iact:action>
  <iact:action type="add" startTime="56326">
    <iact:property name="dataType"/>
    <iact:actionData xml:id="d4">
      <inkml:trace xmlns:inkml="http://www.w3.org/2003/InkML" xml:id="stk4" contextRef="#ctx0" brushRef="#br0">29784 12062 0,'0'24'59,"0"0"-51,0-1 8,0 1-8,0-1 8,0 25 0,0-25-2,0 25-7,0-25 1,0 24 0,0 1 0,0-1-1,0 0 1,0 0 0,0 0-1,0 1 1,0-25-1,0 24 1,0-23 0,0 0 0,0-1-1,0 1 10,0-1-11,0 1 2,0 0 8,0-1-9,0 1 25,0-1-24,0 1 0,0 0 7,0-1-9,0 1 2,0 0 9,0-1-10,0 1 31</inkml:trace>
    </iact:actionData>
  </iact:action>
  <iact:action type="add" startTime="57573">
    <iact:property name="dataType"/>
    <iact:actionData xml:id="d5">
      <inkml:trace xmlns:inkml="http://www.w3.org/2003/InkML" xml:id="stk5" contextRef="#ctx0" brushRef="#br0">30303 12204 0,'0'-24'16,"24"24"-10,0 0 16,-24-23-5,23-1-10,1 24 0,-24-23 2,23 23-3,1 0 2,-24-24 9,24 24-2,-24-24-7,23 24 7,1 0 8,-1-23 0,1 23-16,0 0 9,-1 0 0,1 0-8,-1 0 6,1 0 3,0 0 5,-1 0-6,1 0-1,-24 23 25,23-23-34,-23 24 1,24 0 9,-24 23-9,0 0 9,0-23-9,0 23 9,0-23-8,0-1-1,0 24 1,0-23 8,0 0-9,0-1 9,0 24-1,0-23 9,0 23-17,0-23 10,-24 23-11,1-47 2,23 24 0,-24-1-2,24 1 2,-47-1 1,47 1-2,0 0 2,-24-1-3,1 1 2,23-1 0,-24-23 1,24 24 0,0 0-4,-23-24 6,-1 0-7,24 23 4,0 1 1,0-1-3,-24-23 11,24 24-10,-23-24 0,23 24 1,-24-24-1,24 23 1,0 1 0,-23-24-1,-1 0 9,24 24-9,0-1 1,-24 1 8,1-24 8,46 0 167,25 0-174,-25 0-10,1 0 0,23 0 0,-23 0 1,-1 0 0,1 0 0,23 0 0,0 0-1,-23 0 1,-1 0 0,25 0 0,-25 0 7,1 0-8,23 0 11,-23 0-4,-1 0-7,1 0 16,-1-24-15,1 24 0,0 0 0,-1 0-1,-23-23 2,24 23-3,-1 0 2,1 0 15,0 0-8,-1 0 8</inkml:trace>
    </iact:actionData>
  </iact:action>
  <iact:action type="add" startTime="60860">
    <iact:property name="dataType"/>
    <iact:actionData xml:id="d6">
      <inkml:trace xmlns:inkml="http://www.w3.org/2003/InkML" xml:id="stk6" contextRef="#ctx0" brushRef="#br0">22326 15344 0,'48'0'61,"-25"0"-54,1 0 0,23 0 1,-23 0 0,23 0-1,-24 0 1,1 0 0,23 0 0,0 0 7,1 0-7,-1 0 7,-24 0-6,25 0 7,-25 0-9,24 0 0,-23 0 0,23 0 1,-23 0-1,23 0 1,0 0 0,-23 0 0,23 0 0,0-24-1,-23 24 1,23 0-1,-23-24 1,-1 24 0,24 0 0,-23 0 8,0-23-10,-1 23 2,1 0 0,-1 0 0,1 0 0,0 0 7,-1 0-4,1 0-6,-1 0 3,25 0-2,-25 0 2,24 0 1,-23 0-2,23-24 1,-23 24-1,-1 0 2,25 0-2,-25 0 1,1 0-2,23-23 2,0 23 9,-23 0-11,-1 0 2,1 0 0,0 0 8,-1 0-9,1 0 1,-1 0 0,1 0-1,0 0 1,-1 0 9,1 0-11,23 0 2,0 0-1,0 0 9,-23 0-8,23 0-1,-23 0 1,-1 0 0,25 0 0,-25 0-1,1 0 9,23 0-9,-23 0 8,-1 0-7,1 0 9,-1 0-11,1 0 2,0 0 8,-1 0-10,1 0 3,-1 0-1,1 0 3,0 0-7,23 0 3,-24 0 1,1 0 0,23 0 0,-23 0 0,23 0-1,-23 0 1,-1 0 0,24 0-1,-23 0 1,0 0 0,-1 0-1,1 0 1,-1 0 0,1 0-1,0 0 2,-1 0-3,1 0 2,23 0 8,-23 0-8,-1 0-1,24 0 1,-23 0 7,23 0-7,-23 0 7,23 0-7,-23 0 0,-1 0-1,1 0 1,-1 0-1,1 0 2,0 0 6,-1 0-7,1 0-1,-1 0 9,1 0 7,0 0 108</inkml:trace>
    </iact:actionData>
  </iact:action>
  <iact:action type="add" startTime="67372">
    <iact:property name="dataType"/>
    <iact:actionData xml:id="d7">
      <inkml:trace xmlns:inkml="http://www.w3.org/2003/InkML" xml:id="stk7" contextRef="#ctx0" brushRef="#br0">20462 10882 0,'0'-23'62,"0"-1"-24,0 0-24,0 1-6,0-1 30,0 1-22,24 23 7,-24-24-7,23 24 0,-23-24-11,24 24 3,-1 0 9,1 0 20,0 0-21,-1 0 7,1 0-7,-1 24-8,1-24 14,-24 24-14,24-1-1,-24 1 18,23-1-19,1-23 2,-24 24 1,23-24-2,-23 24 0,0-1 8,0 1 9,24-24-17,-24 23 16,0 1 1,0 0-8,0-1-10,0 1 17,0-1-13,0 1 4,0 0 2,0-1-8,0 1 16,0-1-19,-24-23 3,1 0 0,23 24 0,-24 0 1,1-1-2,-25-23 0,25 24 8,-1-1-8,1 1 1,-1-24 0,0 0 0,1 24 0,-1-1 7,24 1 8,-23-24-8,-1 0 8,48 0 163,-1 0-172,1 0-6,-1 0 0,25 0 8,-25 0-1,1 0 1,-1 0-9,1 0 16,0 0-16,-1 0 11,1 0 19,-1 0-22,1 0 47,0 0-39,-1 0 8,-23 23-24,0 1 17,24-24 6,-1 24 1,-23-1-7,0 1-7,24-24 4,-24 24 2,24-1-8,-24 1 16,0-1-24,0 1 3,0 0 4,0-1-5,0 1 6,0-1-8,0 1 8,0 0-8,0-1 9,0 1-1,0-1-7,0 1 15,0 0-16,0-1 9,0 1 8,0-1-17,0 1 16,0 0-15,0-1 7,-24 1 9,24-1-9,-24 1 16,1-24-9,23 24-5,-24-24-11,1 0 2,-1 0 1,0 0 6,1 0 0,-1 0-7,1 0 15,-1 0-16,0 0 17,1 0-17,-1 0 0,1 0 9,-1 0-8,0 0 7,-23 0-7,24 0 7,-1 0 1,0 0 8,1 0 6,-1 0-7,24-24 23,-23 24 0,23-24-22,-24 24-17,24-23 10,0-1 36,-24 1-23,24-1-15,-23 24 10,23-24-10,0 1 15</inkml:trace>
    </iact:actionData>
  </iact:action>
  <iact:action type="add" startTime="73892">
    <iact:property name="dataType"/>
    <iact:actionData xml:id="d8">
      <inkml:trace xmlns:inkml="http://www.w3.org/2003/InkML" xml:id="stk8" contextRef="#ctx0" brushRef="#br0">14444 12771 0</inkml:trace>
    </iact:actionData>
  </iact:action>
  <iact:action type="add" startTime="74724">
    <iact:property name="dataType"/>
    <iact:actionData xml:id="d9">
      <inkml:trace xmlns:inkml="http://www.w3.org/2003/InkML" xml:id="stk9" contextRef="#ctx0" brushRef="#br0">14703 14281 0</inkml:trace>
    </iact:actionData>
  </iact:action>
  <iact:action type="add" startTime="75416">
    <iact:property name="dataType"/>
    <iact:actionData xml:id="d10">
      <inkml:trace xmlns:inkml="http://www.w3.org/2003/InkML" xml:id="stk10" contextRef="#ctx0" brushRef="#br0">19943 11520 0</inkml:trace>
    </iact:actionData>
  </iact:action>
  <iact:action type="add" startTime="76462">
    <iact:property name="dataType"/>
    <iact:actionData xml:id="d11">
      <inkml:trace xmlns:inkml="http://www.w3.org/2003/InkML" xml:id="stk11" contextRef="#ctx0" brushRef="#br0">29359 12983 0</inkml:trace>
    </iact:actionData>
  </iact:action>
  <iact:action type="add" startTime="81758">
    <iact:property name="dataType"/>
    <iact:actionData xml:id="d12">
      <inkml:trace xmlns:inkml="http://www.w3.org/2003/InkML" xml:id="stk12" contextRef="#ctx0" brushRef="#br0">30067 13809 0,'0'24'47,"0"0"-41,0 23 1,0-24 10,0 25-11,-23-25 2,-1 1-1,1 23 1,23 0 8,-24 0-8,24 1 9,-24-25-11,1 1 9,23-1-5,0 1 35,0 0-23,0-1-14,0 1 31,0-1-24,0 1-1,-24 0 2,24-1-8,0 1 23,0-1-8,0 1 131,0 0-147,-23-24 10,23 23-10,0 1 24,0 0-8,23-24 146,1 0-153,23 0-9,-23 0 9,-1 0-9,1 0 0,-1 0 3,1 0-4,0 0 3,23 0-3,-24 0 2,25 0 0,-25 0 0,24 0-1,-23 0 1,0 0 0,-1 0-1,24-24 1,1 0 8,-25 24-9,1 0 1,-1 0 0,1 0 1,0 0-3,-1-23 1,1 23 1,-1 0 1,1 0-2,-24-24 2,24 24 6,-1 0-9,-23-24 2,24 24 15,-1 0-15,1 0 8,0 0 24,-24-23-34,23 23 9</inkml:trace>
    </iact:actionData>
  </iact:action>
  <iact:action type="add" startTime="83991">
    <iact:property name="dataType"/>
    <iact:actionData xml:id="d13">
      <inkml:trace xmlns:inkml="http://www.w3.org/2003/InkML" xml:id="stk13" contextRef="#ctx0" brushRef="#br0">30303 14187 0,'-23'0'69,"23"24"-40,-24-24-21,24 23-1,0 1 2,0-1-2,0 1 0,0 0 3,0-1-5,-23 1 4,23 23-2,0-23 1,0 23 1,-24-24-3,24 1 2,0 23-1,0 1 11,0-25-12,0 1 17,0-1 0,0 1 0,0 23-7,0-23-1,0-1-7,0 1 8,0 0-9,0-1-1,0 1 10,0-1-8,0 1 17,0 0-10,0-1-8,0 1 16,0-1-14,0 1 5,0 0-7,0-1 1,0 1 23,0-1-8</inkml:trace>
    </iact:actionData>
  </iact:action>
  <iact:action type="add" startTime="86246">
    <iact:property name="dataType"/>
    <iact:actionData xml:id="d14">
      <inkml:trace xmlns:inkml="http://www.w3.org/2003/InkML" xml:id="stk14" contextRef="#ctx0" brushRef="#br0">31554 13857 0,'-23'0'101,"-1"0"-87,0 0 10,1 0-3,-1 0-13,1 0 15,-1 0-16,24 23 9,-24-23-9,1 0 1,-1 24 8,1-24 0,-1 0-9,0 23 16,1-23-14,-1 0-3,24 24 1,-23-24 10,23 24-11,-24-24 2,0 23 17,1-23-19,-1 0 5,24 24-8,-23-24 15,-1 23-3,24 1-9,0 0 10,-24-1 0,24 1-1,-23-1-8,23 1 4,0 0-1,-24-1 1,24 1-4,0-1 9,0 1-1,0 0-8,0-1 2,0 1 6,0-1-8,0 1 1,0 0 1,0-1 6,0 1 0,0-1 2,0 1-2,0 0 0,0-1-8,0 1 16,0 0-16,0-1 17,0 1-10,0-1 12,0 1 26,0 0-35,24-24-11,-1 0 2,-23 23 15,24-23-16,-24 24 9,24-24-7,-24 23 5,23-23 18,1 0-26,-1 0 2,-23 24 1,24-24 5,0 0 2,-1 0-1,1 0 1,-1 0-9,1 0 17,0 0-9,-1 0 0,1 0-7,-1 0-1,1 0 9,0 0-1,-1 0 1,1 0-1,-1 0 0,1 0-7,0-24 0,-24 1-1,23 23 2,1-24-2,-1 24 18,-23-23-19,0-1 2,24 24-1,0 0 1,-24-24 15,23 1-8,-23-1-7,24 24-1,-24-23 9,23-1-8,-23 0 7,0 1-7,24-1-1,-24 0 18,24 1-19,-24-1 9,0 1-6,0-1-1,0 0-2,0 1 3,0-1 14,0 1-7,0-1 0,0 0 13,0 1-20,0-1 6,0 1-7,0-1-1,0-23 9,0 23-6,0 1 9,0-1-10,0 0 29,0 1-15,-24 23-7,0 0-1,24-24 1,0 1 7,-23 23-15,23-24 7,-24 24 16,1 0 8,-1 0-33,0 0 10,1 0 7,-1 0-7,1 0 24,-1 0-11,0 0 40,1 0-29,-1 0-10,24-24-23,0 1 372,-23 23-187,23-24-155</inkml:trace>
    </iact:actionData>
  </iact:action>
  <iact:action type="add" startTime="100024">
    <iact:property name="dataType"/>
    <iact:actionData xml:id="d15">
      <inkml:trace xmlns:inkml="http://www.w3.org/2003/InkML" xml:id="stk15" contextRef="#ctx0" brushRef="#br0">4154 17161 0,'24'0'22,"-1"0"-6,1 0-10,-1 0 2,1 0-1,0 0 1,-1 0 0,1 0 8,-1 0-2,1 0-6,23 0-1,-23 0 2,-1 0-2,25 0 1,-25 24 1,48-24-2,-24 0-1,0 0 4,24 24 0,0-24-6,47 0 5,-47 0-3,23 0 2,1 23 0,23-23-1,-24 0 2,24 0-3,-24 24 3,-46-24-2,70 0 1,23 23-1,-46-23 4,23 0-6,47 24 3,-94 0-1,70-24 0,-23 0 2,-47 0-1,47 0 0,24 23-1,-48-23 1,24 0-1,0 0 1,0 0 0,0 24-1,0-24 1,-23 23 1,23-23-3,-24 24 2,0 0 0,-23-24 0,0 0-1,-47 0 2,46 0-2,1 23 0,-47-23 2,47 0-2,-24 0 1,0 0 0,0 0-1,0 0 1,1 0-1,22 0 2,-46 0-2,0 0 2,-1 0-2,24 0 0,-23 0 1,0 0 7,-1 0-5,1 0 11</inkml:trace>
    </iact:actionData>
  </iact:action>
  <iact:action type="add" startTime="101355">
    <iact:property name="dataType"/>
    <iact:actionData xml:id="d16">
      <inkml:trace xmlns:inkml="http://www.w3.org/2003/InkML" xml:id="stk16" contextRef="#ctx0" brushRef="#br0">9983 17138 0,'24'0'54,"0"0"-49,-1 0 4,48-24-1,0 24-1,-24 0 1,47 0-1,1 0 1,46 0 0,25 0-1,70 0 1,-71 0-1,24 0 2,-71 0-1,47 0-2,-71 0 3,-23 0-2,-24 0 2,0 0-3,-23 0 3,0 0-2,-1 0 0,1 0 9,-1 0 23</inkml:trace>
    </iact:actionData>
  </iact:action>
  <iact:action type="add" startTime="102417">
    <iact:property name="dataType"/>
    <iact:actionData xml:id="d17">
      <inkml:trace xmlns:inkml="http://www.w3.org/2003/InkML" xml:id="stk17" contextRef="#ctx0" brushRef="#br0">15105 17327 0,'23'0'52,"1"0"-35,-1 0-11,1 0 3,0 0-2,46 0 0,-22-24 2,22 24-1,1 0-1,0 0 0,23 0 1,-46 0 0,46 0-1,-23-24 1,23 24 0,-23 0 0,0 0-1,23 0 1,-47 0 1,48 0-2,-24 0 0,-24 0 1,24 0-1,-1 0 2,-46 0-3,23 0 2,1 0 1,-25 0-1,48 0-2,-47 0 2,-1 0 0,48 0-1,-47 0 2,23 0-2,-24 0 1,25 0 0,-25 0 0,1 0-1,-1 0 0,1 0 3,0 0 27,-1 0 9</inkml:trace>
    </iact:actionData>
  </iact:action>
  <iact:action type="add" startTime="110615">
    <iact:property name="dataType"/>
    <iact:actionData xml:id="d18">
      <inkml:trace xmlns:inkml="http://www.w3.org/2003/InkML" xml:id="stk18" contextRef="#ctx0" brushRef="#br0">23530 16193 0,'0'24'146,"0"0"-124,24-24-15,-24 23 1,0 1-1,0 0 18,0-1-19,0 1 10,0-1-1,0 1-7,0 0 9,0-1-11,0 1 9,0-1-8,0 1 9,0 0-1,0-1 2,0 1-3,0-1-6,0 1 0,0 0 14,0-1-13,0 1 7,0-1-10,0 1 2,0 0 8,0-1-8,0 1 6,0-1 3,0 1-9,0 0 7,0-1-8,0 1 1,0-1 15,0 1-16,0 0 9,0-1-9,0 1 10,0 0-9,0-1-2,0 1 10,0-1-8,0 1 7,0 0-8,0-1 1,0 1 16,0-1-16,0 1 6,0 0 1,0-1-6,0 1 14,0-1-7,0 1 22,0 0-8</inkml:trace>
    </iact:actionData>
  </iact:action>
  <iact:action type="add" startTime="112323">
    <iact:property name="dataType"/>
    <iact:actionData xml:id="d19">
      <inkml:trace xmlns:inkml="http://www.w3.org/2003/InkML" xml:id="stk19" contextRef="#ctx0" brushRef="#br0">24498 16312 0,'-24'0'62,"0"0"-49,1 0 3,-1 0-8,1 0 10,-1 0-13,0 0 2,1 0 2,-1 0 6,1 0-8,-1 0 8,0 23-6,1-23-2,23 24 2,-24-24-3,1 23 10,23 1-8,-24-24-1,0 24 9,1-1-9,23 1 1,0-1 8,-24 25-9,1-48 1,23 23 0,0 1 0,0-1-1,0 1 0,0 0 1,0-1 0,0 1 0,-24-1-1,24 1 1,0 0 0,0-1 0,0 1 0,0-1-1,0 1 11,0 0-5,0-1-6,0 1 9,0-1-8,0 1 8,0 0-8,0-1-1,0 1 8,0 0-8,0-1 9,0 1-9,0-1 1,0 1 8,0 0-1,0-1 0,0 1-7,0-1 8,24-23-10,-24 24 3,23-24-1,-23 24-1,24-24 18,-1 23-4,-23 1 3,0-1-9,24-23-7,0 0-1,-1 0 2,1 0 6,-1 24-9,1-24 2,0 0 0,-1 0 1,1 0 7,-1 0-10,1 0 10,0 0 14,-1 0-12,1 0 11,-1 0-22,1 0 9,0 0 8,-1 0-18,-23-24 26,24 1-17,-1-1 0,-23 1 1,24-1-8,0 0-2,-24-23 3,23 24-2,-23-1 1,0-23 0,24-24-1,-24 47 0,23-23 2,-23 23-1,0-23 2,0 0-5,0 23 2,0 1 1,0-1-1,0 1 2,0-25-3,0 25 11,0-24-9,0 23-2,0 0 3,0 1-1,0-1-1,0 1 1,0-1-1,0 0 9,0 1-9,0-1 40,0 1 22,0-1-38,0 0-7,-23 1-18,-1-1 10,1 24 23,23-23-8,-24 23 38,0 0-46,1 0 31,-1 0-31</inkml:trace>
    </iact:actionData>
  </iact:action>
  <iact:action type="add" startTime="115102">
    <iact:property name="dataType"/>
    <iact:actionData xml:id="d20">
      <inkml:trace xmlns:inkml="http://www.w3.org/2003/InkML" xml:id="stk20" contextRef="#ctx0" brushRef="#br0">25040 16878 0,'24'0'108,"0"0"-103,-1 0 3,1 0 8,23 0-9,0 0 9,-23 0-8,23 0-1,-23 0 1,-1 0 1,24 0-3,-23 0 3,0 0-3,23 0 4,-24 0 4,25 0-6,-25 0 7,1 0-7,-1 0-1,1 0 10,0 0-10,-1 0 15,1 0-6,-1 0 46</inkml:trace>
    </iact:actionData>
  </iact:action>
  <iact:action type="add" startTime="117947">
    <iact:property name="dataType"/>
    <iact:actionData xml:id="d21">
      <inkml:trace xmlns:inkml="http://www.w3.org/2003/InkML" xml:id="stk21" contextRef="#ctx0" brushRef="#br0">26268 16335 0,'23'0'210,"1"0"-203,-24-23 0,23 23 3,1 0-4,-24-24 1,24 24 1,-1-24-1,1 24 9,-1 0-8,1 0-1,0-23 1,-1 23-1,-23-24 2,24 24-1,-1 0-1,1 0 0,0 0 9,-1-24-8,1 24 0,-1 0-1,1 0 2,0-23 6,-1 23-9,1 0 3,-1 0-2,1 0 10,0 0-3,-1 0 4,1 0-13,-1 0 3,-23 23-1,24 25 17,-24-25-17,24 1 9,-24 0-9,23-1 1,-23 24-1,0-23 2,0 0-1,0 23-1,0 0 9,0 0-10,0-23 5,-23 23-5,-1 0 2,0 0-1,1-23 1,23 23 0,-24-47 3,1 47-8,-1-23 5,0 0 8,1-1-9,-1-23 2,24 24-2,-23-1 8,-1 1-7,0 0 7,1-24-7,23 23 7,-24-23 16,48 0 108,23 0-132,0 0 9,-23 0-9,-1 0 1,1 0 0,0 0 8,-1 0-1,1 0-8,-1 0 40,-23 24-25,24 0-14,-24-1 16,0 1-16,0-1-1,0 1 16,0 0-12,24-1 1,-24 1-4,0-1-2,0 1 10,0 0-7,0-1 6,0 1-8,0-1 0,0 1 17,0 0-8,-24-24-8,24 23-1,-24-23 1,24 24 0,-23-1-1,-1-23 1,1 0 7,-1 24-6,0-24-3,24 24 3,-23-24-2,-1 0 1,1 0-1,-1 0 1,0 0 0,1 0-1,-1 0 1,-23 0 0,0 0 7,23 0-8,1 0 2,-25 0-2,48-24 2,-23 24-3,-1-24 2,1 24 0,-1 0 33,24-23-21</inkml:trace>
    </iact:actionData>
  </iact:action>
  <iact:action type="add" startTime="120459">
    <iact:property name="dataType"/>
    <iact:actionData xml:id="d22">
      <inkml:trace xmlns:inkml="http://www.w3.org/2003/InkML" xml:id="stk22" contextRef="#ctx0" brushRef="#br0">27896 16996 0,'47'-24'106,"-23"24"-99,23 0 1,24 0 0,-24 0 0,0-23-1,24 23 1,-24 0-1,1 0 2,-25 0-3,1 0 3,-1 0-1,1 0-1,0 0 1,-1 0-1,1 0 9,-1 0 54</inkml:trace>
    </iact:actionData>
  </iact:action>
  <iact:action type="add" startTime="121383">
    <iact:property name="dataType"/>
    <iact:actionData xml:id="d23">
      <inkml:trace xmlns:inkml="http://www.w3.org/2003/InkML" xml:id="stk23" contextRef="#ctx0" brushRef="#br0">27991 17586 0,'23'0'84,"24"0"-77,-23 0 0,23 0 0,-23 0 1,47 0-1,-24 0 3,-24 0-4,25 0 2,-25 0 0,1 0 0,23 0-1,-23 0 1,23 0-1,-24 0 1,1 0 8,0 0-9,-1 0 16,1 0-7,-1 0 14</inkml:trace>
    </iact:actionData>
  </iact:action>
  <iact:action type="add" startTime="122506">
    <iact:property name="dataType"/>
    <iact:actionData xml:id="d24">
      <inkml:trace xmlns:inkml="http://www.w3.org/2003/InkML" xml:id="stk24" contextRef="#ctx0" brushRef="#br0">29123 16075 0,'24'0'47,"0"-23"-42,-1 23 3,1 0 0,23 0-1,-23 0 1,-1 0 0,24 0-1,1 0 2,-1 0-3,-24 0 2,25 0 0,-1 0 1,0 0-2,24 0 0,-48 0 1,48 0 0,-24 0-1,1 0 9,-25 0-9,1 0 1,-1 0 1,1 0-1,0 0 22,-1 0-21,-23 23 97,0 1-98,0 23 0,0 0-1,-23 24 0,-25-23 1,25 46 0,-24 0 0,-1 48 0,1-71-1,24 23 1,-1-47 0,0 24-1,1-24 1,-1 24-1,1-47 1,23 23 1,-24 24-2,0-47 1,24 23-1,0 24 1,-23-71-1,23 47 1,-24-24 0,24 1-1,0 0 3,0-1 4,0 1 26</inkml:trace>
    </iact:actionData>
  </iact:action>
  <iact:action type="add" startTime="124700">
    <iact:property name="dataType"/>
    <iact:actionData xml:id="d25">
      <inkml:trace xmlns:inkml="http://www.w3.org/2003/InkML" xml:id="stk25" contextRef="#ctx0" brushRef="#br0">20014 15627 0,'23'0'86,"1"0"-82,-1 0 4,25 0-1,-25 0 2,24 24-3,24-24 3,0 23-1,-24-23 0,0 0-1,24 24 0,-47-24 1,23 23 0,-23-23 0,-1 24 0,24-24-1,-23 0 9,0 0-8,-1 0-2,1 0 27,-1 0-19,-23 24 95,0 23-102,0 0 8,0-23-7,0 46-1,0-22 1,0-1 1,0 24-2,-23-1 1,-1 1-2,24-47 4,-23 47-4,-1 0 2,0-48-1,1 48 2,-1-24-2,24-23 2,0 23-3,-23-23 2,23-1-1,0 1 1,-24-1 0,24 1 16,0 0-9,-24-24 7</inkml:trace>
    </iact:actionData>
  </iact:action>
  <iact:action type="add" startTime="130357">
    <iact:property name="dataType"/>
    <iact:actionData xml:id="d26">
      <inkml:trace xmlns:inkml="http://www.w3.org/2003/InkML" xml:id="stk26" contextRef="#ctx0" brushRef="#br0">9889 4131 0,'0'23'109,"0"1"-96,0 0-5,0-1 6,0 1-7,0-1 9,0 1-8,0 0 7,0-1-7,0 1-1,0 0 9,0-1-8,0 1 7,0-1-7,0 1 0,0 0 7,0-1 1,0 1-1,0-1-6,0 1 5,0 0 1,0-1 1,0 1 7,0-1-16,0 1 2,0 0 13,0-1-6,0 1-1,0-1 2,0 1-10,0 0 7,0-1 2,0 1 0,0-1-10,0 25 11,0-1-2,0-24 1,0 1-9,0 0 8,0-1 1,0 1-8,0 0 7,0-1 2,0 1-4,0-1-5,0 1 9,0 0-3,0-1-5,0 1 8,0-1-12,0 1 2,0 0 9,0-1-8,0 1 11,0-1-16,0 1 5,0 0 9,24-1-9,-24 24 7,0-23-9,0 0 9,0-1-7,0 1 8,0-1-8,0 1-1,0 0 10,0-1-11,0 1 11,0-1-10,0 1 8,0 0 1,0-1-9,0 1 17,0 0-16,23-1-1,-23 24 9,0 1-1,0-1-8,0-24 1,0 25-1,24-1 1,-24 0 0,23 24-1,-23-48 1,0 25-1,0-1 2,24-24-1,-24 48 0,0-24-2,24-23 3,-24 47-2,0 0 1,0-48 0,0 25 2,0-25 3,0 1-7,0-1 2,0 1 333,0 23-327,0-23-7,0 47 2,0-1-2,0 1 0,0-24 2,0 24-2,0 24 0,0-48 2,0 24-1,0-24-1,0 0 1,0 0-1,0-23 2,0 23-1,0 0-1,0-23 0,0 23 0,0-23 2,0 23-2,0 0 2,0 0-3,0 1 3,0-25-2,0 48 0,0-24 1,0 1 0,0-1 1,23 0-2,-23-23 1,24 46 2,-24-46-5,0 0 2,0-1 1,0 24 0,0 1 7,0-25-8,0 1 3,0-1-4,0 1 2,0 23 0,0-23-1,23 47 1,-23-24-1,0 0 2,0 0-2,0 24 0,0-47 1,0 23 0,0 0 0,0-23-1,0 23 1,0-23 316,0 23-316,0 24 8,0-48-11,0 48 4,-23 0-1,23-24-1,0 24 1,0 0 0,0-1 0,0-46-1,0 47 2,0-47-3,0 23 3,0-24-3,0 1 2,0 0 1,0-1-3,0 1 11,0-1-11,0 1 34,0 0-25,0-1 1,0 1 14,0-1-21,0 1 36,0 0-22,0-1 123,0 1-84,0 23-54,0-23 7,0 23-7,0 0-1,0-23 1,0 23-1,0-24 2,0 25-2,0-25 2,0 1 13,0 0-7,-24-24 133</inkml:trace>
    </iact:actionData>
  </iact:action>
  <iact:action type="add" startTime="134944">
    <iact:property name="dataType"/>
    <iact:actionData xml:id="d27">
      <inkml:trace xmlns:inkml="http://www.w3.org/2003/InkML" xml:id="stk27" contextRef="#ctx0" brushRef="#br0">9677 4320 0,'-24'0'116,"0"0"-111,1 0 3,-1 0 0,1 0-1,-1 0 2,0 0-2,1 0 1,-1 0 8,1 0-10,-1 0 14,0 0-9,1 0-3,-1 0 15,1 0-15,-1 0 8,0 0-9,1 0 0,-1 0 9,1 0-6,-1 0 3,0 0-6,1 0 10,-1 0-10,1 0 2,-1 0 6,0 0-8,1 0 8,-1 0-7,1 0 0,-1 0 7,0 0-7,1 0 8,-1 0-9,1 0 1,-1 0-1,0 0 1,1 0-1,-1 0 1,1 0 0,-1 0 0,0 0-1,-23-24 1,24 24 7,-1 0-7,24-24 0,-24 24 0,1 0-1,-1 0 1,-23 0 10,23 0-13,24-23 3,-23 23 0,-1 0 0,1 0 0,-1 0-2,-23 0 2,23 0 0,1 0-1,-1-24 1,-23 24 1,0 0-2,23 0 0,-23 0 1,0-23-1,-1 23 9,25 0-8,-24 0-1,23 0 1,0 0 1,-46 0-2,46 0 0,-23 0 1,23 0 0,1 0-1,-25 0 2,1 0-2,0 0 1,0 0 1,23 0-2,-23 0 0,23 0 0,-23 0 1,0 0 2,23 0-5,-23 0 4,0 0-2,23 0 0,-23 0 1,24 0 0,-25 0 1,25 23-3,-1-23 2,-23 0 0,23 0-1,-23 0 2,0 24-2,0-24 8,23 0-6,-23 0-3,0 0 3,0 0 6,23 0-9,-23 0 11,23 0-9,0 0-2,1 0 2,-1 0 9,-23 0-10,23 0 1,1 0-1,-24 0 1,-1 0 12,25 0-16,-1 0 2,1 0 2,-1 0 0,24 23-1,-24-23 18,1 24-9,23 0-2,-24-24-7,1 23 1,-1 1 7,24 0-7,-24-24 1,1 47-2,23 0 17,-24-23-18,1-1 11,23 1-11,-24-1 2,24 1-1,0 0 1,0 23 8,-24-24-8,24 25 7,0-25-7,0 1 10,0-1-13,0 25 10,0-1 1,0 0 7,0-23-15,0-1-1,0 24 8,0-23 1,0 23-9,24-47 9,-24 48-8,47-48-2,-47 23 4,24 1-4,-1-1 3,1 1-2,0 0 2,23-1-3,-24-23 2,1 24 3,0-1-6,23-23 2,0 24 9,-23-24-9,23 24 1,0-24 0,-23 0 0,23 23 1,24-23-3,-48 0 2,48 0-1,0 24 0,-24-24 2,24 0-2,-24 0 2,24 0-2,-24 0 0,24 0 1,0 0 1,0 0-3,-1 0 2,-22 0 0,46 0-1,-23 0 2,0 0-1,-24 0-2,24 0 3,-24 0-3,0 0 3,0 0-2,24 0 1,-47 0-1,46 0 1,-22-24 1,-1 24-1,24 0-2,-1 0 3,-22 0-2,22 0 1,25 0-1,-72 0 1,48-23 2,0 23-5,-47 0 4,46 0-2,-22 0 1,-1 0-1,0 0 1,0 0-1,0 0 2,24 0-1,-24 0-2,24 0 3,0 0-2,-24 0 1,0-24 0,24 24 1,-47 0-3,23-24 1,0 24 2,-23 0 6,23 0-7,0 0 8,-23 0-9,-24-23 0,47 23 1,-23-24 0,23 24 8,-24-23-8,1 23-1,0 0 0,-1 0 0,1 0 2,-1 0-2,1 0 1,-24-24-1,24 24 9,-1-24-7,-23 1 20,24 23-21,-1 0 9,-23-24 6,24 1-17,-24-1 12,0-23-3,0 23 6,0 0-13,0 1 1,0-1 6,0 1-7,0-1 6,0 0-7,0 1 10,0-1-1,0 1-2,-24-1 3,1 24-4,23-24-2,-24 24 10,24-23-6,-23 23 1,23-24 0,-24 24 14,24-23-22,-24 23 2,1-24 10,-1 0-12,1 24-1,-1-23 18,0-1-19,1 1 10,-1 23 7,24-24 0,-23 24-15</inkml:trace>
    </iact:actionData>
  </iact:action>
  <iact:action type="add" startTime="139347">
    <iact:property name="dataType"/>
    <iact:actionData xml:id="d28">
      <inkml:trace xmlns:inkml="http://www.w3.org/2003/InkML" xml:id="stk28" contextRef="#ctx0" brushRef="#br0">9582 9135 0,'-47'0'5,"23"0"3,1 0-1,-24 0 1,23 0 0,0 0 0,1 0-1,-24 0 1,23 0 0,0 0 0,1 0 0,-1 0-1,1 0 1,-1 0 0,0 0-1,1 0 1,-1 0 1,1 0 5,-1 0-6,0 0 1,-23 0 8,24 0-12,-25-23 10,25 23-8,-1 0 1,-23-24 1,23 24-2,-23 0 0,0-24 2,0 24-2,-24-23 1,24 23 0,0 0-1,-1 0 1,1-24-1,24 24 1,-25 0 0,-22 0-1,46 0 1,-23 0 0,0-23 0,-1 23-2,-22 0 2,22 0 1,1 0-2,-24-24 0,1 24 2,46 0-1,-47 0 0,48 0-1,-48 0 4,24 0-6,-1 0 2,1 0 1,-24 0-1,24 0 0,0 0 1,-24 0 1,48 0-2,-48 0 1,24 0 1,23 24-2,-47-24 0,24 0 0,23 0 1,-23 0 0,-24 23 0,24-23 7,0 24-7,23-24-1,1 0 1,-1 23 0,-23-23-1,23 24 2,-23-24 6,0 24-8,0-24 9,-1 23-9,48 1 0,-70-24 2,46 24-2,-23-1 0,0-23 1,23 0 1,0 24-1,-23-1-1,0 1 1,23-24-1,-23 24 1,24-24-1,-1 23 1,-23 1 0,23-1 1,1 1-1,-1-24-2,0 24 2,1-1-1,-1-23 2,1 24-1,-1-1-1,0 1 8,1-24-7,23 24 15,-24-1-14,1 1-3,23-1 17,0 1-15,-24 0 8,24-1-9,-24 1 3,24-1 11,0 1-14,0 0 10,0-1-9,24 1-1,0-1-1,23 25 3,24-25-2,-1 25 1,1-1 0,-24 0-1,24-47 2,0 47-3,-24-23 2,0-1 0,1 1 1,22 0-3,-22-1 3,-1-23-2,0 0 1,47 0-1,-46 0 1,46 0 1,1 0-2,-25 0 0,48 0 1,-70 0 1,70 0-3,-48 0 2,1-23-1,-47 23 2,47 0-2,-1-24 2,-22 24-2,22-24 0,1 1 0,47 23 1,-71-24 0,24 24 0,24-23 0,-25 23-1,-22-24 1,22 24 1,1 0-2,-47 0 1,47-24-1,-24 24 2,0 0-3,0 0 2,0 0-1,1 0 1,-1-23 0,0 23-1,0 0 2,0 0-1,-23 0-1,0-24 0,23 24 1,0 0 1,-23 0-1,46 0-1,-46 0 0,23-23 0,-23 23 3,23 0-4,0 0 2,0 0 8,-23 0-9,0-24 1,-1 24-1,1 0 2,-1 0-2,25 0 1,-25-24 8,24 24-9,-23 0 0,0-23 2,-1 23-3,-23-24 2,47 24 0,-23 0-1,0 0 10,-1-24-10,1 1 1,23 23-1,-23-24 9,23 1-9,-47-1 1,23 24 0,25 0 0,-25-24 7,1 1-8,-24-1 10,23 24-10,1 0 15,0-23-14,-24-1 9,0 0-3,0 1-6,0-1-1,0 1 1,0-1 0,0 0 7,0 1 0,0-1 1,0 1 22,0-1-22,-24 0 8,0 1-16,1 23 7,-1-24-8,-23 24 9,23 0-9,1 0 10,-1-23-11,1 23 10,-1 0-9,0 0 1,1 0 7,-1 0 9</inkml:trace>
    </iact:actionData>
  </iact:action>
  <iact:action type="add" startTime="142725">
    <iact:property name="dataType"/>
    <iact:actionData xml:id="d29">
      <inkml:trace xmlns:inkml="http://www.w3.org/2003/InkML" xml:id="stk29" contextRef="#ctx0" brushRef="#br0">11093 4485 0,'0'0'1,"0"24"4,-24-1 3,0 24-1,1-47 5,23 24-6,-47 23 1,23-47 1,24 47-1,-24 1 0,-23-48 2,0 23-3,23 24 2,1 1 0,-1-48-1,-23 47 1,23 0 8,1-47-8,-1 0-1,24 24 0,-23-1 2,-1-23-2,24 24 1,0-1 0,-24 1-1,1-24 9,-1 24 0,24-1 7</inkml:trace>
    </iact:actionData>
  </iact:action>
  <iact:action type="add" startTime="143550">
    <iact:property name="dataType"/>
    <iact:actionData xml:id="d30">
      <inkml:trace xmlns:inkml="http://www.w3.org/2003/InkML" xml:id="stk30" contextRef="#ctx0" brushRef="#br0">12249 4509 0,'0'0'2,"0"23"3,0 24 1,0-23 1,0 0 2,-47 23-2,23 0 0,1 0 2,-1 0-2,0-23 0,1 23 1,-1-23 0,1-1 0,-1 1-1,24 0 1,-24-24 0,24 23-1,-23 1 1,23-1 8,-24 1 0,1-24-10,23 24 2,-24-1 24</inkml:trace>
    </iact:actionData>
  </iact:action>
  <iact:action type="add" startTime="144443">
    <iact:property name="dataType"/>
    <iact:actionData xml:id="d31">
      <inkml:trace xmlns:inkml="http://www.w3.org/2003/InkML" xml:id="stk31" contextRef="#ctx0" brushRef="#br0">13665 4674 0,'0'0'0,"-24"47"4,-23 0 5,0 24-2,0-47 1,0 46-1,-1-22 2,25-25-3,-1-23 3,1 47-1,23-23-1,-24-24 1,0 0 8,24 24-1,0-1 8</inkml:trace>
    </iact:actionData>
  </iact:action>
  <iact:action type="add" startTime="145273">
    <iact:property name="dataType"/>
    <iact:actionData xml:id="d32">
      <inkml:trace xmlns:inkml="http://www.w3.org/2003/InkML" xml:id="stk32" contextRef="#ctx0" brushRef="#br0">14703 4863 0,'0'0'1,"-23"47"4,-24 24 3,23-71-1,0 47 2,1 0-2,-1-47 0,1 47 3,-1-23-3,24 0 7,-24-24-6,24 23 0</inkml:trace>
    </iact:actionData>
  </iact:action>
  <iact:action type="add" startTime="146127">
    <iact:property name="dataType"/>
    <iact:actionData xml:id="d33">
      <inkml:trace xmlns:inkml="http://www.w3.org/2003/InkML" xml:id="stk33" contextRef="#ctx0" brushRef="#br0">16686 4579 0,'0'0'1,"-24"0"3,-23 24 6,0 0-3,23-1 1,-23 1 0,0-1-1,-24 25 0,47-48 2,-23 23-2,0 1 1,0 23 0,23-23 0,1-24 0,-25 23-2,48 1 4,-23-24-5,-1 0 4,24 23-2,-23-23 25</inkml:trace>
    </iact:actionData>
  </iact:action>
  <iact:action type="add" startTime="147013">
    <iact:property name="dataType"/>
    <iact:actionData xml:id="d34">
      <inkml:trace xmlns:inkml="http://www.w3.org/2003/InkML" xml:id="stk34" contextRef="#ctx0" brushRef="#br0">17418 4721 0,'-24'71'5,"0"-24"3,-23-23 0,0 23 0,23 0-1,-23 0 2,24-47-2,-25 47 1,48-23-1,-23-24 1,-1 24 7,24-1 1,0 1-1,-23-24 1</inkml:trace>
    </iact:actionData>
  </iact:action>
  <iact:action type="add" startTime="148021">
    <iact:property name="dataType"/>
    <iact:actionData xml:id="d35">
      <inkml:trace xmlns:inkml="http://www.w3.org/2003/InkML" xml:id="stk35" contextRef="#ctx0" brushRef="#br0">18928 4768 0,'0'24'7,"0"23"0,0-23 0,-24-1 1,1 1-1,-1-1 9,24 1-9,-23-24 2,-1 24 6,0-1 0,1 1-7,-1-1 32,24 1-18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5T14:24:53.834"/>
    </inkml:context>
    <inkml:brush xml:id="br0">
      <inkml:brushProperty name="width" value="0.05292" units="cm"/>
      <inkml:brushProperty name="height" value="0.05292" units="cm"/>
    </inkml:brush>
  </inkml:definitions>
  <iact:action type="add" startTime="66945">
    <iact:property name="dataType"/>
    <iact:actionData xml:id="d0">
      <inkml:trace xmlns:inkml="http://www.w3.org/2003/InkML" xml:id="stk0" contextRef="#ctx0" brushRef="#br0">8331 11921 0,'0'0'1,"0"-24"21,0 1 0,-23-1 8,-1 0-15,1 24-8,-1 0 1,0-23 0,1-1 0,-1 24-1,1 0 1,-1-23 0,-23 23 9,23 0-11,1 0 9,-1 0-7,0 0 8,1 0-8,-1 0-1,1 0 16,-1 0-16,0 0 17,1 0-16,-1 0-1,1 0 16,23 23-15,-24 1 0,0-1 15,24 1-15,-23-24-1,23 24 8,-24-1-7,24 1 1,0-1 6,0 1-8,0 0 8,0-1 0,0 1 2,0-1-2,47 1-8,-23 0 9,0-1-9,23 1 1,-24-24-1,25 23 1,-25-23 0,24 24 3,1 0-5,-25-1 0,24 1 2,1-24 0,-1 24 0,-24-1 0,25-23-2,-1 47 2,-24-23 8,1-24-9,0 24 8,-1-1-7,1 1 9,-1-1-1,1-23-11,-24 24 4,24 0 6,-1-1-8,1-23 3,-24 24-3,0-1-1,23 1 3,-23 0-2,24-1 1,-24 1 0,24 23-1,-24-23 1,23-1-1,-23 1 1,24 23 0,-24 0 8,0-23-9,0-1 1,0 1 0,0 0-1,0-1 8,0 1-7,0 0 9,-24-1-11,24 1 3,0-1 6,-23-23-6,-1 24-4,0-24 4,1 0-2,-1 24 1,1-1 8,-1-23-9,0 24 0,1-24 1,-1 0 1,-23 0 7,0 0-1,23 0 1,1 0-10,-1 0 3,0 0-2,1 0 0,-1 0 9,-23 0-8,23 0 7,1 0-8,23-24 2,-24 24 8,1-23-11,23-1 18,-24 24-18,24-24 11,-24 24-11,1-23 18,23-1-10,0 1 10,-24-1-16,24 0-1,-23 24 1,23-23-1,0-1 1,0 0 0,0 1 8,0-1-10,0 1 2,0-1 0,0 0-1,0 1 2,0-1-2,0 1 1,0-1 7,0 0-6,23 1-2,-23-1 1,24-23 7,-1 47 1,1-24-9,-24 1 1,24-1 8,-24 1-9,23 23 0,-23-24 9,0 0-8,0 1 7,24 23-7,-1 0 8,-23-24-1,24 24-8,-24-23 1,24-1 15,-24 0-15,23 1 0,1-1 15,-24 1-16,23 23 2,1 0-2,-24-24 0,0 0 1,0 1 8,24 23-1,-24-24 0,0 0 9,23 24-17,-23-23 24,0-1-23,0 1-1,24 23 0,-1-24 10,-23 0-2,0 1 24,24 23-24,-24-24-7,0 1 15,0-1 0,0 0-16,0 1 17,0-1-9,0 1 9,0-1 37,0 0-54,0 1 32,0-1-15,0 1 14</inkml:trace>
    </iact:actionData>
  </iact:action>
  <iact:action type="add" startTime="90648">
    <iact:property name="dataType"/>
    <iact:actionData xml:id="d1">
      <inkml:trace xmlns:inkml="http://www.w3.org/2003/InkML" xml:id="stk1" contextRef="#ctx0" brushRef="#br0">22798 12157 0,'0'23'140,"0"25"-134,0-1 10,0-23-9,0 23 8,0-24-7,0 1 8,0 0-10,0-1 10,0 1-8,0-1-1,0 1 8,0 0-6,0-1 6,0 1-8,0-1 1,0 1 7,0 23 2,0-23-3,0-1-5,-23 1 6,23 0-9,0-1 3,0 1-2,0 23 1,0-23-1,0-1 1,-24 24 1,24-23-2,0 23 0,0 1 9,0-25-9,0 1 3,0-1-4,0 1 2,0 0 9,0-1-12,0 1 19,0-1-1,0 1 1</inkml:trace>
    </iact:actionData>
  </iact:action>
  <iact:action type="add" startTime="92388">
    <iact:property name="dataType"/>
    <iact:actionData xml:id="d2">
      <inkml:trace xmlns:inkml="http://www.w3.org/2003/InkML" xml:id="stk2" contextRef="#ctx0" brushRef="#br0">23412 12322 0,'24'0'61,"-1"0"-54,1 0 2,-1-23-4,1 23 12,0-24-10,-1 0 1,1 1 8,-1 23-9,1 0 16,0 0-16,-1 0 10,1 0 5,-1 0-5,1 0 21,0 0-16,-1 0 10,-23 23-25,0 1 0,0 0 10,0-1-10,0 1 9,0-1-8,0 1-2,0 0 10,0-1-9,0 1 12,0 23-6,0-23 9,0-1-14,0 1 15,0-1-15,-23 1 0,-1-24 0,24 24 6,-24-1-6,1 1 8,23-1-9,-24 1 9,1 0-1,-1-1-7,24 1 6,-24-24-5,24 23-1,-23 1-1,23 0 9,-24-1 0,24 1-1,-23-24-8,23 23 0,-24 1 2,24 0 14,-24-1-16,1-23 10,23 24-3,-24-24-6,1 24 9,-1-24 4,24 23-13,24-23 208,-1 0-209,24 0 8,-23 0-7,0 0 0,-1 0-1,1 0 1,23 0 0,-23 0 1,46 0-3,-22 0 3,-25 0-1,48 0-2,-24 0 3,-23 0-2,-1 0 0,1 0 1,0 0 8,-1 0-8,1 0 7,-1 0-8,1 0 2,0 0 13,-1 0 7</inkml:trace>
    </iact:actionData>
  </iact:action>
  <iact:action type="add" startTime="94591">
    <iact:property name="dataType"/>
    <iact:actionData xml:id="d3">
      <inkml:trace xmlns:inkml="http://www.w3.org/2003/InkML" xml:id="stk3" contextRef="#ctx0" brushRef="#br0">24568 12865 0,'0'0'1,"48"0"2,-1 0 13,-24 0-8,25 0 1,22 0-2,-46 0 1,23 0-2,-23 0 2,-1 0 1,1 0-3,0 0 2,-1 0 1,1 0-1,-1 0-1,25-24 9,-25 24-9,1 0 17,-1 0-18,1 0 33,0 0-16</inkml:trace>
    </iact:actionData>
  </iact:action>
  <iact:action type="add" startTime="97923">
    <iact:property name="dataType"/>
    <iact:actionData xml:id="d4">
      <inkml:trace xmlns:inkml="http://www.w3.org/2003/InkML" xml:id="stk4" contextRef="#ctx0" brushRef="#br0">26220 12110 0,'0'-24'31,"0"0"-17,-23 24 1,-1-23 1,1-1 14,-1 24-22,0 0 7,1 0 4,-1 0-15,1 0 19,-1 0-16,0 0 2,1 0 6,-1 0-7,1 0 15,-1 0-7,0 0-10,24 24 2,-23-24 9,-1 47-11,24-23 10,-23-24-1,-1 23-7,24 1-1,-24-24 1,24 23 8,-23 1-9,23 0 8,-24-24-6,24 23 6,0 1 0,0 0 16,0-1-15,0 1-8,0-1 15,0 1-15,0 0 15,0-1-7,0 1-10,0-1 34,24 1-26,-1-24 10,-23 24-17,24-24 0,0 0 1,-24 23 0,23-23-1,1 0 1,-24 24 0,23-24 1,1 0-3,0 0 2,-1 0 16,1 0-16,-1 0 14,1 0-14,0 0 0,-1 0 15,1 0-16,-24-24 2,23 1 6,1-1-1,-24 0-6,24 24-1,-24-23 1,0-1 0,23 24 0,-23-23-1,24-1 17,-24 0-17,0 1 8,0-1-3,0 1 4,23-1-5,-23 0 5,0 1-1,0-1 9,0 0-10,0 1 47,0-1-6,0 48 13,0-1-49,0 25-15,0-1 14,0 0-13,0 0 11,0-23-7,0 23-3,0 0 3,0-23-2,0 0 3,0-1-5,0 1 7,0 23-9,0-23 5,0-1 2,0 1-4,0-1 1,0 25 1,0-25 7,0 1-7,0-1 9,0 1-11,0 0 5,0-1 9,0 1-11,0-1 5,0 1-6,0 0 0,0-1 7,0 1-7,0 0 23,0-1-8,0 1-7,0-1 21,0 1-26,0 0 24</inkml:trace>
    </iact:actionData>
  </iact:action>
  <iact:action type="add" startTime="100592">
    <iact:property name="dataType"/>
    <iact:actionData xml:id="d5">
      <inkml:trace xmlns:inkml="http://www.w3.org/2003/InkML" xml:id="stk5" contextRef="#ctx0" brushRef="#br0">26928 12605 0,'24'0'54,"0"0"-48,-1 0 2,1 0 0,0 0 0,-1 0 0,24 0 0,-23 0 0,0 0-2,-1 0 3,1 0-2,-1 0 0,1 0 1,0 0 0,-1 0-1,24 0 9,-23 0-8,0 0 7,-1 0-5,1 0-4,-1 0 16,1 0 2</inkml:trace>
    </iact:actionData>
  </iact:action>
  <iact:action type="add" startTime="101654">
    <iact:property name="dataType"/>
    <iact:actionData xml:id="d6">
      <inkml:trace xmlns:inkml="http://www.w3.org/2003/InkML" xml:id="stk6" contextRef="#ctx0" brushRef="#br0">26928 13101 0,'24'24'9,"23"-24"5,-23 0-7,0 23 1,23-23 0,-24 0-1,48 0 2,0 0-2,0 0 3,0 0-4,23 0 0,-47 0 2,24 0 1,-24 0-2,-23 0 8,-1 0-7,1 0 0,0 0 25,-1 0-5</inkml:trace>
    </iact:actionData>
  </iact:action>
  <iact:action type="add" startTime="102749">
    <iact:property name="dataType"/>
    <iact:actionData xml:id="d7">
      <inkml:trace xmlns:inkml="http://www.w3.org/2003/InkML" xml:id="stk7" contextRef="#ctx0" brushRef="#br0">28061 11921 0,'24'0'46,"0"0"-31,-24-24-1,23 24-7,1 0 1,-24-23 1,47 23-2,-23 0 1,-1 0 7,1 0-8,-1 0 10,1 0-9,0 0 7,-1 0 14,1 0-20,-1 0 22,1 0-9,0 23 9,-24 1-15,0-1-8,0 1 7,0 0-8,0-1 1,0 1 21,0-1-27,0 1 15,0 0-11,-24-1 10,0-23-8,24 24-1,-23-24 0,-1 23 2,1-23 14,-1 0-16,0 24 0,1 0 18,-1-24-17,24 23 6,-23-23 13,-1 0 0,48 0 112,-1 0-124,1 0-8,-1 0 9,1 0-9,0 0 2,-1 0 6,1 0-8,-1 0 10,1 0-10,0 0 8,-1 24 7,1-24-6,-24 24-7,23-24 21,1 23-6,-24 1-1,24-1-8,-24 1 0,0 0-8,0-1 10,0 24-10,0-23 17,0 23-18,0-23 18,0-1-17,0 1 9,0 0-9,0-1 1,0 1 16,0-1-17,0 1 20,0 0-15,0-1 3,-24-23 8,24 24-7,-24-24-8,24 23 6,-23-23 25,-1 0-24,24 24-7,-23-24 7,-1 24-6,0-24-3,1 0 11,-1 0-10,1 0 8,-1 0 2,0 0 5,1 0 0,-1 0 10,1 0 6,-1 0-6,0 0 182,24-24-199</inkml:trace>
    </iact:actionData>
  </iact:action>
  <iact:action type="add" startTime="109861">
    <iact:property name="dataType"/>
    <iact:actionData xml:id="d8">
      <inkml:trace xmlns:inkml="http://www.w3.org/2003/InkML" xml:id="stk8" contextRef="#ctx0" brushRef="#br0">19612 5571 0,'-23'0'46,"-1"0"-9,24 23-13,-23-23-18,23 24 2,0 23 0,0-23 8,0-1-9,0 1 2,-24-24-2,24 47 1,0-23 7,0 23-9,0-23 3,0 23 0,0 0-3,0-23 3,0-1-2,0 25 0,0-25 1,0 1 0,0 23-1,0-23 1,0-1 9,0 1-10,0-1 0,0 1 1,-24-24-1,24 47 3,0-23 3,0 23-5,0-23 7,0-1-7,0 1-1,0-1 1,0 1 0,0 0 23,0-1-15,0 1-1,0-1-8,0 1 2,0 0-1,0-1-2,0 1 2,0 0 0,0-1 0,0 24 8,0-23-10,0 0 11,0-1-10,0 1 0,0-1 32,0 1-31,0 0 8,0-1-9,0 1 0,0-1 8,0 1-6,0 0-2,0-1 10,0 1-10,0-1 19,0 1-14,0 0 3,0-1-7,0 1-1,0-1 10,0 1-11,0 23 11,0-23-10,0-1 16,0 1-7,0 0 30,0-1-15,0 1 0,0 0-15,0-1-1,24-23-9,-24 24 3,0-1-2,0 1 1,0 0 7,0-1 1,0 1 22,0-1-22,0 1 7,0 0 69,0-1-76,0 1 14,0-1-22,0 1 15,0 0 23,0-1 16,24-23-39,-24 24-15,0-1-1,0 1 9,23-24-5,-23 24-7,0-1 11,0 1 9,0-1-16,0 1 14,0 0-6,0-1 0,0 1 38,0-1-1,0 1-22,24-24-24,-24 24 1,0-1 0,0 1 15,0 0-16,0-1 40,0 1 22,0-1-38,0 1 16,0 0 6,0-1-6,0 1-32,0-1 7,0 1 40,0 0-23,0-1 14,0 1-29,0-1 37</inkml:trace>
    </iact:actionData>
  </iact:action>
  <iact:action type="add" startTime="117366">
    <iact:property name="dataType"/>
    <iact:actionData xml:id="d9">
      <inkml:trace xmlns:inkml="http://www.w3.org/2003/InkML" xml:id="stk9" contextRef="#ctx0" brushRef="#br0">19660 6444 0,'23'0'215,"24"0"-200,1 0-1,-25 0-7,1-23 2,23-1-2,0 24 1,-23-24-1,-1 24 1,25-47-1,-25 47 2,24-23-2,-23-1 4,0 24-7,-1-24 4,1 24 0,-1-23 0,1 23 0,23-24-1,-23 1 1,-1-25-1,25 25 1,-1-1 0,0-23 6,-23 47-4,-1-24-4,1 24 2,-1 0 0,-23-23-1,0-1 10,24 24 5,0 0 33</inkml:trace>
    </iact:actionData>
  </iact:action>
  <iact:action type="add" startTime="118681">
    <iact:property name="dataType"/>
    <iact:actionData xml:id="d10">
      <inkml:trace xmlns:inkml="http://www.w3.org/2003/InkML" xml:id="stk10" contextRef="#ctx0" brushRef="#br0">21194 6326 0,'47'0'7,"-24"0"0,1-23 1,23-1-1,-23 0 1,-1 24 0,25-23 1,-25 23-2,1-24 0,23 1 0,-23-1 2,-1 24-2,24-47 1,-23 23 0,0 1-1,23-1 1,-24 0-1,1-23 4,23 24-6,-23 23 3,-24-24 0,23 24-1,1 0 1,0-24-1,-1 24 32,1 0-23,-24-23 92</inkml:trace>
    </iact:actionData>
  </iact:action>
  <iact:action type="add" startTime="119690">
    <iact:property name="dataType"/>
    <iact:actionData xml:id="d11">
      <inkml:trace xmlns:inkml="http://www.w3.org/2003/InkML" xml:id="stk11" contextRef="#ctx0" brushRef="#br0">22515 6303 0,'24'0'13,"23"0"11,0 0-17,-23 0 1,23 0 0,0 0 1,48 0-2,-25 0 0,-22 0 0,46 0 1,0-24-1,-46 0 1,22 1 0,-22-1 1,-1 1-2,0 23 0,-23 0 1,23-24-1,-24 24 2,1 0-2,0-24 24,-1 24-22</inkml:trace>
    </iact:actionData>
  </iact:action>
  <iact:action type="add" startTime="124854">
    <iact:property name="dataType"/>
    <iact:actionData xml:id="d12">
      <inkml:trace xmlns:inkml="http://www.w3.org/2003/InkML" xml:id="stk12" contextRef="#ctx0" brushRef="#br0">6963 13691 0,'23'0'15,"1"0"8,-1 0-16,1 0 9,0 0-10,-1 0 3,1-23-2,-1 23 2,1-24-3,0 24 3,-1-24-2,24 24 8,-23 0-7,23 0 8,-23 0-9,23 0 18,-23 0-11,-1 0 9,1 0-16,-1 0 41,-23 24-34,24-24-6,-24 24 0,24-1 15,-24 1-16,0-1 9,0 1-1,0 0 1,0-1-8,0 1-1,0 0 1,0-1 7,0 1-6,-24-1 5,24 1-6,-24 0 0,1-1 7,-24 1-7,23-1 7,0 1-6,1 0-3,-1-24 10,1 23-9,-1-23 14,0 24-19,1-24 7,-1 0 6,1 0-8,23 23 1,-24-23 8,0 0-9,1 0 18,46 0 181,1 0-198,0 0-1,-1 0 2,1 0-2,-1 0 1,25 0 0,-25 0 7,24 0-8,-23 0 9,0 0-9,-1 0 9,1 0 1,-1 24-12,1-24 11,-24 24-7,24-24-3,-1 0 26,1 23-25,-24 1 1,23-24-1,-23 23 9,0 1-9,24-24 1,-24 24 0,24-1 8,-24 1-8,0-1 14,0 1-14,0 0-1,0-1 9,0 1-9,0-1 2,0 1-2,0 0 1,0 23 8,0-23-8,0-1 6,0 1-6,0-1 0,0 1 8,0 0-9,0-1 8,0 1 1,-24-1 0,24 1-2,-24 0-6,1-24 15,-1 23-15,1-23 7,-1 0 2,0 0-11,-23 0 2,0 0 8,0 0-8,0 0 8,23 0-10,0 0 2,1 0 0,-1-23-1,1 23 10,-1 0 5,0 0 9,24-24-24,-23 24 3,-1-24-4,1 24 17,23-23-16,-24 23 1,24-24 0,0 1 23,-24 23-24</inkml:trace>
    </iact:actionData>
  </iact:action>
  <iact:action type="add" startTime="137827">
    <iact:property name="dataType"/>
    <iact:actionData xml:id="d13">
      <inkml:trace xmlns:inkml="http://www.w3.org/2003/InkML" xml:id="stk13" contextRef="#ctx0" brushRef="#br0">21194 4154 0,'-48'0'93,"25"0"-87,-1 0 10,1 0-10,-25 0 10,25 0 1,-1 0-10,1 0 8,-1 0-7,0 0 23,1 0-8,-1 0 23,1 0-30,-1 0-10,0 0 19,1 0-11,-1 0 9,1 0-15,-1 24 7,0-24 9,24 24-8,-23-24-10,23 23 2,0 1 1,0-1 13,0 1-14,0 0 0,0-1 0,0 1-1,0 0 8,0 23-7,0-24 7,0 1-7,0 0 15,0-1-7,0 1 0,23-24-2,-23 23-6,24-23 0,0 24 0,-1-24-1,24 0 9,-23 0-9,0 0 3,-1 24-5,1-24 3,-1 0 0,1 23-1,0-23 1,-1 0 9,1 24-11,-1-24 2,1 0 9,0 0-11,-24 23 10,23 1-1,1-24 0,-24 24-6,23-24 21,-23 23-22,0 1 7,0-1 8,0 1-15,0 0-1,0 23 8,0-24 2,0 1-10,0 0 1,0-1 7,0 1 0,0-1 33,0 1-27,-23-24-13,-1 0 0,1 0 10,-1 0-12,0 0 8,1 0-6,-1 0-1,1 0 11,-1 0-12,0 0 9,1 0-7,-1 0 9,1 0 12,-1 0-13,0 0 7,1-24-7,-1 24 14,24-23-23,0-1 2,-23 24-2,23-23 9,-24-1-9,24 0 1,0 1 25,0-1-26,0 1 14,0-1-13,0 0 8,0 1 7,0-1-8,0 1 0,0-1 1,24 0-9,-1 24 1,-23-23 8,24 23-8,-1-24-1,-23 1 9,24 23-8,0-24 7,-1 24 17,1 0-19,-1 0 12,-23-24-11,24 24-6,0 0-1,-1-23 25,1 23-26,-1-24 2,1 24 24,0 0-25,-24-23 24,23 23-24,-23-24 16,24 24-14,-1 0 6,1-24 10,0 1-13,-24-1 13,23 24-17,1 0 22,-24-23-23,23 23 86,-23-24-86,0 0 79,0 1-1,0-1-63,0 0 9,0 1-16</inkml:trace>
    </iact:actionData>
  </iact:action>
  <iact:action type="add" startTime="142422">
    <iact:property name="dataType"/>
    <iact:actionData xml:id="d14">
      <inkml:trace xmlns:inkml="http://www.w3.org/2003/InkML" xml:id="stk14" contextRef="#ctx0" brushRef="#br0">17040 8994 0,'-24'0'109,"1"0"-88,-1 0-4,1 23-11,23 1 10,-24-24-1,24 23-8,-24 1 1,24 0 7,-23-24-7,-1 0-1,24 47 1,-23-47 0,23 24 0,0-1 9,-24-23-10,24 24 0,-24-24 8,24 23-8,0 1 1,0 0 17,0-1-11,-23 1-6,23-1 16,0 1-18,0 0 17,0-1-15,0 1 1,0-1 13,0 1-15,0 0 9,0-1-8,0 1 7,0-1 3,0 1-4,0 0 8,0-1-15,0 1 19,0-1 18,0 1-21,23-24-15,1 0 16,-24 24-9,24-24-1,-24 23-6,23-23 7,1 0 2,-1 0 5,1 0-13,0 0 6,-1 0-1,1 0-5,-1 0 7,1 0-10,-24-23 2,24 23 9,-1 0 5,1 0-6,-24-24 14,23 0 9,1 24-9,-24-23-7,0-1 1,0 1 6,24 23-22,-24-24 15,23 0 16,-23 1 30,0-1-46,0 1 0,0-1 17,0 0-25,-23 1 30,23-1-38,-24 1 9,0 23-7,24-24 6,-47 0-9,24 24 11,23-23 13,-24 23-23,0 0 11,1-24-12,-1 24 17,1 0-6,-1 0 4,0 0-4,1 0-3,-1 0 1,1 0 0,-1 0 9,0 0-8,1 0-1,-1 0 24,1 24-23,23-1 6,0 1-6,-24-24-10,0 0 26,24 24-17</inkml:trace>
    </iact:actionData>
  </iact:action>
  <iact:action type="add" startTime="146486">
    <iact:property name="dataType"/>
    <iact:actionData xml:id="d15">
      <inkml:trace xmlns:inkml="http://www.w3.org/2003/InkML" xml:id="stk15" contextRef="#ctx0" brushRef="#br0">28297 16123 0,'0'0'1,"0"-24"4,0 0 11,0 1-8,0-1 7,0 1 31,0-1 8,0 0-31,-23 1-15,-1-1 8,1 24-9,23-23 0,-24 23 2,24-24-2,-24 24 1,1 0 8,23-24-9,-24 1 8,1 23-7,-1 0 8,0-24-10,1 24 2,-1 0 0,1 0 0,-1 0 0,-23 0-1,23 0 1,-23 0 11,23 0-16,1 0 5,-1 0 10,1 0-12,-1 0 11,0 24-3,24-1 4,-23-23-12,-1 24 9,1 0 0,23-1 8,0 1-14,0-1-3,0 1 11,-24 0-11,24-1 10,0 1-8,0-1 0,0 1 7,0 0-8,0-1 9,0 1-1,0-1-7,0 1 23,0 0-8,24-1 17,23-23-35,0 24 11,-23-24-9,-1 0 3,1 24-4,-1-24 1,1 0 1,0 0 1,-1 0-2,1 0 9,-1 23-9,1-23 1,0 0 9,-24 24-12,23-24 3,1 23 8,-1-23-1,1 0-8,-24 24 2,24 0 7,-1-24 1,-23 23-13,0 1 7,24-24-6,-1 0 3,-23 23 0,24 25 0,-24-25 8,0 24-9,24-47 0,-24 48 1,0-25 0,0 1 0,0-1 0,0 1-1,0 0 8,0 23-7,0-24 7,0 1-7,0 0 9,0-1-11,0 1 11,0-1-10,0 1 0,-24-24 2,0 0-3,1 0 2,-1 24-1,-23-24 1,-24 0 9,24 0-3,0 0-7,23 0 9,1 0-8,-1 0 9,0 0-4,1 0 3,-1 0 8,1 0-1,-1 0-9,24-24-6,-24 0 0,24 1-1,-23 23 2,23-24 6,0 1 1,0-1-1,0 0-8,0-23 9,0 24-10,0-1 2,0 0 5,0 1-9,0-24 3,23-1 0,25 1 3,-1 47-3,-47-47 0,47 0 1,-23 23-1,-1 1 2,1-1-2,-1 0 0,-23 1 2,24 23-2,0-47 0,-24 23 1,23 24 0,1-24-1,-24 1 1,23 23-1,-23-24 3,0 0-3,0 1 1,24 23-1,-24-24 1,24 1 0,-24-1-1,0 0 2,0 1-3,23-1 2,1-23 0,-24 23 7,23 24-7,-23-23 0,0-1 0,0 1 30</inkml:trace>
    </iact:actionData>
  </iact:action>
  <iact:action type="add" startTime="149118">
    <iact:property name="dataType"/>
    <iact:actionData xml:id="d16">
      <inkml:trace xmlns:inkml="http://www.w3.org/2003/InkML" xml:id="stk16" contextRef="#ctx0" brushRef="#br0">28604 16075 0,'47'0'6,"-23"0"2,-24 24 0,47-24 0,-23 0 8,-1 0-10,1 0 3,0 0-2,-1 0 0,1 0 2,-1 0 6,1 0 0,0 0 24,-1 0 15,1 0 125</inkml:trace>
    </iact:actionData>
  </iact:action>
  <iact:action type="add" startTime="150265">
    <iact:property name="dataType"/>
    <iact:actionData xml:id="d17">
      <inkml:trace xmlns:inkml="http://www.w3.org/2003/InkML" xml:id="stk17" contextRef="#ctx0" brushRef="#br0">29831 15745 0,'-23'0'47,"23"24"-42,0-1 3,-24-23 1,1 24-1,-1-1-2,0 1 11,1 0-2,23-1-7,-24 1-2,24-1 2,-23-23 0,-1 24 0,24 0-1,0-1 1,-24 1-1,1-24 1,23 23 0,-24 1-1,24 0 3,0-1 4,-23 1-7,23-1 9,-24 1-9,24 0 4,0-1 3,0 25-7,-24-25 8,24 1-8,0-1 9,0 1-8,0 0 9,0 23-11,0 0 9,0-23-7,0-1 8,0 24-10,0-23 18,0 0-8,0-1 30,24-23-37,-24 24-3,24-24 9,-24 23-6,47-23 6,-24 0 0,-23 24-7,0 0 10,24-24-6,0 0 4,-1 0-8,1 0 8,-1 0-9,1 0 0,0 0 0,-1 0 2,1 0-1,-1 0-1,1 0 1,0 0 7,-1 0-8,1-24 32,-1 24-23,1 0-8,-24-24-1,0-23 0,24 47 5,-24-47-8,0 23 4,23 1 0,-23-24 0,0-1 6,0 25-5,24-1 15,-24 1-18,0-1 9,0 0 9,0 1-16,0-1 15,0 1-16,0-1 1,0 0 39,0 1-25,-24 23 1,1 0-7,-1 0 0,0 0-10,1 0 2,-1 0 0,1 0-1,-1 0 9,0 0-9,1 0 2,-1 0 14,1 0-15,23 23 8,-24-23-10,0 0 2,24 24 0,-23 0 0,-1-1-1,1-23 1,23 47 0,-24-23-1,0-24 1,1 24-1,23-1 2,0 1-2,-24-24 0,24 23 1,-23 1 8,23 0 15,0-1-24,0 1 10,-24-24-10</inkml:trace>
    </iact:actionData>
  </iact:action>
  <iact:action type="add" startTime="152913">
    <iact:property name="dataType"/>
    <iact:actionData xml:id="d18">
      <inkml:trace xmlns:inkml="http://www.w3.org/2003/InkML" xml:id="stk18" contextRef="#ctx0" brushRef="#br0">30469 16453 0,'0'-23'36,"23"-1"-4,24 24-25,-23 0 1,0 0-1,23 0 2,-24 0-2,1 0 1,23 0 0,-23 0 0,23 0 0,24 0-2,-48 0 2,25 0 0,-1 0 1,0 0-2,0 0 0,-23 0 0,23 0 2,-23 0-2,23 0 9,-24 0 8,1 0-2,0 0 1</inkml:trace>
    </iact:actionData>
  </iact:action>
  <iact:action type="add" startTime="154029">
    <iact:property name="dataType"/>
    <iact:actionData xml:id="d19">
      <inkml:trace xmlns:inkml="http://www.w3.org/2003/InkML" xml:id="stk19" contextRef="#ctx0" brushRef="#br0">30539 16972 0,'24'0'77,"0"0"-71,-1 0 2,1 0-1,-1 0 5,25 0-9,-25 0 5,1 0 1,-1 0-2,1 0 8,0 0-7,-1 0-1,24 0 9,1 0 0,-1 0-2,-24 0-5,1 0-1,0 0-1,-1-23 0,1 23 1,-1 0 1,1 0 14,0 0-17</inkml:trace>
    </iact:actionData>
  </iact:action>
  <iact:action type="add" startTime="158062">
    <iact:property name="dataType"/>
    <iact:actionData xml:id="d20">
      <inkml:trace xmlns:inkml="http://www.w3.org/2003/InkML" xml:id="stk20" contextRef="#ctx0" brushRef="#br0">31531 15957 0,'23'0'75,"1"0"-59,-24-23-9,23-1 0,1 24 10,0-23-10,-1-1 8,1 24-7,-1-24 0,1 1 7,0 23-7,-24-24-1,23 24 1,1 0 1,-1 0-3,1 0 25,0 0-7,-1 0 29,1 0-29,-24 24 8,23-1-27,-23 1 12,0 0-10,0-1 10,0 1-11,0-1 10,0 1-9,0 0 0,0-1 10,0 1-10,0-1 0,0 1 2,0 0-1,0 23 7,0-24-8,0 1 9,-23 23-9,-1-23 10,24 0-11,-23-1 10,23 1-9,-24-1 2,0 1-2,24 0 1,0-1-1,-23-23 1,-1 24-1,24-1 10,-23-23-10,-1 24 0,24 0 0,-24-24 3,24 23-4,-23 1 10,-1-1-9,1 1 16,-1 0-13,24-1 4,-24-23 1,24 24 16,0-1-8,24-23 169,0 0-184,-1 0-1,1 0 1,-1 0 0,1 0 0,23 0-1,-23 0 2,-1 0-1,1 0-2,0 0 2,-1 0 0,1 0 0,-1 0 8,1 0-10,0 0 34,-1 0-17,1 0 69,-1 0-39,1 0-37,0 0-8,-1 0 7,1 0-7,-1 0 8,1 0 6</inkml:trace>
    </iact:actionData>
  </iact:action>
  <iact:action type="add" startTime="162195">
    <iact:property name="dataType"/>
    <iact:actionData xml:id="d21">
      <inkml:trace xmlns:inkml="http://www.w3.org/2003/InkML" xml:id="stk21" contextRef="#ctx0" brushRef="#br0">7199 15816 0,'23'0'123,"1"0"-116,-1 0-1,1 0 17,0 0-14,-1 0 5,1-24 2,-1 24-1,1 0 39,0 0-31,-1 0 25,1 0-34,-1 0-7,1 0 33,-24 24-33,24-24 9,-24 23-2,0 1-6,0 0 0,0 23 8,0-24-2,0 1-6,0 0 0,0-1 9,0 1-11,0-1 10,0 1-6,-24 0-5,24-1 12,-24 1-11,1-24 2,23 23-1,-24 1 1,24 0 1,-23-24-2,23 23 0,-24 1 1,0-24 8,24 24-10,-23-1 2,-1-23 1,24 24-2,-23-1 10,-1-23-11,24 24 11,-24-24 21,1 24 38,-1-1-45,24 1 16,-23-24-32,46 0 154,1 0-162,-1 23 1,25-23 7,-25 0-7,1 0-1,-1 0 3,1 0-3,0 24 0,23-24 0,-24 0 1,1 0-1,0 0 1,-1 0 1,24 0-3,-23 0 11,23 0-9,-23 0 7,-1 0-7,1 0 6,0 0-6,-1 0 8,1 0 15,-1 0-15,1 0 22</inkml:trace>
    </iact:actionData>
  </iact:action>
  <iact:action type="add" startTime="169899">
    <iact:property name="dataType"/>
    <iact:actionData xml:id="d22">
      <inkml:trace xmlns:inkml="http://www.w3.org/2003/InkML" xml:id="stk22" contextRef="#ctx0" brushRef="#br0">15529 9938 0,'0'-24'37,"24"24"1,-24-23-15,0-1-16,0 0 1,0 1 17,0-1-11,0 1 2,0-1-1,0 0-8,0 1 8,0-1-6,0 1 5,0-1-6,0 0-1,0 1 2,0-1-1,0 1 6,0-1-5,0 0-2,24 1 10,-24-1-10,0 1 47,0-1-31,0 0-15,0 1 14,0-1-13,0 1 8,0-1-12,0 0 3,0-23 14,0 24-5,0-1-11,0 0 18,0 1 238,0-1-255,0 0 1,0-23 0,0 0-1,0 0 1,0 0-1,0 23 1,0-23 0,0-24 3,0 24 0,0 23-3,0 1 16,0-1-17,0 0 17,0 1 23,0-1-17,0 1 216,0-1-239,0 0 1,0-46 0,0 22-1,0 1 1,0-24 1,0 24-2,0-24 0,0 24 2,0-24-1,0 48-1,0-25 0,0 1 3,0 24-5,0-1 3,0 0 0,0 1 8,0-1 6,0 1 187,0-25-201,0 25-1,0-24 0,0-1 1,0 1-1,0-24 1,0 24 0,0 0 0,0-24 0,0 24 7,0 23-7,0-23 0,0 23-1,0 1 0,0-1 1,0-23 0,0 0 247,0 0-239,0-1-10,0-22 1,0-1 2,0 0-1,0-47-2,0 0 2,0 71 1,0-119-3,0 72 3,0 23 0,0 0-3,0 24 2,0 24 0,0-25-1,0 25 9,0-1 222,0 0-230,0 1 7,0-24-8,0 23 1,0-23 0,0-24 0,0 24 0,0-24 0,0 0-1,0 24 1,0-24 1,0 24-3,0 23 2,0-23 3,0 24 1,0-1-5,0 0 10,0 1 236,0-25-245,0 25-1,0-48 1,0 24-1,0 0 1,0-1 0,0-22 0,0 22 0,0 25-1,0-48 2,0 47-3,0 1 3,0-24-2,0 23 0,0 0 2,0 1-2,0-1 1,0 1-1,0-1 1,0 0 0,0 1 7,0-1-5,0 0 228,0-23-232,0 24 2,0-48 0,0 47-1,0 1 1,0-48 0,0 24 8,0 23-10,0-23 10,0 23-8,0 1 7,0-1-7,0 0 10,0 1 3,0-1 2</inkml:trace>
    </iact:actionData>
  </iact:action>
  <iact:action type="add" startTime="178794">
    <iact:property name="dataType"/>
    <iact:actionData xml:id="d23">
      <inkml:trace xmlns:inkml="http://www.w3.org/2003/InkML" xml:id="stk23" contextRef="#ctx0" brushRef="#br0">15860 4981 0,'0'-24'131,"23"-23"-116,1 23-7,23-47 0,0 48-1,24-24 0,-24-1 1,-23 1 0,23 0 0,24 23-1,-47-46 0,23 46 1,-47 0 0,47 1 2,-23-1-4,-24 1 2,23 23 0,1-24-1,-1 0 1,-23 1 3,24 23 8,-24-24-11,24 0 15</inkml:trace>
    </iact:actionData>
  </iact:action>
  <iact:action type="add" startTime="180279">
    <iact:property name="dataType"/>
    <iact:actionData xml:id="d24">
      <inkml:trace xmlns:inkml="http://www.w3.org/2003/InkML" xml:id="stk24" contextRef="#ctx0" brushRef="#br0">17252 4957 0,'24'0'232,"0"0"-218,-1 0 42,1 0-40,-1-24-3,1 1-6,0-1 1,-1 24 0,1-23-1,-1-1 1,1 0 0,0 24-1,-1-23 3,1-24-4,23 23 1,0 24 2,-23-24-2,23 1 1,0-1-1,0 1 1,-23-25 2,47 25-2,-24 23-3,0-47 2,-23-1 1,-1 25 1,25-1-2,-25 1 0,1-1 2,-1 0-2,1 24 1,-24-23 1,24-1-2,-1 24 8,-23-24-7,24 24 23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5T14:24:53.834"/>
    </inkml:context>
    <inkml:brush xml:id="br0">
      <inkml:brushProperty name="width" value="0.05292" units="cm"/>
      <inkml:brushProperty name="height" value="0.05292" units="cm"/>
    </inkml:brush>
  </inkml:definitions>
  <iact:action type="add" startTime="53095">
    <iact:property name="dataType"/>
    <iact:actionData xml:id="d0">
      <inkml:trace xmlns:inkml="http://www.w3.org/2003/InkML" xml:id="stk0" contextRef="#ctx0" brushRef="#br0">21099 5311 0,'-23'24'132,"23"-1"-127,-48-23 3,1 24-1,24 0 2,-25-24-3,1 23 2,0 1-1,0-1 2,0 1-2,-24 0 1,24-24-1,-1 23 2,1-23-1,0 24-1,0-24 0,23 0 5,1 23 7,-1-23-17,0 0 4,1 0 18,-1 0-1,24 24 47,0 0-24,0-1-24,0 1-7,0-1 1,0 1-9,0 0 1,0-1 30,0 1 1,24-24 62,-1 0-95,25-24 2,-25 1 9,24 23-11,1-24 10,-1 24 0,-24 0-2,1 0-6,0 0 0,-1 0 0,1 0-1,23 0 9,-23 0-8,-1 0 7,1 0-8,-1 0 1,-23 24 0,0-1 0,24-23-1,0 24 9,-24-1-9,0 1 2,0 0 6,0 23-8,0 0 9,0-23-9,0-1 1,0 1-1,0 0 1,0-1 1,0 1-3,0-1 11,0 1-10,0 0 9,0-1 30,0 1-39,-24-24 1,0 0 16,1 0-17,-1 23 1,1-23-1,-1 0 2,-23 0 7,23 0-10,1 0 10,-1 0-9,0 0 0,1 0 9,-1 0-9,1 0 9,-1 0-7,0 0-3,1 0 10,-1 0-9,24-23 9,-23 23-8</inkml:trace>
    </iact:actionData>
  </iact:action>
  <iact:action type="add" startTime="56274">
    <iact:property name="dataType"/>
    <iact:actionData xml:id="d1">
      <inkml:trace xmlns:inkml="http://www.w3.org/2003/InkML" xml:id="stk1" contextRef="#ctx0" brushRef="#br0">24380 7176 0,'0'24'85,"0"-1"-80,0 1 3,0-1 0,-24 48 0,24-47 0,0 47-1,0 0 1,-24-48-1,24 48 1,0-24 0,-23-23-1,23 23 1,-24 0 0,24-23 6,0 23-5,0-23 15,0-1-2,0 1 17</inkml:trace>
    </iact:actionData>
  </iact:action>
  <iact:action type="add" startTime="57444">
    <iact:property name="dataType"/>
    <iact:actionData xml:id="d2">
      <inkml:trace xmlns:inkml="http://www.w3.org/2003/InkML" xml:id="stk2" contextRef="#ctx0" brushRef="#br0">24852 7318 0,'0'0'1,"0"23"16,0 1-12,0-1 10,0 1-9,0 0 4,0-1-4,0 1 2,0 0-1,0-1 1,0 24 0,0 1 8,0-25-1,0 1-8,0-1 1,0 1 23,0 0-8,0-1 246,0 1-253,0-1-9,-24-23 2,24 24-2,0 0 1,0-1 7,0 1-8,0-1 16</inkml:trace>
    </iact:actionData>
  </iact:action>
  <iact:action type="add" startTime="61675">
    <iact:property name="dataType"/>
    <iact:actionData xml:id="d3">
      <inkml:trace xmlns:inkml="http://www.w3.org/2003/InkML" xml:id="stk3" contextRef="#ctx0" brushRef="#br0">23176 8474 0,'0'-47'279,"-24"24"-265,24-1-6,-23 0-1,-1 1 1,24-1 0,0 1 0,-23-1 7,23 0 1,-24 24-10,24-23 18,-24-1-16,1 24 7,-1-24-7,24 1-1,-23-1 1,-1 24-1,-23-23 11,23 23-12,24-24 1,-47 0 1,23 24 0,1 0 8,-1 0-8,1 0 7,-1 0-8,0 0 0,1 0 17,-1 0-15,1 0 5,-1 0-6,0 0-1,1 0 17,-1 0-17,24 24 1,0 0 0,-23-24-1,-1 47 1,0-24 1,24 1-3,0 0 3,-23-1-3,23 1 2,0 0 0,-24-1-1,24 1 2,0-1-1,0 1 8,-23 0-10,23-1 2,0 1 0,0-1-1,0 1 9,0 0-9,0-1 1,0 1 9,0-1-11,0 1 20,0 0-20,0-1 2,0 1 22,0-1-14,23-23-10,1 0 2,-1 0 16,1 24-18,0 0 11,23-24-9,0 0 7,-23 0-8,23 0 9,-24 0-1,1 0-7,0 0 0,-24-24 0,47 24-1,-47-24 0,23 24 2,-23-23-2,24 23 2,0-24-3,-1 1 11,1-1-11,-1 24 10,-23-24-8,24 1 7,0 23 8,-24-24 0,0 1 0,23 23-13,-23-24 3,24 24 11,-24-24-17,0 1 16,23 23 0,-23-24-6,0 1-3,0-1 10,0 0 14,0 1 116,0-1-85,0 71 124,0-23-186,0 0 10,0-1-11,0 24 11,0-23-3,0 0 1,0-1-8,0 1 13,0-1-16,0 1 3,0 0 1,0-1-1,0 1 2,0-1-2,0 1 1,0 23 8,0-23-8,0-1 6,0 1-6,0 0 1,0-1 13,0 1-14,0-1 8,0 1-10,0 0 11,0-1-10,0 1 8,0-1 2,0 1-1,0 0 29</inkml:trace>
    </iact:actionData>
  </iact:action>
  <iact:action type="add" startTime="67210">
    <iact:property name="dataType"/>
    <iact:actionData xml:id="d4">
      <inkml:trace xmlns:inkml="http://www.w3.org/2003/InkML" xml:id="stk4" contextRef="#ctx0" brushRef="#br0">17890 10056 0,'-24'0'109,"0"0"-96,1 0-4,-1 0-2,-23 0 1,23 0-1,1 0 1,-24 0 1,-1 0 6,1 0-9,0 0 11,23 0-7,1 0-5,-1-24 2,1 24 1,-1 0 0,0 0-1,1 0 17,-1 0-9,1 0 8,23 48 131,0-25-147,0 1 1,0 47 0,0-48 0,0 24-1,0-23 1,0 23-1,0-23 1,0 23 8,0-23-1,0-1 31,23-23 124,1 0-163,-1 0 9,1 0-9,0 0 8,-1 0 2,1 0-11,-1 0 10,1-23-8,0 23 8,-1 0-9,1 0 1,-1 0 16,1 0-10,0 0 17,-1 0-24,1 0 26,-1 0-11,1 23-7,-24 1 1,0-1 7,24 1-16,-24 0 1,0-1 15,23 1-16,-23-1 10,0 1-10,0 0 0,0-1 9,0 1-9,0 0 9,0-1-9,0 1 1,0-1 16,0 1-17,0 0 16,0-1-6,0 1 5,-23-1 24,-1-23-23,0 0-16,1 0 2,-1 0 15,1 0-18,-1 0 10,0 0-9,1 0 16,-1 0-15,1 0 7,-1 0 10,0 0-11,1 0 16,-1 0-22,1 0 8,-1 0 15,0 0-1</inkml:trace>
    </iact:actionData>
  </iact:action>
  <iact:action type="add" startTime="70698">
    <iact:property name="dataType"/>
    <iact:actionData xml:id="d5">
      <inkml:trace xmlns:inkml="http://www.w3.org/2003/InkML" xml:id="stk5" contextRef="#ctx0" brushRef="#br0">25017 11590 0,'23'0'77,"1"0"-71,0 0 2,-1 0 14,1 0-14,-1 0 7,1 0 1,0 0-9,-1 0 16,1 0-7,-1 0 16,1 0-10,0 0-7,-24 24 9,0 0-9,0-1 24,0 1-24,0-1-8,0 1 9,0 0-8,0-1 7,0 1-8,0-1 18,0 1-19,0 0 2,-24-1 15,0-23-14,24 24-3,-23-24 11,-1 0-11,24 23 5,-23-23-6,-1 0 2,0 24 1,1-24 15,-1 0 8,24 24 0,0-1 31,0 1-55,0-1 10,0 1-8,0 0-5,0 23 13,0-24-10,0 1 8,0 0-7,0-1 31,0 1-16</inkml:trace>
    </iact:actionData>
  </iact:action>
  <iact:action type="add" startTime="72560">
    <iact:property name="dataType"/>
    <iact:actionData xml:id="d6">
      <inkml:trace xmlns:inkml="http://www.w3.org/2003/InkML" xml:id="stk6" contextRef="#ctx0" brushRef="#br0">25111 12723 0</inkml:trace>
    </iact:actionData>
  </iact:action>
  <iact:action type="add" startTime="83353">
    <iact:property name="dataType"/>
    <iact:actionData xml:id="d7">
      <inkml:trace xmlns:inkml="http://www.w3.org/2003/InkML" xml:id="stk7" contextRef="#ctx0" brushRef="#br0">7246 7082 0,'0'23'22,"0"1"0,0-1 8,0 1-22,0 0 0,23-1 8,1 1-10,-24-1 19,24 1-18,-24 0 9,0-1-9,23-23 1,-23 24-1,24-24 2,-24 23-2,0 1 8,0 0 9,23-24-9,-23 23-6,0 1 13,24-24 78,-24-24-91,24 1-2,-1-25-1,1 1 2,23-24 0,-23 48 0,-1-24 0,1-1-1,23-22 4,-23 46-7,23 0 8,-24-23-8,1 0 3,23 23 1,-23 1-1,-1-1 2,-23 1-1,24 23 16,0 0-17,-24-24 0,0 0 9,23 24 1,1-23 4,-1 23-5,-23-24-10,0 1 19,0-1 97,24 0-99,-24 1 32,24 23-48</inkml:trace>
    </iact:actionData>
  </iact:action>
  <iact:action type="add" startTime="90926">
    <iact:property name="dataType"/>
    <iact:actionData xml:id="d8">
      <inkml:trace xmlns:inkml="http://www.w3.org/2003/InkML" xml:id="stk8" contextRef="#ctx0" brushRef="#br0">3682 6161 0,'24'0'92,"-1"0"-86,24 0 1,-23 0 1,23 0 0,-23 0 0,-1 0-1,25 0 2,-1 0 7,-24 0-9,1 0 1,0 0-2,-1 0 2,1 0 1,-1 0-2,1 0 0,23 0 1,-23 0 0,-1 0 1,25 0-3,-25 0 2,24 0 0,1 0 2,-1 0 2,-24 0-2,1 0-3,23 0 0,-23 0 9,23 0-9,-23 0 9,-1 0-9,1 0 9,23 0-9,-23 0 9,-1 0-9,1 0 1,23 0 0,-23 0 7,23 0-6,-24 0-3,1 0 3,0 0-3,-1 0 3,1 0-2,23 0 4,-23 0-6,-1 0 2,1 0 1,-1 0 0,1 0-1,0 0 1,-1 0 7,24 0-7,-23 0 8,0 0-9,-1 0 0,1 0 9,-1 0-8,1 0 8,0 0-9,-1 0 1,1 0 15,-1 0-15,1 0 10,0 0-12,-1 0 0,1 0 3,-1 0-1,1 0-1,0 0 0,-1 0 1,24 0 8,-23 0-9,0 0 9,-1 0-9,1 0 1,-1 0 24,1 0-11</inkml:trace>
    </iact:actionData>
  </iact:action>
  <iact:action type="add" startTime="93612">
    <iact:property name="dataType"/>
    <iact:actionData xml:id="d9">
      <inkml:trace xmlns:inkml="http://www.w3.org/2003/InkML" xml:id="stk9" contextRef="#ctx0" brushRef="#br0">3234 11024 0,'23'0'90,"1"0"-74,-1 0-9,25 0 9,-25 23-9,1-23 3,23 0-4,-23 0 10,23 0-9,-24 0 0,1 0 2,0 0-2,-1 0 0,24 0 2,1 0 6,-25 0-8,1 0 2,-1 0-2,1 0 0,23 0 1,0 0 0,-23 0 0,0 0 0,-1 0 0,1 0-2,-1 0 2,1 0 1,0 0-2,23 0 1,-24 0 7,1 0-7,23 0-1,-23 0 4,-1 0-6,1 0 3,0 0-1,-1 0 0,1 0 1,-1 0 1,25 0-2,-25 0 0,24 0 8,-23 0-6,0 0-2,23 0 1,-24 0 0,1 0 0,0 0 0,-1 0-1,1 0 1,-1 0-1,1 0 2,23 0-3,-23 0 11,23 0-10,0 0 9,-23 0-9,-1 0 0,1 0 1,0 0 0,-1 0 0,1 0-1,23 0 9,-23 0-8,-1 0 7,1 0-8,-1 0 5,1 0 8,0 0-14,-1 0 2,1 0 0,-1 0 2,25 0 4,-25 0-7,1 0 4,-1 0-7,1 0 4,23 0 2,-23 0-4,-1 0 1,25 0 1,-1 0 8,-24 0-10,1 0 11,0 0-10,-1 0 9,1 0-9,-1 0 1,1 0 7,0 0 2,-1 0-3,1 0 2,-1 0 0,1 0 15,0 0 6</inkml:trace>
    </iact:actionData>
  </iact:action>
  <iact:action type="add" startTime="105010">
    <iact:property name="dataType"/>
    <iact:actionData xml:id="d10">
      <inkml:trace xmlns:inkml="http://www.w3.org/2003/InkML" xml:id="stk10" contextRef="#ctx0" brushRef="#br0">20887 6633 0,'0'24'184,"0"-1"-177,0 1 0,0 0 1,0-1 0,0 24 8,0-23-8,23-24-1,-23 47 0,0-23 4,0-1 1,0 1-4,0 0 7,0 23-6,24-24 6,-24 1-8,0 23 9,0-23-9,24-24 1,-24 23 0,0 1 4,0 0-8,0-1 8,0 1-10,0-1 14,0 1-9,0 0 1,0-1 8,0 1-8,0-1 6,0 1-6,0 0 8,0-1-9,23 1 1,-23 0-1,0-1 2,0 1 0,24-1-3,-24 1 2,0 23-1,0-23 8,23 23-6,-23 0 5,0-23-5,0-1-1,0 25-1,0-1 9,0 0-9,0 0 9,0-23-9,0 23 1,24 0 3,-24 0 1,0-23-5,0 23 2,0-23-1,0 0-2,0 23 2,0-24-1,0 1 2,0 23-2,0-23 9,0 23-9,0-23 10,0-1-10,0 1 16,0-1-16,0 1 1,0 0 8,0 23-1,0-24 2,0 1-10,0 0 7,0 23-5,0-24 6,24 25-7,-24-25 7,0 24-7,0-23 7,0 0-8,0-1 10,0 1-10,0-1 0,0 1 9,0 0-8,0-1 8,0 1-3,0 0 3,23-1-8,-23 1-1,0-1 24,0 1-7,0 0 30,0-1-31,0 1 0,0-1 9,0 1-10,0 0 394,0-1-409,0 1 85</inkml:trace>
    </iact:actionData>
  </iact:action>
  <iact:action type="add" startTime="110490">
    <iact:property name="dataType"/>
    <iact:actionData xml:id="d11">
      <inkml:trace xmlns:inkml="http://www.w3.org/2003/InkML" xml:id="stk11" contextRef="#ctx0" brushRef="#br0">22020 6964 0,'0'0'1,"0"23"6,0 1-1,-24-24 0,0 0 4,1 23-4,23 1 2,-24 0 8,1-1-9,-1 1 9,24 23-8,-24-47 0,1 24-1,23-1 0,0 1 0,-24-24 2,24 23-1,-23 1-1,-1 0 9,24-1-9,-24 1 1,24-1 7,-23 1-8,-1-24 2,1 24 0,23-1-3,0 1 2,-24-24 0,0 24-1,24-1 1,-23-23 8,23 24-2,-24-24 2,24 23-8,-23-23 46</inkml:trace>
    </iact:actionData>
  </iact:action>
  <iact:action type="add" startTime="111967">
    <iact:property name="dataType"/>
    <iact:actionData xml:id="d12">
      <inkml:trace xmlns:inkml="http://www.w3.org/2003/InkML" xml:id="stk12" contextRef="#ctx0" brushRef="#br0">23294 7105 0,'0'0'1,"-24"24"4,24-1 11,-23-23-8,-1 24-1,1 0 2,-1-1 6,-23 1-8,47-1 0,-24 1 1,1 0-1,-1-1 1,0-23 1,1 24-2,-1-1 0,1 1 1,-1-24 1,0 24 0,24-1-3,-23-23 2,-1 24-2,24 0 2,-23-1 0,-1 1 0,0-1 0,24 1-1,-23-24 0,-1 24 2,24-1-1,-23-23-1,-1 24 1,0-1 1,24 1-3,-23-24 25,23 24-23,0-1 15,-24-23 54</inkml:trace>
    </iact:actionData>
  </iact:action>
  <iact:action type="add" startTime="125084">
    <iact:property name="dataType"/>
    <iact:actionData xml:id="d13">
      <inkml:trace xmlns:inkml="http://www.w3.org/2003/InkML" xml:id="stk13" contextRef="#ctx0" brushRef="#br0">10526 13314 0,'24'0'77,"-24"-24"-71,0 0 10,23 24-9,25-23 1,-1-1 8,0-23-9,-23 23 0,23 1 1,24 23 0,-24-24 0,-24 1 0,25-1-1,-1 24 1,0-24 7,-23 24-7,-1 0 8,1 0-9,-1 0 24,1 0-14,0 0 6,-24 24 6,23-24-21,-23 24 7,0-1-6,24-23-3,-24 24 2,0-1 0,0 1 0,0 23-1,0 0 1,0-23-1,0 0 1,0 23 0,0 0-1,0 0 1,0 0 8,0-23-9,0 0 1,-24-1 2,24 1 3,0-1-5,-23 1-1,-1-24 4,0 24 2,1-1-5,-1 1-1,1-24 1,-1 0-1,0 23 1,1-23 0,-1 24 0,1-24-1,-1 0 18,0 0-3,1 0-6,46 0 99,1 0-108,0 0 0,-1 0 1,24 0 8,-23 0-8,0 0 7,-1 0-7,1 0-1,-1 0 1,1 0 0,-24 24 0,24-24 0,-1 0-1,1 23 0,-24 1 9,23-24 0,-23 24-1,24-1-4,-24 1 1,0 23-5,24 0 9,-24-23-9,0-1 2,0 25-2,0-25 1,0 24 0,0 1 0,0-1 6,0-24-6,0 1 1,0 23-2,-24-47 0,0 47 1,24-23-1,0 0 9,-47-1-8,24-23 0,23 24-1,-24-24 1,-23 23 3,23 1-7,-23 0 3,0-24 2,0 0-2,-1 23 2,-22-23-2,22 0 0,-22 0 1,22 0 0,25 0-1,-24 0 3,-24 0-4,47 0 9,1 0-7,-1 0 7,24-23-7,-24 23 8,1 0-9,23-24 18,-24 0-19,1 1 10,-1-1 15,0 1-9</inkml:trace>
    </iact:actionData>
  </iact:action>
  <iact:action type="add" startTime="127539">
    <iact:property name="dataType"/>
    <iact:actionData xml:id="d14">
      <inkml:trace xmlns:inkml="http://www.w3.org/2003/InkML" xml:id="stk14" contextRef="#ctx0" brushRef="#br0">12414 13196 0,'0'0'1,"-23"0"22,-1 0-9,0 0 1,1 0 0,-1 0-8,-23 0 8,23 0-7,24 23 8,-23-23-8,-1 0 0,1 24 7,-1-1-4,0-23-7,24 24 13,-23 0-10,23-1 0,-24-23 1,24 24-1,-23-1 9,23 1-9,-24-24 2,0 24-3,24-1 2,-23 24 16,-1-23-17,24 0 9,0-1-9,-23 1 1,23-1 1,0 1-3,0 0 2,-24-1 0,24 1-1,0-1 1,0 1 0,0 0 0,0-1 7,0 1-7,0 0 0,0 23 8,0-24-1,0 1-8,0 0 0,0-1 9,0 1-8,0-1 15,0 1-15,0 0 8,0-1-1,0 1 2,0-1-4,24-23-4,-24 24-3,0 0 2,23-24 8,1 0 0,-24 23-1,23-23-8,1 0 1,-24 24 0,24-24-1,23 0 0,-24 0 10,1 23-10,0-23 1,-1 0 0,1 24 0,-1-24-1,1 0 8,0 0-6,-1 0-3,-23 24 2,47-24 0,-23 0 16,0 0-18,-1 0 10,24 0 15,-23 0-16,23 0 1,-23 0-1,23 0-6,-47-24-2,24 24 0,-1-24 0,1 24 9,-1 0-1,1 0-6,-24-23-1,0-1 6,24 24-5,-1-23 6,-23-1-7,0 0-1,24-23 9,-24 24-9,23-1 2,-23 0-3,0 1 2,0-1 8,24 24-9,-24-23 0,0-25 9,0 25-8,0-24 1,0 23-2,0 0 1,0 1-1,0-25 0,0 25 12,0-1-14,0 1 11,0-1-10,0 0 20,0 1 11,0-1-21,0 1-2,-24-1-6,24 0 1,-23 24-3,23-23 2,-24-1-1,1 1 10,23-1 9,-24 24-14,24-24-4,-24 24 7,24-23 24,-23-1-32,-1 24 0,1-23 9,23-1-1,0 0 0,-24 24-7,0 0 25,24-23-18,0-1 7,-23 24-15,-1 0 0,1 0 1,-1-23 25,0 23-3,24-24-14,-23 24 60,-1 0-30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5T16:42:03.148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72532">
    <iact:property name="dataType"/>
    <iact:actionData xml:id="d0">
      <inkml:trace xmlns:inkml="http://www.w3.org/2003/InkML" xml:id="stk0" contextRef="#ctx0" brushRef="#br0">8827 6916 0,'-24'0'208,"1"0"-200,-1 0 8,1 0-8,-1 0 2,0 0 2,1 0-3,-1 0-2,1 0 9,-1 0-9,0 0 9,1 0-1,-1 24-6,1 0 5,-1-24-6,24 23 8,-24-23-9,1 0 0,-1 0 9,24 24-8,0-1 15,-23-23-16,23 24 18,-24-24-19,24 24 3,0-1-2,0 1 8,0-1-7,0 1 7,0 0-7,0-1 7,0 1 1,0-1 0,0 1-2,0 0 2,24-1-8,-1-23 15,1 24-15,-1-24-1,-23 23 4,24-23-6,0 0 3,23 0 7,-24 0-7,-23 24 3,48 0 1,-25-24 4,1 0-6,-1 0-5,1 0 3,0 0 7,-1 0-5,1 0 10,23 0-9,-47-24-6,24 24 18,-1 0 3,-23-24 2,0 1-13,0-1 1,0 1-8,0-1-1,0 0 12,0 1-11,0-1 12,-23 24-10,23-23-5,-24 23 15,0-24-14,1 24 14,-1 0-12,1 0 0,-1 0 6,0 0-5,1 0 7,-1 0-9,1 0 5,-1 0 14,0 0 5</inkml:trace>
    </iact:actionData>
  </iact:action>
  <iact:action type="add" startTime="74576">
    <iact:property name="dataType"/>
    <iact:actionData xml:id="d1">
      <inkml:trace xmlns:inkml="http://www.w3.org/2003/InkML" xml:id="stk1" contextRef="#ctx0" brushRef="#br0">9582 7058 0,'0'-24'37,"-23"24"10,-1 0 7,0 0-23,24 24 0,0 0-16,-23-1-6,23 1-3,0-1 10,0 1-9,0 23 16,0-23-7,0-1-1,0 1-6,0 0 17,0-1-22,0 1 12,0-1 22,23-23-30,1 0-1,-24 24 2,24-24 6,-1 0 0,1 0 0,-1 0 1,1 0 0,0 0-1,-1 0-7,1 0 8,-1 0 3,1 0-9,0 0 32,-1 0-21,-23-24-13,24 24 27,-24-23-6,0-1-22,0 1 5,0-1-3,0 0-1,0-23 7,0 24-5,0-25 3,0 25 3,0-1 1,0 1-12,0-1 29,0 0-21,0 1 10,-24 23-15,1 0 15,23-24 7,-24 24-14,0 0 12,1 0 9,-1 0-15,1 0-16,-1 0 16,24 24-14,-24-1 2,24 1 3,-23 0 10,23-1 8,0 1 18,0-1-26,0 1 1,23-24-2,1 0-7,-24 24-5,24-24-5,-1 23 8,1-23-5,-1 0 23,1 0 19</inkml:trace>
    </iact:actionData>
  </iact:action>
  <iact:action type="add" startTime="76981">
    <iact:property name="dataType"/>
    <iact:actionData xml:id="d2">
      <inkml:trace xmlns:inkml="http://www.w3.org/2003/InkML" xml:id="stk2" contextRef="#ctx0" brushRef="#br0">10904 7129 0,'-24'0'18,"1"0"1,-1-24-2,0 24 29,24-23-24,-23 23-14,-1 0 7,1 0 1,-1 0-8,0 0 18,1 0-22,-1 0 4,1 0 23,-1 0-23,24 23 0,0 1 14,0-1-14,0 1 3,0 0 1,0-1 4,0 1 2,0-1-13,0 1 10,0 0 16,0-1-7,0 1-2,24-1-14,23 1 7,-24-24-6,1 0 9,23 24-11,-23-24 7,-1 0-7,1 0-1,0 0 19,-1 0-11,1 0 10,-1 0-9,1-24 4,-24 0-11,0 1-4,0-1 4,0-23 0,0 23 12,0 1-15,0-1 10,0 1 9,-24 23 58,1 0-66,-1 0-9,1 0 4,-1 0 2,0 0 4</inkml:trace>
    </iact:actionData>
  </iact:action>
  <iact:action type="add" startTime="78623">
    <iact:property name="dataType"/>
    <iact:actionData xml:id="d3">
      <inkml:trace xmlns:inkml="http://www.w3.org/2003/InkML" xml:id="stk3" contextRef="#ctx0" brushRef="#br0">11801 7129 0,'-24'0'8,"0"0"15,1 0-6,23 23 76,0 1-86,0 0 0,0-1-1,0 1 9,0-1 0,0 1 11,0 0-13,23-1-4,1-23-3,0 0 3,-1 0-2,1 24 1,-1-24-1,1 0 2,23 0-3,0 0 2,-23 0-1,23 0 1,-23 0 11,-1 0-11,1 0-3,0 0 5,-1 0-2,1 0-2,-1-47 23,-23-1-21,24 25 0,-24-24-1,0 23 1,0-23 0,0 0 2,0 23-4,0-23 10,0 23-9,-24 24 21,24-23-13,-23 23-4,-1 0 8,-23 0-5,23 0-8,1 0 1,-1 0 1,-23 0-1,23 0 1,1 0 0,-1 0-1,1 0 2,23 23-2,-24-23 1,24 24 10,0-1-5,-24-23-5,1 24 14,23 0-11,0-1 1,0 1 1,0-1-11,0 1 14,0 0-8,0-1 0,0 1 39,0-1-25,23-23-15,1 0 9,0 0-8,-1 0 8,1 0 9,-1 0-15,1 0 11,0 0-9,-1 0 15,1 0 3,-1 0-17</inkml:trace>
    </iact:actionData>
  </iact:action>
  <iact:action type="add" startTime="80466">
    <iact:property name="dataType"/>
    <iact:actionData xml:id="d4">
      <inkml:trace xmlns:inkml="http://www.w3.org/2003/InkML" xml:id="stk4" contextRef="#ctx0" brushRef="#br0">13948 7200 0,'0'0'1,"0"-24"11,-23 24-4,23-24 0,-48 24 7,25-23-8,-1 23 9,1-24-3,-1 24-11,0-23 14,1 23-1,-1 0 8,1 0-7,-1 0 0,0 23 8,1 1-14,23-1 14,0 1-21,0 0 15,0-1-13,0 1 19,0-1-17,0 1 4,0 0 9,0-1-8,0 1 15,0-1-12,23 1 0,1-24 2,0 0-10,-1 0 1,1 0 6,-1 0-6,-23 24 1,24-24 8,0 0-12,-1 0 3,1 0 9,-1 0-3,1 0 1,0 0-7,-1 0 8,1-24 17,-24 0-21,23 24 5,-23-23-11,0-1 22,0 1-13,0-1 11,0 0-14,-23 24-8,23-23 4,-47 23 2,23 0-4,-23 0 15,23 0-19,1 0 13,-1 0-8,0 0 8,1 0-3,-1 0-7,1 0 18,-1 0-16,0 0 24,1 0-16,23 23 9,-24-23-16,24 24-1,0 0 23,0-1-17,0 1 6,0-1-5,0 1-10,24 0 40,-1-24-37,-23 23 8,24-23-7,23 0 0,0 0 11,-23 0-11,0 0-4,23 0 4,-24 0-1,1 0 10,0-23-11,-24-1 56</inkml:trace>
    </iact:actionData>
  </iact:action>
  <iact:action type="add" startTime="86923">
    <iact:property name="dataType"/>
    <iact:actionData xml:id="d5">
      <inkml:trace xmlns:inkml="http://www.w3.org/2003/InkML" xml:id="stk5" contextRef="#ctx0" brushRef="#br0">8544 5288 0,'-24'0'235,"1"0"-216,-1 0 12,0 23-23,1-23-1,-1 0 8,1 0-6,-1 24 6,0-24-8,24 23 9,-23-23-9,23 24 9,-24-24-9,1 0 25,23 24-25,0-1 16,-24 1-1,24-1-7,0 1-14,-24-24 10,24 24-3,0 23-3,0-24 10,0 1-6,0 0-1,0-1 0,0 1-1,0-1 8,0 1-8,0 0 1,0-1 7,24 1-7,-24-1 16,24-23-17,-1 24 8,1-24 4,-24 24-8,23-24-2,1 0-1,0 0 19,-1 0-23,1 0 6,23 0 4,-23 0 0,-1 0 1,1 0-7,-1 0 7,1 0 9,-24-24 2,24 24-21,-24-24 10,0 1 16,0-1-22,0-23 5,0 23-6,0 1 7,0-1 0,0 1-7,0-1 23,-24 24-23,24-24 2,0 1 21,-24-1-26,1 1 10,-1 23-4,24-24-6,-23 24 10,23-24-7,-24 24-1,24-23 33,-24 23-18,1 0-6,-1 0-1,1 0 16,-1 0-24,24 23 12,0 1-15,0 0 12,0-1 4,0 1-14,0-1 14,0 1-9,0 0-6,0-1 33,0 1-12,24-24 25,23 0-33,-24 0-12,1 0 9,0 0-4</inkml:trace>
    </iact:actionData>
  </iact:action>
  <iact:action type="add" startTime="89606">
    <iact:property name="dataType"/>
    <iact:actionData xml:id="d6">
      <inkml:trace xmlns:inkml="http://www.w3.org/2003/InkML" xml:id="stk6" contextRef="#ctx0" brushRef="#br0">9417 5288 0,'-24'0'9,"1"23"30,23 1-33,-24-24 0,24 23 2,0 1 0,0 0 0,0-1 7,0 1-7,0-1 9,0 1-9,0 0-2,0-1 1,0 1 1,0-1 2,0 1 3,0 0-6,0-1 14,0 1-5,0-1-15,0 1 23,0 0-15,24-24 6,-24 23 5,23-23-15,1 0 0,-24 24 3,24-24-1,-1 0 19,1 0-21,-1 0 12,1 0-10,0 0 16,-1 0-8,1 0 1,-24-24-1,23 24 2,1-23-2,-24-1-8,24 0 15,-24 1-14,23 23 15,-23-24-12,0 1 25,0-1-13,0 0 8,0 1-16,0-1 4,0 1 1,0-1-10,-23 24 16,23-24-24,-24 1 13,24-1 1,-24 24-9,1 0 32,-1 0-28,1 0 1,-1 0 4,24-23-9,-24 23 4,1 0 2,-1 0-6,1 0 11,-1 0-12,0 0 13,1 0 0,-1 0-17,1 0 34,-1 0 2,24 23 17,0 1-48,0-1 2,0 1 7,0 0-6,24-24 15,-24 23-19,23 1 20,1-24-25,-1 23 15,1-23-9,0 0 2,-1 0 6,1 0-5,-1 0-6,1 0 5,0 0 6,-1 0 0,1 0 17,-24-23 59,0-1-75,0 1 3,0-1-15,0 0 22,0 1-16,0-1 11,-24 24-8</inkml:trace>
    </iact:actionData>
  </iact:action>
  <iact:action type="add" startTime="99810">
    <iact:property name="dataType"/>
    <iact:actionData xml:id="d7">
      <inkml:trace xmlns:inkml="http://www.w3.org/2003/InkML" xml:id="stk7" contextRef="#ctx0" brushRef="#br0">7269 17633 0,'24'0'106,"0"0"-89,-1 0-10,1 0 1,-1 0-1,1 0 1,0 0 0,-1 0 0,1 0-2,-1 0 4,1 0-4,0 0 2,23 0 13,-24 0-17,1 0 2,23 0 1,0 0 9,1 0-5,-25 0-7,24 0 7,-23 0-6,23 0 2,0 0 2,-23 0 0,0 0-4,-1 0 6,24 0 1,-23 0-8,0 0 1,23-23 2,-24 23 1,1 0-1,0 0 5,-1 0-7,1 0 1,23-24 3,-23 24 5,-1 0-6,1 0 0,23-23 7,-23 23-5,23 0 3,-24 0-4,1 0-1,0-24-1,-1 24 1,24 0 0,24 0-1,-47 0 1,23 0-1,-23 0 1,23 0-1,24 0 1,-48 0 0,24 0 0,1 0-1,-25 0 1,1 0 0,-1 0 0,1 0 0,23 0-1,0 0 8,-23 0-7,23 0 7,-23 0 4,-1 0-14,1 0 2,0 0 0,23 0 2,-24 0 2,1 0-6,0 0 1,-1 0 8,1 0-9,-1 0 0,1 0 6,0 0-7,-1 0 20</inkml:trace>
    </iact:actionData>
  </iact:action>
  <iact:action type="add" startTime="101011">
    <iact:property name="dataType"/>
    <iact:actionData xml:id="d8">
      <inkml:trace xmlns:inkml="http://www.w3.org/2003/InkML" xml:id="stk8" contextRef="#ctx0" brushRef="#br0">9700 17539 0</inkml:trace>
    </iact:actionData>
  </iact:action>
  <iact:action type="add" startTime="102322">
    <iact:property name="dataType"/>
    <iact:actionData xml:id="d9">
      <inkml:trace xmlns:inkml="http://www.w3.org/2003/InkML" xml:id="stk9" contextRef="#ctx0" brushRef="#br0">10951 17586 0,'24'0'14,"23"0"13,-24 0-23,1 0 4,23 0-1,-23 0 2,23 0-2,24 0 1,-48 24-1,48-24 1,0 0 3,-24 23-7,24-23 4,-24 24 7,0-24-10,1 0-2,-25 24 8,1-24-6,23 0 5,0 23-5,-23-23 4,23 0-3,0 0 10,0 0-9,1 0 9,-25 0-8,24 0 0,-23 0-1,0 0 1,-1 0 0,1 0-1,-1 0 24</inkml:trace>
    </iact:actionData>
  </iact:action>
  <iact:action type="add" startTime="103663">
    <iact:property name="dataType"/>
    <iact:actionData xml:id="d10">
      <inkml:trace xmlns:inkml="http://www.w3.org/2003/InkML" xml:id="stk10" contextRef="#ctx0" brushRef="#br0">15883 17633 0,'0'0'1,"24"0"12,23 0-5,0 0 7,-23 0-6,23 0-2,0 0 1,-23 0 3,23 0-7,0 0 7,24 0-6,0 0 2,47 0 1,-24 0-1,-23 0 6,47 0-10,-23 0 9,-1 0-9,-47 0 8,24 0-3,-24 0 0,-23 0 0,0 0-1,-1 0 1</inkml:trace>
    </iact:actionData>
  </iact:action>
  <iact:action type="add" startTime="108112">
    <iact:property name="dataType"/>
    <iact:actionData xml:id="d11">
      <inkml:trace xmlns:inkml="http://www.w3.org/2003/InkML" xml:id="stk11" contextRef="#ctx0" brushRef="#br0">18739 5311 0,'24'0'57,"-1"-23"-53,1 23 20,0-24-18,-24 0 15,23 24-15,-23-23 0,24 23 2,-1 0 5,1 0 25,0 0-30,-24-24 7,23 24 1,1 0 15,-1 0 0,1 0 53,0 0-52,-24 24-17,0-1 0,0 1-6,0 0 16,0-1-21,0 1 27,0-1-23,0 1 0,0 0 15,0-1-8,0 1 2,0-1-10,0 1 1,0 0 6,0-1-6,0 1 0,0-1 0,0 1 3,-24 0 1,24 23-5,-24-47 2,24 23-2,0 1 1,-23-24-1,23 24 5,-24-1-9,24 1 16,-23-24-8,23 23-9,-24-23 5,24 24 1,-24-24 0,24 24 2,0-1 14,0 1 7,24-24 173,0 0-196,23 0 8,-24 0-9,25 0 9,-25 0-1,1 0 0,-1 0-6,1 0 13,0 0-3</inkml:trace>
    </iact:actionData>
  </iact:action>
  <iact:action type="add" startTime="113036">
    <iact:property name="dataType"/>
    <iact:actionData xml:id="d12">
      <inkml:trace xmlns:inkml="http://www.w3.org/2003/InkML" xml:id="stk12" contextRef="#ctx0" brushRef="#br0">18716 16571 0,'23'0'21,"24"-23"3,-23-1-16,0-23-2,-1 47 3,-23-24-1,47 1 3,-23-1-7,0 24 7,-1-24-7,1 1 11,-1 23 1,25 0-7,-48-24-3,23 24 13,1 0-14,-1 0 18,1 0-16,0 0 12,-1 0 10,1 24-12,-24-1-2,0 1 6,0 0-10,0-1 1,0 24-4,0-23 0,0 0-1,0-1 2,0 1-3,0-1 7,0 1-10,-24 0 4,1 23 4,23-24-6,-24 1 3,0 0-1,24-1 1,-23 1-1,23-1 2,-24-23 17,24 24-22,-23-24 5,23 24-3,-24-1 17,24 1 9,0-1-10,0 1 203,24-24-217,23 0-1,0 24 8,-23-24-7,-1 0 0,1 23 1,-1-23 5,1 0-6,0 0 0,-1 0 37</inkml:trace>
    </iact:actionData>
  </iact:action>
  <iact:action type="add" startTime="114770">
    <iact:property name="dataType"/>
    <iact:actionData xml:id="d13">
      <inkml:trace xmlns:inkml="http://www.w3.org/2003/InkML" xml:id="stk13" contextRef="#ctx0" brushRef="#br0">20132 16359 0,'0'47'46,"0"-23"-39,0-1 1,0 48-1,0-47 1,0 46-1,0 1 1,0-24-1,0 24 1,0 0 0,0-24-1,0 0 2,0 1-2,0-25 3,0 25-4,0-1 2,0-24 10,0 25-13,0-25 9,0 1-5,0-1 29,0 1-15</inkml:trace>
    </iact:actionData>
  </iact:action>
  <iact:action type="add" startTime="115641">
    <iact:property name="dataType"/>
    <iact:actionData xml:id="d14">
      <inkml:trace xmlns:inkml="http://www.w3.org/2003/InkML" xml:id="stk14" contextRef="#ctx0" brushRef="#br0">19778 16902 0,'23'-24'6,"1"24"2,-1 0 0,1 0-1,23 0 9,-23 0-8,-1 0 12,1 0-17,0 0 10,-1 0-11,1 0 5,-1 0 4,1 0-6,0 0 3,23 0 7,-24 0-5,1 0 3,0 0-5,-1 0 28,1 0-14</inkml:trace>
    </iact:actionData>
  </iact:action>
  <iact:action type="add" startTime="116727">
    <iact:property name="dataType"/>
    <iact:actionData xml:id="d15">
      <inkml:trace xmlns:inkml="http://www.w3.org/2003/InkML" xml:id="stk15" contextRef="#ctx0" brushRef="#br0">21571 16382 0,'-23'0'26,"-1"0"-17,0 0 2,-23 0-4,24 0 8,-1 0-4,0 0-4,1 0 1,-1 0-3,1 0 5,-1 0-4,0 0 1,1 0 6,-1 0-10,1 24 4,-1 0 1,-23-24 5,47 23-8,-24 24 0,1-47 3,-1 48 0,0-25 0,1 1 3,-1 23-7,1-23 7,23-1-7,-24 24 5,0 1-3,1-48 2,23 47 0,0-24 0,0 1 6,-24 23-10,24 0 8,0-23-4,0 0 1,0-1-2,0 1 1,0 0-1,0 23 0,0 0 9,0-23-6,24-1 1,-1 1-8,-23-1 4,24-23 1,0 48-1,-1-25 5,1 1-8,23-1 12,-23 1-9,-24 0 5,47-24-9,-24 0 5,-23 23-1,24-23 2,0 24-2,23-24 11,-24 0-12,1 0 9,23 0 0,-23 0 1,-1 0-9,1-24 1,0 1 2,-1 23-4,1 0 1,-24-24 1,23 24 7,-23-24-6,24 24-2,-24-23 32,0-1-32,0 1 1,0-1 10,0 0-13,0 1 5,0-1-2,0 1 0,-24-1 4,24 0-4,0 1 15,-23 23-15,23-24 10,-24 24-13,1-23 19,-1 23-1,0 0-16,24-24 1,-23 24-1,-24-24 6,-1 1 0,1 23-8,24 0 11,-1 0-9,0 0 8,1 0-2,-1 0-10,1 0 13,-1 0-9,0 0 9,-23 0 2,24 0 5,-1 0 4</inkml:trace>
    </iact:actionData>
  </iact:action>
  <iact:action type="add" startTime="118523">
    <iact:property name="dataType"/>
    <iact:actionData xml:id="d16">
      <inkml:trace xmlns:inkml="http://www.w3.org/2003/InkML" xml:id="stk16" contextRef="#ctx0" brushRef="#br0">22256 16713 0,'0'0'1,"23"0"11,24-24 10,-23 24-18,0 0 2,-1 0 2,24 0 2,-23 0-2,23 0-1,-23 0-2,-1-23 3,25 23 1,-25 0 1,1 0-5,-1 0 2,1 0 8,0 0-7,-1 0 62</inkml:trace>
    </iact:actionData>
  </iact:action>
  <iact:action type="add" startTime="119394">
    <iact:property name="dataType"/>
    <iact:actionData xml:id="d17">
      <inkml:trace xmlns:inkml="http://www.w3.org/2003/InkML" xml:id="stk17" contextRef="#ctx0" brushRef="#br0">22138 17445 0,'0'0'1,"47"-24"4,-24 24 4,25 0-3,-25-24 4,1 24-4,23 0 2,-47-23-1,24 23 2,-1 0-2,1 0 2,-1 0 5,1 0-6,0 0 15,-1 0-16,1 0 17,-1 0 6,-23-24-22,24 24 0,0 0 10,-1-23-10,1 23 0,-1 0-3,1 0 2,0 0 1,-1 0 8,1 0 7</inkml:trace>
    </iact:actionData>
  </iact:action>
  <iact:action type="add" startTime="120550">
    <iact:property name="dataType"/>
    <iact:actionData xml:id="d18">
      <inkml:trace xmlns:inkml="http://www.w3.org/2003/InkML" xml:id="stk18" contextRef="#ctx0" brushRef="#br0">23884 16359 0,'0'0'1,"0"-24"35,0 1-13,-24 23 0,1-24-7,-1 24 0,1-24-6,-1 24 2,0 0-5,1 0 9,-1 0-8,1 0 0,-1 0 7,-23 0-6,23 0 5,1 24-3,-1-24 3,0 0-8,24 24 2,-23-1 0,-1-23 6,24 24-6,-23-1 0,-1 1 0,24 0 2,0-1-2,0 1-3,0-1 3,0 1-1,0 23 9,0-23-6,0-1 3,0 1-1,0 0 5,0-1 0,0 1-12,0-1 6,24 1 8,-1 0-15,1-24 4,-1 0 2,1 0-5,0 23 10,23-23-7,-24 24 7,1-24-1,23 23-12,-23-23 14,23 0-9,-23 24 11,-1-24-13,24 24 10,-23-1-4,0-23 2,-1 0-5,-23 24 10,24-24-13,-1 23 10,1-23 8,-24 24-4,0 0-7,0-1-4,0 25 17,0-25-16,0 1 2,0-1-2,0 1 10,0 0-13,0-1-1,0 1 3,0-1 0,0 1 7,0 0 0,0-1-6,-24-23 6,1 24-7,23-1-1,-24-23 9,1 24-8,23 0-1,0-1 1,-24-23-1,0 0 1,24 24 0,-23-24 0,-1 23 0,1-23 0,-1 0 11,0 0-16,1 0 12,-1 0-7,1 0 0,-1 0 33,0 0-13,24-23 6,0-1-14,0 1-12,0-1 7,0 0 1,0 1-8,0-1 11,0 1-5,0-1-4,0 0-4,0 1-2,0-1 4,0-23 8,0 23 0,0 1-6,0-1-4,24 1 14,-24-1-11,24 24-1,-24-24 5,23 1-3,1-1-2,-24 0 24,23 24-26,1-23 9,-24-1 16,0 1-23,0-1 9,24 24-11,-24-24 2,0 1 10,23 23-13,-23-24 16,0 1-6,24-1-9,-24 0 22,0 1-21,23 23 1,-23-24 15,0 1 11,24 23-22,-24-24 52,0 0-43,0 1 33</inkml:trace>
    </iact:actionData>
  </iact:action>
  <iact:action type="add" startTime="125521">
    <iact:property name="dataType"/>
    <iact:actionData xml:id="d19">
      <inkml:trace xmlns:inkml="http://www.w3.org/2003/InkML" xml:id="stk19" contextRef="#ctx0" brushRef="#br0">8638 8687 0,'0'0'1,"0"23"40,-23-23-30,23 24-4,0 0 24,0-1-22,0 1-2,0-1 15,23 1-6,24 0-7,-23-24-3,0 0 1,23 0 1,-24 0 1,1 0 1,0 0-6,-1 0 5,24 0 0,-23 0 12,0 0-10,-24-24 4,0 0-10,0-23 18,0 24-7,0-1-9,0 0 3,0 1 9,0-1-1,0 1 4,-48 23-6,1 0-1,0 0 1,23 0-4,-23 0 3,24 0-4,-1 23 13,0-23-1,24 24 38,0-1-30,0 1-8</inkml:trace>
    </iact:actionData>
  </iact:action>
  <iact:action type="add" startTime="126885">
    <iact:property name="dataType"/>
    <iact:actionData xml:id="d20">
      <inkml:trace xmlns:inkml="http://www.w3.org/2003/InkML" xml:id="stk20" contextRef="#ctx0" brushRef="#br0">9818 8616 0,'0'0'1,"-23"0"7,-1 24-3,-23-24 2,23 0 8,1 0-4,-1 0-3,0 0 28,24 23 9,0 1-21,0-1-17,24 1 18,0 0-19,-1-24 3,1 23-2,-1-23 1,1 24-1,0-24 5,-1 0-9,1 0 5,-1 0 0,1 0-1,23 0 12,-23 0-13,-1 0 9,1 0-8,0 0 1,-1 0 15,-23-24-15,24 24 0,-24-23 30,0-1-23,0 0 1,0 1-3,0-1 12,-24 1 1,1 23-6,-1 0-12,0 0 0,1 0 25,-1 0-27</inkml:trace>
    </iact:actionData>
  </iact:action>
  <iact:action type="add" startTime="128125">
    <iact:property name="dataType"/>
    <iact:actionData xml:id="d21">
      <inkml:trace xmlns:inkml="http://www.w3.org/2003/InkML" xml:id="stk21" contextRef="#ctx0" brushRef="#br0">11281 8616 0,'-23'0'42,"-24"0"-38,-1 0 3,25 0 1,-24 0 2,-24 0-2,24 0 4,23 0-3,0 24-3,1-24 11,-1 0-2,24 23 92,0 1-67,24-1-33,-1-23 1,1 0-1,0 0 2,-1 0 1,24 0-6,-23 0 4,0 0 0,-1 0-1,1 0 1,-1 0 2,1 0-2,0 0 0,-1 0 12,1 0-4,-24-23-1</inkml:trace>
    </iact:actionData>
  </iact:action>
  <iact:action type="add" startTime="129451">
    <iact:property name="dataType"/>
    <iact:actionData xml:id="d22">
      <inkml:trace xmlns:inkml="http://www.w3.org/2003/InkML" xml:id="stk22" contextRef="#ctx0" brushRef="#br0">12013 8758 0,'-24'0'75,"24"23"-67,-23 1 8,-1-1-8,24 1 7,0 0 4,0-1-8,0 1 5,0-1-6,0 1 17,0 0-15,24-24 16,-1 0-5,1 0-12,0 0-6,-1 0 10,1 0-7,-1 0 15,1 0-8,-24-24 31,0 0-15,0 1-20,0-1 1,-24 24 22,24-23-29,-23 23 3,-1 0-1,24-24 2,-23 24-3,-1 0 6,0 0-8,1 0 20,-1 0 1</inkml:trace>
    </iact:actionData>
  </iact:action>
  <iact:action type="add" startTime="130838">
    <iact:property name="dataType"/>
    <iact:actionData xml:id="d23">
      <inkml:trace xmlns:inkml="http://www.w3.org/2003/InkML" xml:id="stk23" contextRef="#ctx0" brushRef="#br0">12957 8758 0,'-24'0'101,"1"0"-95,-1 0 2,1 0-1,-1 0 8,0 0 19,48 23 56,0-23-82,-1 0-1,1 0 8,-1 0-7,1 0 8,0 0-9,-1 0 2,1 0 1,-1 0-1,1 0-6,0 0 14,-1 0-1,-23-23 52,0-1-40,0 0-22,0 1 29,-23 23-3,-1 0-18,-23 0 1,23 0 4,1 0-12,-1 0 1,0 0 15,1 0-11,23 23 51,0 1-56,0 0 12,0-1-7,0 1 11</inkml:trace>
    </iact:actionData>
  </iact:action>
  <iact:action type="add" startTime="132333">
    <iact:property name="dataType"/>
    <iact:actionData xml:id="d24">
      <inkml:trace xmlns:inkml="http://www.w3.org/2003/InkML" xml:id="stk24" contextRef="#ctx0" brushRef="#br0">13995 8758 0,'-23'0'7,"-1"0"39,24 23 15,0 1-52,0-1 6,0 1-8,0 0 9,24-1 1,-1 1-10,25-24 0,-25 23 0,48-23 1,0 0 1,-24 0-3,24 0 2,-24 0 0,-23 0-1,23 0 1,0 0 8,-23 0-1,-24-23 1,0-1-9,0 1 9,0-25-9,0 25 15,0-1-18,0 1 4,0-1 5,-24 0-6,0 24 0,1 0 2,-24-23-1,23 23-1,-23 0 0,0 0 1,23 0-1,-23 0 1,23 0 3,-23 0-6,23 0 3,-23 0 8,24 0 0,-1 0 19,0 0-17,24 23 5,0 1 12,0 0 22</inkml:trace>
    </iact:actionData>
  </iact:action>
  <iact:action type="add" startTime="133997">
    <iact:property name="dataType"/>
    <iact:actionData xml:id="d25">
      <inkml:trace xmlns:inkml="http://www.w3.org/2003/InkML" xml:id="stk25" contextRef="#ctx0" brushRef="#br0">15388 8710 0,'0'0'1,"-24"0"18,1 0-2,-1 0 38,24 24-40,0 0 15,0-1-3,0 1-22,47-1 11,24-23-9,-47 0 1,46 0-1,1 0 1,-47 0 0,23 0 0,-23 0-1,23 0 1,0 0 7,-23 0 9,-1 0-14,1 0 21,-1-23-6,-23-1-7,0 1-6,0-1-8,-23 24 27,23-24-24,-47 24 1,23 0 0,0 0-1,-23 0 3,24 0-4,-25 0 2,25 0 0,-1 0-1,-23 0 1,0 0 7,23 0-8,1 0 14,-1 0-18,0 0 27,1 0-14,23 24 86</inkml:trace>
    </iact:actionData>
  </iact:action>
  <iact:action type="add" startTime="135562">
    <iact:property name="dataType"/>
    <iact:actionData xml:id="d26">
      <inkml:trace xmlns:inkml="http://www.w3.org/2003/InkML" xml:id="stk26" contextRef="#ctx0" brushRef="#br0">16591 8781 0,'0'0'1,"-23"-23"6,-1 23-1,1 0 2,-1 0 4,0 0 2,1 0 14,23 23 49,0 1-69,0-1-1,0 1 2,23 0 14,-23-1-9,24-23-6,0 0 0,-24 24 0,23-24 0,1 0 0,-1 0-2,1 0 5,23 0-6,1 0 13,-48-24-12,47 1 1,-24 23 8,1-24 8,-24 0 11,0 1-13,0-1-11,-24 1-4,1 23 0,-1 0 2,-23 0 3,0-24-6,23 24 5,-47 0-5,24 0 3,0 0 0,23 0-1,-23 0 1,0 0 0,23 0-1,-23 0 8,23 0 1,1 0-1,-1 0-7,24 24 1,0-1 8,0 1 4,0-1-13,0 1 2,0 0 2,0-1 2,0 1 11,24-24-6,-1 0-7,25 0 3</inkml:trace>
    </iact:actionData>
  </iact:action>
  <iact:action type="add" startTime="139045">
    <iact:property name="dataType"/>
    <iact:actionData xml:id="d27">
      <inkml:trace xmlns:inkml="http://www.w3.org/2003/InkML" xml:id="stk27" contextRef="#ctx0" brushRef="#br0">20533 8286 0,'0'-24'98,"0"0"19,0 1-101,0-1 9,-24 24-12,24-24 2,-23 24-7,23-23 26,-24 23-22,0-24 12,1 24 1,-1 0-20,1 0 3,-1 0 9,-23 0-11,47-23 3,-24 23 7,1 0-2,-1 0 8,0 0-6,1 0-8,-1 0 22,1 0-18,-1 0 16,0 0-10,24 23-12,0 1 7,-23-24-5,-1 23 23,24 1-23,-23-24 15,23 24-15,0-1-1,0 1 9,0 0-9,0-1 3,0 1 6,0-1-3,0 1 11,0 0-16,0-1-2,0 1 29,0-1-31,0 1 20,0 0-9,0-1 8,0 1 24,0-1-33,0 1 33,0 0-17,23-24-14,-23 23-7,24-23-3,-1 0 18,1 24-9,0-24 8,-1 23-16,1-23 12,-1 0-7,1 0-3,0 0 6,-1 0 0,1 0 13,-1 0-17,1 0-4,0 0 27,-1 0-20,1 0 54,-1 0-29,-23 24-4,24-24-16,-24 24 6,24-1 4,-1-23-20,-23 24 4,0-1-2,24-23 0,-1 0 6,-23 24-9,24-24 0,-24 24 7,0-1 8,24-23 0,-1 0 0,-23 24-16,0-1 50,24-23 14,-24 24-52,0 0 19,0-1 9,0 1-16,0-1-16,0 1 39,0 0-38,0-1 29,0 1-18,0 0 1,0-1 33,0 1-38,-24-24 9,24 23-24,-23-23 7,23 24-8,0 0 8,-24-24 9,0 23-9,1 1 9,-1-1 21,24 1-22,-23-24-14,23 24 9,-24-24-6,0 0 16,24 23-25,-23-23 12,-1 0 26,1 0-20,-1 0 5,24 24-21,-24-24 3,1 0 0,-1 0 14,1 0-13,-1 0 14,0 0-9,1 0-3,-1 0 43,1 0-42,-1 0 11,0 0-2,1 0 51,-1 0-10,1-24-24,23 1-6,0-1-18,-24 24-6,24-24 7,0 1 32,0-1-32,0 1 20,0-1-23,0 0 7,0 1 16,0-1-7,0 1 1,0-1-17,0 0 6,0 1 11,0-1-14,0 0 10,24 24-11,-24-23-7,23 23 16,-23-24-4,24 24 1,-24-23 10,23-1-5,1 24 10,-24-24-18,24 24 10,-24-23-20,23 23 6,1-24 25,-1 1-22,1-1-1,0 24 8,-24-24-8,23 1-7,1-1 38,-24 1-22,23-1-8,1 24 6,-24-24 35,24 24-49,-24-23 20,23 23-20,-23-24 61,24 24-60,-24-23 5,23 23-7,-23-24 1,24 24 13,-24-24-11,24 24-2,-24-23-1,23 23 9,-23-24 7,0 1 7,24 23 2,-24-24-8,23 24 16,-23-24 1</inkml:trace>
    </iact:actionData>
  </iact:action>
  <iact:action type="add" startTime="146636">
    <iact:property name="dataType"/>
    <iact:actionData xml:id="d28">
      <inkml:trace xmlns:inkml="http://www.w3.org/2003/InkML" xml:id="stk28" contextRef="#ctx0" brushRef="#br0">19919 6728 0,'-23'0'60,"-1"0"-58,0 0 12,1 0-7,-1 0 2,-23 0 5,23 0-6,1 0 7,-24 0-6,23 0 5,-23 0 2,23 23-1,1-23-7,-1 0 0,0 0 4,1 0-1,-1 0-3,1 0 4,-1 0-6,0 0-1,1 0 5,-1 0-5,1 0 3,-1 0 8,0 0 7,24 24 108,-23-24-101,23 23 1,0 1-16,0 0 1,0-1-5,0 1-7,0-1 27,0 1 0,0 0 23,0-1-28,0 1 9,0-1-19,0 1 0,0 0 37,0-1-7,0 1 178,0-1-190,0 1 6,23-24 94,1 0-119,0 0 1,-1 0 1,1 0-3,-1 0 10,1 0-9,0 0 10,-1 0-12,1 0 6,-1 0 0,1 0 4,0 0 24,-1 0-9,1 0-9,-1 0-17,1 0 18,0 0 15,-1 0-4,-23 24 3,0-1-21,24 1 16,-24-1-22,0 1-11,0 0 40,0-1-31,0 1 21,0-1-34,0 1 14,0 0 7,0-1-8,0 1 1,0 0-1,0-1 4,0 1 8,0-1-19,-24-23 2,1 0 19,23 24-11,0 0 2,-24-1 8,0-23-10,1 0-2,23 24-8,-24-1 15,1-23-7,-1 0 18,0 0-12,1 0 36,-1 0-42,1 0 7,-1 0 0,0 0-7,1 0 33,-1 0-14,1 0 5,-1 0-10,0 0-15,1 0 9,-1 0-2,24-23-7,-23 23 5</inkml:trace>
    </iact:actionData>
  </iact:action>
  <iact:action type="add" startTime="155513">
    <iact:property name="dataType"/>
    <iact:actionData xml:id="d29">
      <inkml:trace xmlns:inkml="http://www.w3.org/2003/InkML" xml:id="stk29" contextRef="#ctx0" brushRef="#br0">23931 13927 0,'24'0'91,"-1"0"-78,1 0-6,23 0-4,-47-23 8,24 23-7,23 0 4,0 0 8,-23 0-9,-1 0 12,1 0-14,0 0 11,-1 0 4,1 0-10,-1 0 29,1 0-23,23 0-1,-23 0-9,-1 0 10,1 0-9,0 0 15,-1 0-20,1 0 13,-1 0 34,1 0-28,0 0 2,-1 0-12,1 0 1,-1 0 4,1 0-6,0 0 3,-1 0 10,1 0-2</inkml:trace>
    </iact:actionData>
  </iact:action>
  <iact:action type="add" startTime="157625">
    <iact:property name="dataType"/>
    <iact:actionData xml:id="d30">
      <inkml:trace xmlns:inkml="http://www.w3.org/2003/InkML" xml:id="stk30" contextRef="#ctx0" brushRef="#br0">28769 13809 0,'0'0'1,"24"0"32,0 0-23,-1 0 6,1 0-8,-1 0 0,1 0-2,23 0 2,0 0 8,-23 0-8,23 24 0,0-24-1,-23 0 2,23 0-2,-23 0 1,-1 0-1,1 0 1,0 0-1,-1 0 1,24 0-1,1 0 9,-1 0-1,0 0-7,0 0 8,-23 0-8,-1 0-1,25 0 1,-1 0 7,-24 0-6,1 0 9,0 0-9,-1 0-3,1 0 1,-1 0 1,1 0 4,0 0-3,-1 0 9,24 0-13,1 0 15,-25 0-18,1 0 6,-1 0 1,1 0-2,23 0 0,-23 0 2,23 0 7,-23 0-9,-1 0 8,1 0-8,-1 0 31,1 0-22,0 0-8,-1 0 8,24 0-8,1 0 6,-1 0 3,-24 0-6,1 0 5,0 0-6,-1 0 5,1 0 25,-1 0-30,1 0 10,0 0-12,-1 0 7,1 0 3,-1 0-13,1 0 30,0 0-9</inkml:trace>
    </iact:actionData>
  </iact:action>
  <iact:action type="add" startTime="159759">
    <iact:property name="dataType"/>
    <iact:actionData xml:id="d31">
      <inkml:trace xmlns:inkml="http://www.w3.org/2003/InkML" xml:id="stk31" contextRef="#ctx0" brushRef="#br0">19896 11496 0,'0'-24'57,"0"1"-46,0-1 5,0 0-10,23 1 10,1 23-7,-24-24 1,0 1 18,23 23-20,1 0 13,-24-24-15,24 24 0,-1-24 18,1 24-12,-1 0 3,1 0-4,0 0 1,-1 0 4,1 0-9,-1 0 10,1 0-10,0 0 9,-1 0-2,1 24-6,-1-24 20,1 24-25,-24-1 24,24 1-11,-24-1 4,23 1-9,-23 0 3,0-1-2,24 1-4,-24 0 8,0-1-9,0 1 8,0 23-3,0-23 2,0-1-9,0 1 6,0-1-7,0 25 4,-24-1 7,1-24-7,23 25 11,-24-25-14,0-23 2,24 24 2,-23-1-2,23 1 8,-24 0-8,1-1 17,-1-23 33,24 24-32,-24-24-6,24 23-12,-23-23 12,-1 0 39,48 0 89,23 0-140,-23 0 2,46 0-2,-22 0 1,-25 0 1,48 0 2,-24 0-9,-23 0 14,-1 0-9,1 0 9,0 0 1,-1 0-1,1 0 20,-1 0-29,1 0 10,0 0-11,-1 0 2,24 0 8,-23 0-8,0 0 16,-1 0-14,1 0 31</inkml:trace>
    </iact:actionData>
  </iact:action>
  <iact:action type="add" startTime="162225">
    <iact:property name="dataType"/>
    <iact:actionData xml:id="d32">
      <inkml:trace xmlns:inkml="http://www.w3.org/2003/InkML" xml:id="stk32" contextRef="#ctx0" brushRef="#br0">21241 11307 0,'-24'0'13,"1"0"3,-1 0-8,0 0 26,1 0-8,-1 0-8,1 0-10,-1 24-1,0-1 24,1-23-24,23 24 1,-24-1 15,24 1-14,-23 0-2,-1-1 15,24 25-14,0-25 8,0 1 0,-24-24-10,24 23 3,0 1-2,0 0 0,0-1 10,0 1-9,0 23 15,0-23-8,0-1 0,0 1-7,0-1 15,0 1-15,0 0 10,0-1 10,0 1-13,24-1 14,0-23-27,-24 24 12,23-24-13,-23 24 9,24-24 4,-1 0 4,-23 23-12,24-23 0,0 0 2,-1 24 0,1-24 15,-1 0-14,1 23 5,0-23-7,-1 0 1,1 0 17,-1 0-18,1 0 7,0 0 8,-1 0-20,1 0 39,-1 0-12,1 0-7,0 0-14,-1 0 26,1 0-19,-24-23-9,23-1 1,-23 1 7,0-1-6,0 0 0,24 1 0,-24-1 0,0 1 0,0-1 14,0 0-13,24 1 22,-24-1-24,0 1 1,0-1 15,0 0-9,0 1 19,0-1-8,0 1-12,0-1 10,0 0-16,0 1 16,0-1-14,0 1-2,-24 23 8,24-24-7,0 0-1,-24 1 25,24-1-25,-23 24 4,23-24 2,-24 1-6,1-1 8,-1 24-7,24-23 8,-24-1-1,1 24 7,23-24 5,-24 24 1,24-23 3,-23 23 0</inkml:trace>
    </iact:actionData>
  </iact:action>
  <iact:action type="add" startTime="164876">
    <iact:property name="dataType"/>
    <iact:actionData xml:id="d33">
      <inkml:trace xmlns:inkml="http://www.w3.org/2003/InkML" xml:id="stk33" contextRef="#ctx0" brushRef="#br0">19258 10339 0</inkml:trace>
    </iact:actionData>
  </iact:action>
  <iact:action type="add" startTime="169036">
    <iact:property name="dataType"/>
    <iact:actionData xml:id="d34">
      <inkml:trace xmlns:inkml="http://www.w3.org/2003/InkML" xml:id="stk34" contextRef="#ctx0" brushRef="#br0">24545 15792 0,'23'24'135,"1"-24"-128,0 0 0,-1 0-3,1 23 4,-1-23-1,25 0 2,-48 24-2,47-24 1,-24 0-1,1 0 1,23 0 0,-47 24 3,47-24-7,-23 0 5,23 0 2,0 0-2,-23 23-6,23-23 4,24 0 1,0 0 7,-48 0-7,25 24 0,-1-24 0,-24 0-1,25 0 2,-25 0-2,24 0 0,-23 0 1,0 0-1,-1 0 1,1 0 1,-24 23-3,47-23 2,-23 0 8,-1 0-1,1 0-7,-1 0 8,1 0-8,0 0-2,-1 0 2,24 0 0,-23 0 0,23 0 0,-23 0-1,47 0 2,-24 0 0,-24 0-4,25 0 3,-25 0 1,24 0-3,-23 0 3,0 0-2,-1 0 1,1 0-1,-1 0 11,1 0-11,0 0 0,-1 0 8,1 0-8,-1 0 1,25 0 0,-25 0 1,24 0 5,1 0 1,-1 0-4,-24 0 1,25 0-3,-25 0 6,1 0-4,23 0-7,-23 0 4,23 0 12,0 0-10,-23 0 5,-1 0-7,1 0 0,0 0 0,-1 0-1,24 0 4,1 0-3,-25 0-2,24-23 0,1 23 3,-25 0-2,24 0 0,-23 0 1,23 0-1,0 0 2,1 0 9,-25 0-14,1 0 12,-1 0-5,1 0-5,0 0 24,-1 0-8,1-24 9,-1 24-23,1-23 13,0 23-4,-24-24-9,23 24 0</inkml:trace>
    </iact:actionData>
  </iact:action>
  <iact:action type="add" startTime="175084">
    <iact:property name="dataType"/>
    <iact:actionData xml:id="d35">
      <inkml:trace xmlns:inkml="http://www.w3.org/2003/InkML" xml:id="stk35" contextRef="#ctx0" brushRef="#br0">20627 5382 0,'24'0'221,"-1"0"-202,1 0-4,0 24-8,-1-1 17,1-23-11,-1 24 12,1-24-17,0 23-1,-1-23 17,1 24-3,-1 0 0,-23-1-17,24-23 8,0 0-9,-24 24 13,23-24-8,-23 23-1,24-23 2,-24 24 13,23-24-14,-23 24 13,24-24-11,0 0 20,-24 23-21,0 1 37,23-1-39,1-23 1,-24 24 15,23-24-14,-23 24-2,24-24 8,-24 23-8,24-23 10,-24 24 6,0-1-9,23-23 10,1 24-10,-24 0-6,23-1 7,-23 1-5,24 0-3,0 23 0,-24-24 1,0 1-1,23 23 2,1-23-2,-1-1 1,1 25-1,-24-1 1,0-24 0,24 1-1,-1 0 1,1-1-1,-24 1 2,23 23-1,-23-23 6,24 23-6,0-47 1,-24 47-2,0-23 0,0-1 2,23 1-2,-23-1 0,0 1 2,24 23-2,-1-23 8,-23 23-7,0-23 8,0-1-9,0 1 9,0 0-8,0-1-1,24 24 9,-24-23-4,0 0-9,0 46 4,0-46 1,0 23-1,0-23 1,0 23 0,0 0 3,0-23-4,24 23-1,-24-23 1,0 23 1,0 0 0,0 0 7,0-23-3,0 0-9,0-1 5,0 1 1,0-1-2,0 1 11,0 0 10,0-1-10,0 1-2,0-1 11,0 1-19,0 0 11,0-1-13,0 1 3,0-1 4,0 1-6,0 0 8,-24-1-7,24 1 3,0-1-3,-24 1-4,24 0 4,0-1 0,-23 1 0,23-1-1,0 25 5,0-25-9,-24 1 5,1 23 0,23-23 5,-24-1 6,24 25-14,0-25 5,-24 1 5,24-1 0,-23-23-7,23 24-1,-24 0 2,24-1 13,0 1-14,-23-24 7,23 47-7,-24-47 0,24 24 3,0-1 4,-24 1 11,24-1-5,0 1 122,0 0-107,0-1 4,-23 1-8,23-1 1,-24-23-28,24 24 26,-23 0-7,23-1 22,-24-23-16</inkml:trace>
    </iact:actionData>
  </iact:action>
  <iact:action type="add" startTime="180226">
    <iact:property name="dataType"/>
    <iact:actionData xml:id="d36">
      <inkml:trace xmlns:inkml="http://www.w3.org/2003/InkML" xml:id="stk36" contextRef="#ctx0" brushRef="#br0">20415 7247 0</inkml:trace>
    </iact:actionData>
  </iact:action>
  <iact:action type="add" startTime="185913">
    <iact:property name="dataType"/>
    <iact:actionData xml:id="d37">
      <inkml:trace xmlns:inkml="http://www.w3.org/2003/InkML" xml:id="stk37" contextRef="#ctx0" brushRef="#br0">26740 3966 0,'0'23'19,"0"1"-16,0 23 4,0 24 1,0 0-1,0-1 2,0 49-2,0-25 2,0-23-3,0 23 7,0-23-10,0-24 5,0 24-1,0 0 1,0-48 0,0 1-1,0 23 4,0-23-6,0-1 5,0 1 10,0 0 27</inkml:trace>
    </iact:actionData>
  </iact:action>
  <iact:action type="add" startTime="187046">
    <iact:property name="dataType"/>
    <iact:actionData xml:id="d38">
      <inkml:trace xmlns:inkml="http://www.w3.org/2003/InkML" xml:id="stk38" contextRef="#ctx0" brushRef="#br0">27589 3966 0,'0'0'1,"-23"0"19,-1 0-19,1 0 14,-1 0-8,0 0 2,1 0-2,-1 0 1,1 0-1,-25 0 12,25 0 1,-1 0-12,1 0 7,-1 0 86,0 0-45,24 23-12,-23 1-37,23-1 8,0 1-7,0 0 0,0-1 0,0 1-1,0 23 2,0 0-3,0-23 2,0 23 0,0-23 0,0-1-1,0 1 1,0 0 3,0-1-3,0 1 4,0-1 27,0 1 84,0 0 62,23-24-147,1 0-22,0 0 2,-1 0-13,1 0 2,-1 0 11,1 0-11,0 0 7,-1 0-6,1 0 7,-1 0 1,1 0-1,0 0 16,-1 0 1,1 0-18,-1 0 17,1 0-7,0 23 22,-1-23-16,-23 24-15,24-24 39,-24 23-46,23 1 15,-23 0-8,0-1 4,0 1-14,0-1 16,0 25-20,0-25 15,0 1-2,0-1 4,0 1 1,0 0-7,0 23 10,0-24-6,0 1 2,0 0-13,0-1 26,0 1-23,0-1 18,-23-23-22,23 24 16,0 0-9,-24-24 16,24 23-15,-23-23-5,23 24 8,-24 0 17,0-24-17,1 0 1,-1 23-9,1-23 8,23 24-8,-24-24 9,0 0-8,1 23 21,-1-23-27,1 24 13,-1-24 4,0 0-7,1 0 42,-1 0-16,1 0-6,-1 0 1,0 0-20,1 0 48,-1 0 19,24-24 26,0 1-64,0-1-33,0 1 10,0-1-10,0 0 4,0 1 36,0-1-21</inkml:trace>
    </iact:actionData>
  </iact:action>
  <iact:action type="add" startTime="198150">
    <iact:property name="dataType"/>
    <iact:actionData xml:id="d39">
      <inkml:trace xmlns:inkml="http://www.w3.org/2003/InkML" xml:id="stk39" contextRef="#ctx0" brushRef="#br0">23719 3918 0,'23'0'82,"1"0"-65,0 0-2,-1 0 0,1 0 9,-1 0-17,-23-23 0,24 23 9,0 0-8,-1 0 10,1-24-5,-1 24 2,1 0 9,0 0-9,-1 0 11,1 0 25,-24 24-35,23-1 2,-23 1-8,0 0-8,0-1 21,0 24-14,0-23 13,0 0-13,0-1 9,0 1-14,0-1 11,0 25-7,0-25 0,0 1 0,0 47-1,-23-71 1,-1 47 2,1 0-2,23 0 4,-48 1-3,25-25-2,-1 1 3,24-1-5,-23 1 3,-1 0 0,24-1 0,-24 24 7,1-23-7,-1-24 0,24 47-1,-47-23 1,23-24 0,1 23-1,23 25 1,-24-48 0,24 23-1,-23 24 1,-1-47 0,24 24-1,-24 0 1,1-1 0,23 1 15,-24-24-14,24 23-1,-23-23 3,23 24 20,23-24 103,1 0-127,23 0 5,-23 0-5,23 0-2,-24 0 2,1 0 1,23 0 0,0 0 7,-23 0-7,0 0 7,23 0 0,-24 0 1,1 0-8,0 0-1,-1 0 2,48 0-2,0 0 8,-48 0-7,1 0 2,0 0-5,-1 0 3,1 0 8,-1 0 30</inkml:trace>
    </iact:actionData>
  </iact:action>
  <iact:action type="add" startTime="200531">
    <iact:property name="dataType"/>
    <iact:actionData xml:id="d40">
      <inkml:trace xmlns:inkml="http://www.w3.org/2003/InkML" xml:id="stk40" contextRef="#ctx0" brushRef="#br0">24946 3895 0,'-24'0'37,"1"-24"-29,-1 24 0,1 0 7,-1 0 1,0 0-1,1 0-7,-1 0 2,1 0 4,-1 0-8,0 24 10,1-24-5,-1 23-3,24 1 3,-23-24-3,23 24 0,-24-1 0,24 1 7,0-1-8,-24-23 2,24 24-2,0 23 4,-23-47-3,23 24-4,0-1 5,0 1-3,0 0 2,0-1 3,0 1 2,0-1-6,0 1 1,0 0 8,0 23-9,0-23 8,0-1-6,0 1 6,0-1-8,0 1 10,0 0-11,0-1 3,0 1 16,0-1-20,0 1 11,0 0-9,0-1 8,0 1 1,0-1-9,0 1 18,0 0-19,0-1 10,23-23-5,-23 24-4,24-1 7,0-23-8,-24 24 16,23 0-18,1-1 11,-1-23-10,1 0 19,0 24-17,-1-1 17,1-23-17,-1 0 1,1 0 18,0 0-21,-1 0 11,1 0 2,-1 0-13,25 0 11,-25 0-2,1 0-6,-1 0 4,1 0 11,0 0-20,-1 0 8,1 0 12,-24-23-17,23 23 1,-23-24 8,24 24-6,-24-23-2,24-1 6,-1 24 4,-23-24 0,0 1-11,0-1 10,0 1-9,0-1 1,24 24 0,-24-24 0,0 1-1,0-1 15,0 1-13,0-1 7,0 0-1,0 1-7,0-1 12,0 1-15,0-1 0,0 0 17,0 1-20,0-1 37,0 1-17,0-1 2,0 0-8,0 1-9,0-1 16,-24 24-16,24-24 2,0 1 5,0-1-5,-23 1-2,23-1 8,-24 0-7,24 1 18,0-1-21,-24 1 2,1 23 2,23-24 6,0 0-8,-24 24 1,1 0 0,23-23 0,-24-1 2,24 1 11,0-1 24,-24 24-37,24-24 16,-23 24-17</inkml:trace>
    </iact:actionData>
  </iact:action>
  <iact:action type="add" startTime="203120">
    <iact:property name="dataType"/>
    <iact:actionData xml:id="d41">
      <inkml:trace xmlns:inkml="http://www.w3.org/2003/InkML" xml:id="stk41" contextRef="#ctx0" brushRef="#br0">25607 4320 0,'23'0'37,"-23"23"-28,24-23 2,23 0-4,0 0 5,1 24-4,-25-24 0,24 0-1,1 24 1,-25-24 3,24 0-7,-23 0 15,0 0-9,-1 0-7,1 0 27,-1 0-5</inkml:trace>
    </iact:actionData>
  </iact:action>
  <iact:action type="add" startTime="204769">
    <iact:property name="dataType"/>
    <iact:actionData xml:id="d42">
      <inkml:trace xmlns:inkml="http://www.w3.org/2003/InkML" xml:id="stk42" contextRef="#ctx0" brushRef="#br0">28581 4603 0,'23'-24'45,"24"24"-37,1 0 0,-25 0 3,48 0-6,0 0 2,-24 0 0,0 0 2,24 0-2,-47 0 1,23 0 0,-24 0 7,1 0-2,0 0-3,-1 0 62</inkml:trace>
    </iact:actionData>
  </iact:action>
  <iact:action type="add" startTime="205402">
    <iact:property name="dataType"/>
    <iact:actionData xml:id="d43">
      <inkml:trace xmlns:inkml="http://www.w3.org/2003/InkML" xml:id="stk43" contextRef="#ctx0" brushRef="#br0">28722 5240 0,'24'0'18,"-1"0"-11,1 0-3,23 0 4,-23 0 0,-1 0 0,1 0-2,23 0 2,-23 0 1,-1 0 8,1 0-11,0 0 1,-1 0 27,1 0 4</inkml:trace>
    </iact:actionData>
  </iact:action>
  <iact:action type="add" startTime="206203">
    <iact:property name="dataType"/>
    <iact:actionData xml:id="d44">
      <inkml:trace xmlns:inkml="http://www.w3.org/2003/InkML" xml:id="stk44" contextRef="#ctx0" brushRef="#br0">31035 3588 0,'0'0'1,"-24"0"5,1 0 1,-1 0 1,-23 0 0,0 0-1,0 0 8,23 0-7,0 0 0,-23 0-1,0 0 9,23 0-8,1 0 7,-1 0-7,1 0 31,-1 0-16,24 24 54,0 23-63,0 24-6,0-24 0,0 47 2,0 1-5,24-25 3,-1 1 1,1 0-2,-24-24 0,0-23 2,23-1-2,-23 1 1,0 0 15,0-1 0,24-23 46,0 0-61,-1 0 7,1 0-10,23 0-2,-23-23 5,23-1 2,-24 24-5,1-24 3,0 1 0,-1 23 2,1 0-5,-1 0 18,1 0-15,0 0 25,-1 23-12,-23 1 2,0 0-16,0-1 2,0 1-2,0 0 0,0-1 6,0 24-10,0-23 7,0 0-5,0-1 6,0 1-3,-23-1-3,23 1 3,-48 23 8,25-23-10,-24-1 14,-1 1-16,48 0 7,-70-24-5,46 0 1,-23 0 0,23 23 2,1-23-3,-1 0 2,0 0 2</inkml:trace>
    </iact:actionData>
  </iact:action>
  <iact:action type="add" startTime="208939">
    <iact:property name="dataType"/>
    <iact:actionData xml:id="d45">
      <inkml:trace xmlns:inkml="http://www.w3.org/2003/InkML" xml:id="stk45" contextRef="#ctx0" brushRef="#br0">20462 9820 0,'0'0'1,"0"23"14,-24 1-2,1 23 2,-24-23-7,-1-24 1,25 24-2,-24-1 1,-1-23-1,1 24 11,24-24-10,-25 23 5,25-23 1,-1 0 28,24 24 141,0 0-160,0-1-16,0 1 4,0-1 13,0 1-17,0 0 6,0-1-6,0 1 16,47-24 111,-23 0-121,0 0 3,-1 0-9,1 0 16,-1 0-16,1 0 9,0 0-1,-1 0-5,1 0 3,-1 0-4,1 0-3,0 0 10,-1 0-3,1 23 18,-1-23-26,-23 24 19,24-24-19,0 0 17,-24 24-14,23-24 13,-23 23-19,0 1 24,0-1-18,0 1 5,0 0 2,0-1-8,0 1 9,0-1 3,0 1-15,0 0 11,0-1-7,0 1 8,0-1-7,0 1 4,0 0 3,-23-24-8,23 23 2,-24-23-5,24 24 11,-24 0-9,1-1 1,-1-23 9,1 24-10,-1-1 8,0-23-8,1 0 1,-1 0 8,1 24-9,-1-24 8,0 0-7,1 24 0,-1-24 8,1 0-6,-1 0 2,0 23-4,1-23 1,-1 0 5,-23 0-6,23 0 7,1 0 1,-1 0-8,1 0 58,-1 0 24,0 0-35</inkml:trace>
    </iact:actionData>
  </iact:action>
  <iact:action type="add" startTime="212021">
    <iact:property name="dataType"/>
    <iact:actionData xml:id="d46">
      <inkml:trace xmlns:inkml="http://www.w3.org/2003/InkML" xml:id="stk46" contextRef="#ctx0" brushRef="#br0">8497 10245 0,'23'0'114,"1"0"-106,-1 0 0,1 0 7,0 23-7,-1-23 8,1 0-9,-1 0 8,1 0 4,0 0-7,-1 0 19,-23-23 1,0-1-25,0 1 16,0-1-15,0 0 22,0 1 2,0-1 6,-23 24-9,-25 0-24,25 0 7,-1 0-4,1 0 7,-1 0-7,0 0 7</inkml:trace>
    </iact:actionData>
  </iact:action>
  <iact:action type="add" startTime="213231">
    <iact:property name="dataType"/>
    <iact:actionData xml:id="d47">
      <inkml:trace xmlns:inkml="http://www.w3.org/2003/InkML" xml:id="stk47" contextRef="#ctx0" brushRef="#br0">9606 10221 0,'23'0'96,"25"0"-77,-25 0-12,1 0 1,23 0-1,-23 0 1,-1 0 0,1 0 0,-1 0 15,1 0-7,0 0 43,-24-23-50,0-1 7,0 0-9,0 1 10,-24-1-10,-23 24 1,47-23-1,-47 23 0,23 0 9,0 0-8,1 0-1,23-24 20,-24 24-14,1 0 9,-1 0 17,0 0-31,1 24 8,23-1-10,0 1 10,-24-24-7</inkml:trace>
    </iact:actionData>
  </iact:action>
  <iact:action type="add" startTime="214479">
    <iact:property name="dataType"/>
    <iact:actionData xml:id="d48">
      <inkml:trace xmlns:inkml="http://www.w3.org/2003/InkML" xml:id="stk48" contextRef="#ctx0" brushRef="#br0">10857 10080 0,'47'0'7,"-24"0"0,1 0 9,0 0-4,-1 0-1,1 0-3,-1 0 7,1 0-5,0 0 3,-1 0 22,-23-24-31,0 0 4,0 1-1,0-1 1,0 1 0,0-1-1,-23 24 3,-1 0-4,0-24 1,1 24 8,-1-23-6,1 23 10,-1 0-15,0 0 3,1 0 14,-1 0-16,1 0 9,23 23-8,-24-23 4,0 0 12,24 24-7,0 0 8,-23-1 0</inkml:trace>
    </iact:actionData>
  </iact:action>
  <iact:action type="add" startTime="215696">
    <iact:property name="dataType"/>
    <iact:actionData xml:id="d49">
      <inkml:trace xmlns:inkml="http://www.w3.org/2003/InkML" xml:id="stk49" contextRef="#ctx0" brushRef="#br0">11801 10127 0,'-24'0'20,"0"0"-9,24 23 38,0 1-21,0 0-3,48-24-11,22 23-6,1 1-1,0-24 1,0 0-1,-24 0 0,24 0 1,-48 0-1,1 0 4,0 0-6,-1 0 19,1 0 1,-48 0 67,1 0-85,-1 0 0,0 0 1,1 0-1,-24 0 1,-1 0 8,25 0-9,-24 0 9,-1 0-1,1 0 1,24 0 21,-1 0-3,48 0 164,-24-24-190,23 1 7,1 23 1,-1 0 30,-23-24-36,24 24 10,0 0 4,-24-24-16,23 24 10,1 0-13,-1 0 25,1 0 4</inkml:trace>
    </iact:actionData>
  </iact:action>
  <iact:action type="add" startTime="217431">
    <iact:property name="dataType"/>
    <iact:actionData xml:id="d50">
      <inkml:trace xmlns:inkml="http://www.w3.org/2003/InkML" xml:id="stk50" contextRef="#ctx0" brushRef="#br0">13311 10150 0,'0'24'19,"-24"-24"2,1 24-10,-1-24-9,-23 0 5,23 0 8,1 0-6,-1 0 1,24 23 118,0 1-113,47-1 4,1 1-7,-1-24-3,-47 24-2,23-24 0,1 0 2,0 0 6,-1 0-5,1 0-5,-1 0 11,1 0-9,-24-24 32,0 0 7,0 1-38,0-1 13,-24 24-3,24-23-3,-23 23-5,-1 0-4,1 0 0,-25 0 10,25 0-8,-24 0 7,23 0 0,0 0-7,1 0 3,-1 0 10,71 0 63,-23 23-73,0-23-6,23 0 2,-24 0 1,1 0-1,23 0 1,-23 0 3,23 0-7,0 0 12,-23 0-8,-1 0 7,1-23 8,0-1-8,-24 0 32,-24 24-24,0-23-15,-23 23 8,24 0-8,23-24 9,-24 24-4,0 0 10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370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8748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24654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264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658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5019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05/02/2021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11/relationships/inkAction" Target="../ink/inkAction1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microsoft.com/office/2011/relationships/inkAction" Target="../ink/inkAction2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11/relationships/inkAction" Target="../ink/inkAction3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microsoft.com/office/2011/relationships/inkAction" Target="../ink/inkAction4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microsoft.com/office/2011/relationships/inkAction" Target="../ink/inkAction5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442451" y="1366872"/>
            <a:ext cx="117495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LO: To interpret and understand pictograms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6E6EC04-A35E-458F-8904-77D73E6665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0771" y="2334685"/>
            <a:ext cx="7312908" cy="38154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AD9962-0A04-4870-87E0-85EA2D2DA1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74"/>
    </mc:Choice>
    <mc:Fallback>
      <p:transition spd="slow" advTm="18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2BA4B7B-9015-4964-804D-FDC72B11B6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113298"/>
              </p:ext>
            </p:extLst>
          </p:nvPr>
        </p:nvGraphicFramePr>
        <p:xfrm>
          <a:off x="495382" y="830126"/>
          <a:ext cx="9145780" cy="2851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83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7360947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3760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Hair 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Black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Brown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Blonde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Ginger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9A059961-F984-480B-854E-927F56A5EC4C}"/>
              </a:ext>
            </a:extLst>
          </p:cNvPr>
          <p:cNvSpPr txBox="1"/>
          <p:nvPr/>
        </p:nvSpPr>
        <p:spPr>
          <a:xfrm>
            <a:off x="353647" y="4187773"/>
            <a:ext cx="11368958" cy="1951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black? 	_______	How many ginger?		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brown?	_______	How many altogether?	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blonde? 	_______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A53CE6E-F097-4973-9DDD-41D10F02A21B}"/>
              </a:ext>
            </a:extLst>
          </p:cNvPr>
          <p:cNvSpPr/>
          <p:nvPr/>
        </p:nvSpPr>
        <p:spPr>
          <a:xfrm>
            <a:off x="2355542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CD49FC8-F004-4B05-B8C0-3BAFB3D76F17}"/>
              </a:ext>
            </a:extLst>
          </p:cNvPr>
          <p:cNvSpPr/>
          <p:nvPr/>
        </p:nvSpPr>
        <p:spPr>
          <a:xfrm>
            <a:off x="2840829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0C19EC6-A9E2-4F6D-9EFC-DAFD85644EAF}"/>
              </a:ext>
            </a:extLst>
          </p:cNvPr>
          <p:cNvSpPr/>
          <p:nvPr/>
        </p:nvSpPr>
        <p:spPr>
          <a:xfrm>
            <a:off x="3326116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E2C638C-8785-4ED5-BFE9-ECFECF89A0A1}"/>
              </a:ext>
            </a:extLst>
          </p:cNvPr>
          <p:cNvSpPr/>
          <p:nvPr/>
        </p:nvSpPr>
        <p:spPr>
          <a:xfrm>
            <a:off x="3811403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3EC5332-A0C5-4BAB-9805-F0CEB89D21AE}"/>
              </a:ext>
            </a:extLst>
          </p:cNvPr>
          <p:cNvSpPr/>
          <p:nvPr/>
        </p:nvSpPr>
        <p:spPr>
          <a:xfrm>
            <a:off x="4296690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7177076-32AB-43F2-9C79-5394D343F765}"/>
              </a:ext>
            </a:extLst>
          </p:cNvPr>
          <p:cNvSpPr/>
          <p:nvPr/>
        </p:nvSpPr>
        <p:spPr>
          <a:xfrm>
            <a:off x="4781977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3C18B06-397C-468E-9583-8E6F9A43125E}"/>
              </a:ext>
            </a:extLst>
          </p:cNvPr>
          <p:cNvSpPr/>
          <p:nvPr/>
        </p:nvSpPr>
        <p:spPr>
          <a:xfrm>
            <a:off x="5267264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0AE17C2-F183-44EF-BE32-BC6A93B6C644}"/>
              </a:ext>
            </a:extLst>
          </p:cNvPr>
          <p:cNvSpPr/>
          <p:nvPr/>
        </p:nvSpPr>
        <p:spPr>
          <a:xfrm>
            <a:off x="5752551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6EC9ED6-F6E5-4BA1-AD22-1513C29395D2}"/>
              </a:ext>
            </a:extLst>
          </p:cNvPr>
          <p:cNvSpPr/>
          <p:nvPr/>
        </p:nvSpPr>
        <p:spPr>
          <a:xfrm>
            <a:off x="6237838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B906D48-2DDA-4FA5-AA65-4F354A77A5ED}"/>
              </a:ext>
            </a:extLst>
          </p:cNvPr>
          <p:cNvSpPr/>
          <p:nvPr/>
        </p:nvSpPr>
        <p:spPr>
          <a:xfrm>
            <a:off x="2355542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009EBCA-5427-415D-A551-78D14295DF5C}"/>
              </a:ext>
            </a:extLst>
          </p:cNvPr>
          <p:cNvSpPr/>
          <p:nvPr/>
        </p:nvSpPr>
        <p:spPr>
          <a:xfrm>
            <a:off x="2840829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E8CF0E4-D786-48CC-A129-42AFF88BB5A2}"/>
              </a:ext>
            </a:extLst>
          </p:cNvPr>
          <p:cNvSpPr/>
          <p:nvPr/>
        </p:nvSpPr>
        <p:spPr>
          <a:xfrm>
            <a:off x="3326116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C1ED746-F089-4558-AE6F-F18896F85700}"/>
              </a:ext>
            </a:extLst>
          </p:cNvPr>
          <p:cNvSpPr/>
          <p:nvPr/>
        </p:nvSpPr>
        <p:spPr>
          <a:xfrm>
            <a:off x="3811403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E2DE81F-9FD8-4AE6-9B5E-292A853A50AF}"/>
              </a:ext>
            </a:extLst>
          </p:cNvPr>
          <p:cNvSpPr/>
          <p:nvPr/>
        </p:nvSpPr>
        <p:spPr>
          <a:xfrm>
            <a:off x="4296690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AFCD387F-2601-4B1B-A28E-8337A3333039}"/>
              </a:ext>
            </a:extLst>
          </p:cNvPr>
          <p:cNvSpPr/>
          <p:nvPr/>
        </p:nvSpPr>
        <p:spPr>
          <a:xfrm>
            <a:off x="4781977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6789F70-D75E-4554-9BDB-A4C54CEF8889}"/>
              </a:ext>
            </a:extLst>
          </p:cNvPr>
          <p:cNvSpPr/>
          <p:nvPr/>
        </p:nvSpPr>
        <p:spPr>
          <a:xfrm>
            <a:off x="5267264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EA47C13-8549-40DE-9108-F380CBE96372}"/>
              </a:ext>
            </a:extLst>
          </p:cNvPr>
          <p:cNvSpPr/>
          <p:nvPr/>
        </p:nvSpPr>
        <p:spPr>
          <a:xfrm>
            <a:off x="5752551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4C808435-572F-4D23-8D84-99253043DACD}"/>
              </a:ext>
            </a:extLst>
          </p:cNvPr>
          <p:cNvSpPr/>
          <p:nvPr/>
        </p:nvSpPr>
        <p:spPr>
          <a:xfrm>
            <a:off x="7208412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0AC9E6E8-27F3-4C50-97D2-CAC2FF811765}"/>
              </a:ext>
            </a:extLst>
          </p:cNvPr>
          <p:cNvSpPr/>
          <p:nvPr/>
        </p:nvSpPr>
        <p:spPr>
          <a:xfrm>
            <a:off x="7693699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0B44618-1402-4CC1-838C-77F17DA54798}"/>
              </a:ext>
            </a:extLst>
          </p:cNvPr>
          <p:cNvSpPr/>
          <p:nvPr/>
        </p:nvSpPr>
        <p:spPr>
          <a:xfrm>
            <a:off x="8178992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44315C8-3685-4841-B4C5-520688F681AF}"/>
              </a:ext>
            </a:extLst>
          </p:cNvPr>
          <p:cNvSpPr/>
          <p:nvPr/>
        </p:nvSpPr>
        <p:spPr>
          <a:xfrm>
            <a:off x="2355542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41291FB-59F5-4D97-BF00-36D365A35F0B}"/>
              </a:ext>
            </a:extLst>
          </p:cNvPr>
          <p:cNvSpPr/>
          <p:nvPr/>
        </p:nvSpPr>
        <p:spPr>
          <a:xfrm>
            <a:off x="2840829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8648812-7520-4D77-9558-4E622758FDEB}"/>
              </a:ext>
            </a:extLst>
          </p:cNvPr>
          <p:cNvSpPr/>
          <p:nvPr/>
        </p:nvSpPr>
        <p:spPr>
          <a:xfrm>
            <a:off x="3326116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FEE91BF-959A-4863-BFC8-8AE70A1DDF70}"/>
              </a:ext>
            </a:extLst>
          </p:cNvPr>
          <p:cNvSpPr/>
          <p:nvPr/>
        </p:nvSpPr>
        <p:spPr>
          <a:xfrm>
            <a:off x="3811403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ED72B9E-7BB8-4ABF-95F6-03FEB6D57678}"/>
              </a:ext>
            </a:extLst>
          </p:cNvPr>
          <p:cNvSpPr/>
          <p:nvPr/>
        </p:nvSpPr>
        <p:spPr>
          <a:xfrm>
            <a:off x="4296690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9E5ED683-AA27-4E29-8999-2D4822748741}"/>
              </a:ext>
            </a:extLst>
          </p:cNvPr>
          <p:cNvSpPr/>
          <p:nvPr/>
        </p:nvSpPr>
        <p:spPr>
          <a:xfrm>
            <a:off x="4781977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8AE74DF-61A4-46D3-B6AD-BEE366FA850B}"/>
              </a:ext>
            </a:extLst>
          </p:cNvPr>
          <p:cNvSpPr/>
          <p:nvPr/>
        </p:nvSpPr>
        <p:spPr>
          <a:xfrm>
            <a:off x="5267264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B42137DD-A5FE-4822-9857-CC0E2739E8FE}"/>
              </a:ext>
            </a:extLst>
          </p:cNvPr>
          <p:cNvSpPr/>
          <p:nvPr/>
        </p:nvSpPr>
        <p:spPr>
          <a:xfrm>
            <a:off x="5752551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1659671D-84B9-4BC0-95E0-944B87257FB2}"/>
              </a:ext>
            </a:extLst>
          </p:cNvPr>
          <p:cNvSpPr/>
          <p:nvPr/>
        </p:nvSpPr>
        <p:spPr>
          <a:xfrm>
            <a:off x="6237838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9E93830-B747-4715-9BA7-CCD2262A20E0}"/>
              </a:ext>
            </a:extLst>
          </p:cNvPr>
          <p:cNvSpPr/>
          <p:nvPr/>
        </p:nvSpPr>
        <p:spPr>
          <a:xfrm>
            <a:off x="6723125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2AA7613A-3275-48FC-AA90-00869B0E849B}"/>
              </a:ext>
            </a:extLst>
          </p:cNvPr>
          <p:cNvSpPr/>
          <p:nvPr/>
        </p:nvSpPr>
        <p:spPr>
          <a:xfrm>
            <a:off x="7208412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A5C6B58-8012-41E4-BF9F-58C7A4EBC77D}"/>
              </a:ext>
            </a:extLst>
          </p:cNvPr>
          <p:cNvSpPr/>
          <p:nvPr/>
        </p:nvSpPr>
        <p:spPr>
          <a:xfrm>
            <a:off x="2355542" y="3214286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4585E7C-A40C-47D5-8051-9FB21B2A58C2}"/>
              </a:ext>
            </a:extLst>
          </p:cNvPr>
          <p:cNvSpPr/>
          <p:nvPr/>
        </p:nvSpPr>
        <p:spPr>
          <a:xfrm>
            <a:off x="2840829" y="3214286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4C0E16D-2280-49AC-BA74-C3030BE18AAF}"/>
              </a:ext>
            </a:extLst>
          </p:cNvPr>
          <p:cNvSpPr txBox="1"/>
          <p:nvPr/>
        </p:nvSpPr>
        <p:spPr>
          <a:xfrm>
            <a:off x="9783365" y="2176555"/>
            <a:ext cx="1999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= 1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2FC290F8-9BEE-48E4-95F0-3FA5431136B9}"/>
              </a:ext>
            </a:extLst>
          </p:cNvPr>
          <p:cNvSpPr/>
          <p:nvPr/>
        </p:nvSpPr>
        <p:spPr>
          <a:xfrm>
            <a:off x="10663066" y="2251740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166E542D-98B6-4ABE-AD95-9DAB66D0E5FD}"/>
              </a:ext>
            </a:extLst>
          </p:cNvPr>
          <p:cNvSpPr/>
          <p:nvPr/>
        </p:nvSpPr>
        <p:spPr>
          <a:xfrm>
            <a:off x="6723125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772E4E3-484C-42D4-B222-0781DED3B0E7}"/>
              </a:ext>
            </a:extLst>
          </p:cNvPr>
          <p:cNvSpPr/>
          <p:nvPr/>
        </p:nvSpPr>
        <p:spPr>
          <a:xfrm>
            <a:off x="7693699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72A1B07-D4DE-4783-9A54-59CA62897039}"/>
              </a:ext>
            </a:extLst>
          </p:cNvPr>
          <p:cNvSpPr/>
          <p:nvPr/>
        </p:nvSpPr>
        <p:spPr>
          <a:xfrm>
            <a:off x="8673999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6B99C18F-DE44-4ABC-9C22-44FA6088C782}"/>
              </a:ext>
            </a:extLst>
          </p:cNvPr>
          <p:cNvSpPr/>
          <p:nvPr/>
        </p:nvSpPr>
        <p:spPr>
          <a:xfrm>
            <a:off x="9170867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EB4617C7-C0F5-45B5-89B3-E12935CB8489}"/>
              </a:ext>
            </a:extLst>
          </p:cNvPr>
          <p:cNvSpPr/>
          <p:nvPr/>
        </p:nvSpPr>
        <p:spPr>
          <a:xfrm>
            <a:off x="8188712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FD96F643-7E49-4B89-8D8A-661A11071BA9}"/>
              </a:ext>
            </a:extLst>
          </p:cNvPr>
          <p:cNvSpPr/>
          <p:nvPr/>
        </p:nvSpPr>
        <p:spPr>
          <a:xfrm>
            <a:off x="8673999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E37C5370-5553-476B-89FD-DE51A35FF3B0}"/>
              </a:ext>
            </a:extLst>
          </p:cNvPr>
          <p:cNvSpPr/>
          <p:nvPr/>
        </p:nvSpPr>
        <p:spPr>
          <a:xfrm>
            <a:off x="6263380" y="2089273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5198AC72-EBD0-4540-B079-2C663231579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09640" y="4257360"/>
              <a:ext cx="7026840" cy="17427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5198AC72-EBD0-4540-B079-2C663231579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400280" y="4248000"/>
                <a:ext cx="7045560" cy="176148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3559EB7D-F1CF-431E-8A70-35B5ADF4E4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130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953"/>
    </mc:Choice>
    <mc:Fallback>
      <p:transition spd="slow" advTm="82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F59D6BD-8569-42B5-B690-6B949DA665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329721"/>
              </p:ext>
            </p:extLst>
          </p:nvPr>
        </p:nvGraphicFramePr>
        <p:xfrm>
          <a:off x="541677" y="899575"/>
          <a:ext cx="8949561" cy="2851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5985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7443576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3760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2433F098-81A8-49E0-9F82-EC3DB040263A}"/>
              </a:ext>
            </a:extLst>
          </p:cNvPr>
          <p:cNvSpPr txBox="1"/>
          <p:nvPr/>
        </p:nvSpPr>
        <p:spPr>
          <a:xfrm>
            <a:off x="411521" y="4237159"/>
            <a:ext cx="11368958" cy="1951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apples? 	_______	How many oranges?		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bananas?	_______	How many altogether?	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more apples than grapes? 	_______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A8D6837-0E6D-4A21-8694-2BB048D1270D}"/>
              </a:ext>
            </a:extLst>
          </p:cNvPr>
          <p:cNvSpPr/>
          <p:nvPr/>
        </p:nvSpPr>
        <p:spPr>
          <a:xfrm>
            <a:off x="2158771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2561DF1-A382-48D3-BC74-91353D4DCF67}"/>
              </a:ext>
            </a:extLst>
          </p:cNvPr>
          <p:cNvSpPr/>
          <p:nvPr/>
        </p:nvSpPr>
        <p:spPr>
          <a:xfrm>
            <a:off x="2644058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F73B502-0136-46B8-9954-1C93AA7017C8}"/>
              </a:ext>
            </a:extLst>
          </p:cNvPr>
          <p:cNvSpPr/>
          <p:nvPr/>
        </p:nvSpPr>
        <p:spPr>
          <a:xfrm>
            <a:off x="3129345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1E2AFD7-E9C0-456E-9EAD-713B4DC04968}"/>
              </a:ext>
            </a:extLst>
          </p:cNvPr>
          <p:cNvSpPr/>
          <p:nvPr/>
        </p:nvSpPr>
        <p:spPr>
          <a:xfrm>
            <a:off x="3614632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79199CA-B9B4-45D0-9C6F-5E3390D57405}"/>
              </a:ext>
            </a:extLst>
          </p:cNvPr>
          <p:cNvSpPr/>
          <p:nvPr/>
        </p:nvSpPr>
        <p:spPr>
          <a:xfrm>
            <a:off x="4099919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BC9E254-E26A-4076-9AE8-22016C3B77F5}"/>
              </a:ext>
            </a:extLst>
          </p:cNvPr>
          <p:cNvSpPr/>
          <p:nvPr/>
        </p:nvSpPr>
        <p:spPr>
          <a:xfrm>
            <a:off x="4585206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7F90CA4-F773-4440-83C7-DBA4BB5A26FF}"/>
              </a:ext>
            </a:extLst>
          </p:cNvPr>
          <p:cNvSpPr/>
          <p:nvPr/>
        </p:nvSpPr>
        <p:spPr>
          <a:xfrm>
            <a:off x="5070493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3F998AC-2F94-4D24-87C8-2A565CC81A90}"/>
              </a:ext>
            </a:extLst>
          </p:cNvPr>
          <p:cNvSpPr/>
          <p:nvPr/>
        </p:nvSpPr>
        <p:spPr>
          <a:xfrm>
            <a:off x="5555780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7B3955B-C2DF-45AD-B3CC-1BE15EA73D20}"/>
              </a:ext>
            </a:extLst>
          </p:cNvPr>
          <p:cNvSpPr/>
          <p:nvPr/>
        </p:nvSpPr>
        <p:spPr>
          <a:xfrm>
            <a:off x="6041067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A31FAD5-082B-4AEC-B718-331FA39264EE}"/>
              </a:ext>
            </a:extLst>
          </p:cNvPr>
          <p:cNvSpPr/>
          <p:nvPr/>
        </p:nvSpPr>
        <p:spPr>
          <a:xfrm>
            <a:off x="2158771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E4E2A8E-97A2-4C8B-A2F5-76EBD200F8E9}"/>
              </a:ext>
            </a:extLst>
          </p:cNvPr>
          <p:cNvSpPr/>
          <p:nvPr/>
        </p:nvSpPr>
        <p:spPr>
          <a:xfrm>
            <a:off x="2644058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AD26514-B354-4F0A-BC36-8973CB361FEA}"/>
              </a:ext>
            </a:extLst>
          </p:cNvPr>
          <p:cNvSpPr/>
          <p:nvPr/>
        </p:nvSpPr>
        <p:spPr>
          <a:xfrm>
            <a:off x="3129345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E7BE0A1-2F42-4229-A04B-AAAB3F723012}"/>
              </a:ext>
            </a:extLst>
          </p:cNvPr>
          <p:cNvSpPr/>
          <p:nvPr/>
        </p:nvSpPr>
        <p:spPr>
          <a:xfrm>
            <a:off x="3614632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414A325-5E51-4E9B-B592-23544F0BE034}"/>
              </a:ext>
            </a:extLst>
          </p:cNvPr>
          <p:cNvSpPr/>
          <p:nvPr/>
        </p:nvSpPr>
        <p:spPr>
          <a:xfrm>
            <a:off x="4099919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8EDD6C4-3E45-40D4-94E9-065CC664CDD0}"/>
              </a:ext>
            </a:extLst>
          </p:cNvPr>
          <p:cNvSpPr/>
          <p:nvPr/>
        </p:nvSpPr>
        <p:spPr>
          <a:xfrm>
            <a:off x="4585206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AD0BD75-0B65-4CB7-B6DD-77E6180A258C}"/>
              </a:ext>
            </a:extLst>
          </p:cNvPr>
          <p:cNvSpPr/>
          <p:nvPr/>
        </p:nvSpPr>
        <p:spPr>
          <a:xfrm>
            <a:off x="5070493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901B3D0-A421-4987-ABC4-F540AA16A74D}"/>
              </a:ext>
            </a:extLst>
          </p:cNvPr>
          <p:cNvSpPr/>
          <p:nvPr/>
        </p:nvSpPr>
        <p:spPr>
          <a:xfrm>
            <a:off x="5555780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D92871A-DF0A-499E-A920-27F7E2480A63}"/>
              </a:ext>
            </a:extLst>
          </p:cNvPr>
          <p:cNvSpPr/>
          <p:nvPr/>
        </p:nvSpPr>
        <p:spPr>
          <a:xfrm>
            <a:off x="6041067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04B6506-803E-4FE2-9B19-1DE33D6B7730}"/>
              </a:ext>
            </a:extLst>
          </p:cNvPr>
          <p:cNvSpPr/>
          <p:nvPr/>
        </p:nvSpPr>
        <p:spPr>
          <a:xfrm>
            <a:off x="6526354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85D4453-7FB5-4701-A0AE-C331580CDC65}"/>
              </a:ext>
            </a:extLst>
          </p:cNvPr>
          <p:cNvSpPr/>
          <p:nvPr/>
        </p:nvSpPr>
        <p:spPr>
          <a:xfrm>
            <a:off x="7011641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4BFFBA5-26FB-4AAA-9403-60E666F21372}"/>
              </a:ext>
            </a:extLst>
          </p:cNvPr>
          <p:cNvSpPr/>
          <p:nvPr/>
        </p:nvSpPr>
        <p:spPr>
          <a:xfrm>
            <a:off x="7496928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27DCAD4-EDC1-4A38-8F14-026ABF224635}"/>
              </a:ext>
            </a:extLst>
          </p:cNvPr>
          <p:cNvSpPr/>
          <p:nvPr/>
        </p:nvSpPr>
        <p:spPr>
          <a:xfrm>
            <a:off x="7982215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8A713EF-B3BC-40A4-9B19-932A3FED962D}"/>
              </a:ext>
            </a:extLst>
          </p:cNvPr>
          <p:cNvSpPr/>
          <p:nvPr/>
        </p:nvSpPr>
        <p:spPr>
          <a:xfrm>
            <a:off x="8467502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D0F3E3AB-B5B0-461C-8EF6-72C30C554173}"/>
              </a:ext>
            </a:extLst>
          </p:cNvPr>
          <p:cNvSpPr/>
          <p:nvPr/>
        </p:nvSpPr>
        <p:spPr>
          <a:xfrm>
            <a:off x="8952795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0FDA0336-40D3-417B-A733-9274D3616AEE}"/>
              </a:ext>
            </a:extLst>
          </p:cNvPr>
          <p:cNvSpPr/>
          <p:nvPr/>
        </p:nvSpPr>
        <p:spPr>
          <a:xfrm>
            <a:off x="2158771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D3B3FAB3-57F1-4B96-A871-9F4C4730401F}"/>
              </a:ext>
            </a:extLst>
          </p:cNvPr>
          <p:cNvSpPr/>
          <p:nvPr/>
        </p:nvSpPr>
        <p:spPr>
          <a:xfrm>
            <a:off x="2644058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0FA21E53-2215-49A5-BEDB-8321565B6A3D}"/>
              </a:ext>
            </a:extLst>
          </p:cNvPr>
          <p:cNvSpPr/>
          <p:nvPr/>
        </p:nvSpPr>
        <p:spPr>
          <a:xfrm>
            <a:off x="3129345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2261EE87-9557-439A-9C13-E912849E2ACC}"/>
              </a:ext>
            </a:extLst>
          </p:cNvPr>
          <p:cNvSpPr/>
          <p:nvPr/>
        </p:nvSpPr>
        <p:spPr>
          <a:xfrm>
            <a:off x="3614632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B5EA0A3-4AF0-419A-95C8-EC85ED050ECF}"/>
              </a:ext>
            </a:extLst>
          </p:cNvPr>
          <p:cNvSpPr/>
          <p:nvPr/>
        </p:nvSpPr>
        <p:spPr>
          <a:xfrm>
            <a:off x="4099919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9FCB61C6-DE55-4806-B023-048C2B39B79B}"/>
              </a:ext>
            </a:extLst>
          </p:cNvPr>
          <p:cNvSpPr/>
          <p:nvPr/>
        </p:nvSpPr>
        <p:spPr>
          <a:xfrm>
            <a:off x="4585206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7D3ED5D2-FCFF-47A0-AA84-F6367F16E512}"/>
              </a:ext>
            </a:extLst>
          </p:cNvPr>
          <p:cNvSpPr/>
          <p:nvPr/>
        </p:nvSpPr>
        <p:spPr>
          <a:xfrm>
            <a:off x="5070493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E4E2B5C-5A93-4B38-8851-A676C83DDBD2}"/>
              </a:ext>
            </a:extLst>
          </p:cNvPr>
          <p:cNvSpPr/>
          <p:nvPr/>
        </p:nvSpPr>
        <p:spPr>
          <a:xfrm>
            <a:off x="5555780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23F2877-EEC1-4985-83D9-79609DA80A7E}"/>
              </a:ext>
            </a:extLst>
          </p:cNvPr>
          <p:cNvSpPr/>
          <p:nvPr/>
        </p:nvSpPr>
        <p:spPr>
          <a:xfrm>
            <a:off x="6041067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9B6F301-C544-4427-8076-8DD1D0D6605E}"/>
              </a:ext>
            </a:extLst>
          </p:cNvPr>
          <p:cNvSpPr/>
          <p:nvPr/>
        </p:nvSpPr>
        <p:spPr>
          <a:xfrm>
            <a:off x="6526354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1407EFD1-AF4D-4756-8840-EACB423CE827}"/>
              </a:ext>
            </a:extLst>
          </p:cNvPr>
          <p:cNvSpPr/>
          <p:nvPr/>
        </p:nvSpPr>
        <p:spPr>
          <a:xfrm>
            <a:off x="7011641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1E5720CE-A1B4-43FC-A50E-BAD768F2DE45}"/>
              </a:ext>
            </a:extLst>
          </p:cNvPr>
          <p:cNvSpPr/>
          <p:nvPr/>
        </p:nvSpPr>
        <p:spPr>
          <a:xfrm>
            <a:off x="2158771" y="3295310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AC95A4C-45AF-402E-955A-44F231FDA840}"/>
              </a:ext>
            </a:extLst>
          </p:cNvPr>
          <p:cNvSpPr/>
          <p:nvPr/>
        </p:nvSpPr>
        <p:spPr>
          <a:xfrm>
            <a:off x="2644058" y="3295310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82319DE-5583-4BDE-B498-A4C105A1735A}"/>
              </a:ext>
            </a:extLst>
          </p:cNvPr>
          <p:cNvSpPr/>
          <p:nvPr/>
        </p:nvSpPr>
        <p:spPr>
          <a:xfrm>
            <a:off x="3129345" y="3295310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9FFC320-18BA-440F-9006-35F0680495A7}"/>
              </a:ext>
            </a:extLst>
          </p:cNvPr>
          <p:cNvSpPr txBox="1"/>
          <p:nvPr/>
        </p:nvSpPr>
        <p:spPr>
          <a:xfrm>
            <a:off x="9626823" y="2208720"/>
            <a:ext cx="2231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8F31450-4D24-4C80-93EB-B87C246B4F60}"/>
              </a:ext>
            </a:extLst>
          </p:cNvPr>
          <p:cNvSpPr/>
          <p:nvPr/>
        </p:nvSpPr>
        <p:spPr>
          <a:xfrm>
            <a:off x="10654450" y="2303107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EA356B34-A5FB-4917-996F-F61D3DE57C53}"/>
              </a:ext>
            </a:extLst>
          </p:cNvPr>
          <p:cNvSpPr/>
          <p:nvPr/>
        </p:nvSpPr>
        <p:spPr>
          <a:xfrm>
            <a:off x="6526354" y="156481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EA0F0E04-3E56-4E99-9F73-1DAFDFA8B08F}"/>
              </a:ext>
            </a:extLst>
          </p:cNvPr>
          <p:cNvSpPr/>
          <p:nvPr/>
        </p:nvSpPr>
        <p:spPr>
          <a:xfrm>
            <a:off x="7496928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52B0FB33-CDFA-405A-A087-727A9E0E6F0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95440" y="1487160"/>
              <a:ext cx="9941040" cy="48441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52B0FB33-CDFA-405A-A087-727A9E0E6F0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86080" y="1477800"/>
                <a:ext cx="9959760" cy="486288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CD96122-B307-4405-A5BB-B421569FFB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482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547"/>
    </mc:Choice>
    <mc:Fallback>
      <p:transition spd="slow" advTm="153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C393806-53DB-4EB4-94E0-8E3C052AFE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509327"/>
              </p:ext>
            </p:extLst>
          </p:nvPr>
        </p:nvGraphicFramePr>
        <p:xfrm>
          <a:off x="588934" y="810882"/>
          <a:ext cx="8185632" cy="2851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3177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192455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3760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Ice-cream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Vanilla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Chocolate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Strawberry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Mint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4B9CF67-7C4D-4A37-9706-BEDFEC77EE6F}"/>
              </a:ext>
            </a:extLst>
          </p:cNvPr>
          <p:cNvSpPr txBox="1"/>
          <p:nvPr/>
        </p:nvSpPr>
        <p:spPr>
          <a:xfrm>
            <a:off x="531060" y="4219354"/>
            <a:ext cx="11368958" cy="1951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people who like vanilla.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more people who prefer chocolate to strawberry. 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less people who prefer mint to vanilla.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ADE6E93-F373-4B12-8CB8-2EA27977B628}"/>
              </a:ext>
            </a:extLst>
          </p:cNvPr>
          <p:cNvSpPr/>
          <p:nvPr/>
        </p:nvSpPr>
        <p:spPr>
          <a:xfrm>
            <a:off x="2715314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5EC2E97-AB42-4C62-808C-9DD39517D46E}"/>
              </a:ext>
            </a:extLst>
          </p:cNvPr>
          <p:cNvSpPr/>
          <p:nvPr/>
        </p:nvSpPr>
        <p:spPr>
          <a:xfrm>
            <a:off x="3200601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3EAE1BD-B211-4791-BB1B-5288B1E7AAAA}"/>
              </a:ext>
            </a:extLst>
          </p:cNvPr>
          <p:cNvSpPr/>
          <p:nvPr/>
        </p:nvSpPr>
        <p:spPr>
          <a:xfrm>
            <a:off x="3685888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94B960F-B28C-4736-9870-D60E6A89A00B}"/>
              </a:ext>
            </a:extLst>
          </p:cNvPr>
          <p:cNvSpPr/>
          <p:nvPr/>
        </p:nvSpPr>
        <p:spPr>
          <a:xfrm>
            <a:off x="4171175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D06BEF0-23AE-4C5B-B94E-A88F4D7DAA46}"/>
              </a:ext>
            </a:extLst>
          </p:cNvPr>
          <p:cNvSpPr/>
          <p:nvPr/>
        </p:nvSpPr>
        <p:spPr>
          <a:xfrm>
            <a:off x="4656462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1227FA4-F002-4A9A-AE4B-49DECCAA6598}"/>
              </a:ext>
            </a:extLst>
          </p:cNvPr>
          <p:cNvSpPr/>
          <p:nvPr/>
        </p:nvSpPr>
        <p:spPr>
          <a:xfrm>
            <a:off x="5141749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8674011-CA77-4172-B2BE-6EEE537425D4}"/>
              </a:ext>
            </a:extLst>
          </p:cNvPr>
          <p:cNvSpPr/>
          <p:nvPr/>
        </p:nvSpPr>
        <p:spPr>
          <a:xfrm>
            <a:off x="5627036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23BA189-7A52-45BC-837C-193DCE8452E1}"/>
              </a:ext>
            </a:extLst>
          </p:cNvPr>
          <p:cNvSpPr/>
          <p:nvPr/>
        </p:nvSpPr>
        <p:spPr>
          <a:xfrm>
            <a:off x="6112323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B185954-36EE-4A5B-99D3-9988A0B44291}"/>
              </a:ext>
            </a:extLst>
          </p:cNvPr>
          <p:cNvSpPr/>
          <p:nvPr/>
        </p:nvSpPr>
        <p:spPr>
          <a:xfrm>
            <a:off x="2715314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628BC80-2789-416D-B70C-B1A4C13F44B6}"/>
              </a:ext>
            </a:extLst>
          </p:cNvPr>
          <p:cNvSpPr/>
          <p:nvPr/>
        </p:nvSpPr>
        <p:spPr>
          <a:xfrm>
            <a:off x="3200601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0D5AFC4-BEB2-42A3-BEEC-A7EA26158E16}"/>
              </a:ext>
            </a:extLst>
          </p:cNvPr>
          <p:cNvSpPr/>
          <p:nvPr/>
        </p:nvSpPr>
        <p:spPr>
          <a:xfrm>
            <a:off x="3685888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CE03F5B-B45F-4FE5-B198-5317068AFA44}"/>
              </a:ext>
            </a:extLst>
          </p:cNvPr>
          <p:cNvSpPr/>
          <p:nvPr/>
        </p:nvSpPr>
        <p:spPr>
          <a:xfrm>
            <a:off x="4171175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DF862E1-9103-433B-A837-35FBC2047541}"/>
              </a:ext>
            </a:extLst>
          </p:cNvPr>
          <p:cNvSpPr/>
          <p:nvPr/>
        </p:nvSpPr>
        <p:spPr>
          <a:xfrm>
            <a:off x="4656462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C93D4DCB-AB06-466D-828E-61E108D53401}"/>
              </a:ext>
            </a:extLst>
          </p:cNvPr>
          <p:cNvSpPr/>
          <p:nvPr/>
        </p:nvSpPr>
        <p:spPr>
          <a:xfrm>
            <a:off x="5141749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5337FBB-D6B5-4A73-A0AF-8F6CB8B11F8B}"/>
              </a:ext>
            </a:extLst>
          </p:cNvPr>
          <p:cNvSpPr/>
          <p:nvPr/>
        </p:nvSpPr>
        <p:spPr>
          <a:xfrm>
            <a:off x="5627036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5AF6029-DBC3-4A3D-A6CC-D1668FABCF9D}"/>
              </a:ext>
            </a:extLst>
          </p:cNvPr>
          <p:cNvSpPr/>
          <p:nvPr/>
        </p:nvSpPr>
        <p:spPr>
          <a:xfrm>
            <a:off x="6112323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99FA315B-2AB2-4CD7-874B-6F0E2F48F179}"/>
              </a:ext>
            </a:extLst>
          </p:cNvPr>
          <p:cNvSpPr/>
          <p:nvPr/>
        </p:nvSpPr>
        <p:spPr>
          <a:xfrm>
            <a:off x="6597610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153673B-D349-4938-A29E-FED27B187BB6}"/>
              </a:ext>
            </a:extLst>
          </p:cNvPr>
          <p:cNvSpPr/>
          <p:nvPr/>
        </p:nvSpPr>
        <p:spPr>
          <a:xfrm>
            <a:off x="7082897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BF192F2-65C8-4207-B7E8-B41EC5A6F891}"/>
              </a:ext>
            </a:extLst>
          </p:cNvPr>
          <p:cNvSpPr/>
          <p:nvPr/>
        </p:nvSpPr>
        <p:spPr>
          <a:xfrm>
            <a:off x="7568184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61C8A82-524F-4988-BDB6-A4C5F7490BA6}"/>
              </a:ext>
            </a:extLst>
          </p:cNvPr>
          <p:cNvSpPr/>
          <p:nvPr/>
        </p:nvSpPr>
        <p:spPr>
          <a:xfrm>
            <a:off x="8053471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7FFB8A97-160C-429C-A72E-3C6E25C385A9}"/>
              </a:ext>
            </a:extLst>
          </p:cNvPr>
          <p:cNvSpPr/>
          <p:nvPr/>
        </p:nvSpPr>
        <p:spPr>
          <a:xfrm>
            <a:off x="2715314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42F8598-5DAC-4B8A-ACBE-15DF80C5350D}"/>
              </a:ext>
            </a:extLst>
          </p:cNvPr>
          <p:cNvSpPr/>
          <p:nvPr/>
        </p:nvSpPr>
        <p:spPr>
          <a:xfrm>
            <a:off x="3200601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4CBF33C3-EB09-4648-8941-A01A17C8B392}"/>
              </a:ext>
            </a:extLst>
          </p:cNvPr>
          <p:cNvSpPr/>
          <p:nvPr/>
        </p:nvSpPr>
        <p:spPr>
          <a:xfrm>
            <a:off x="3685888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B4F901B-7E1B-4860-B6AB-71EC187D5595}"/>
              </a:ext>
            </a:extLst>
          </p:cNvPr>
          <p:cNvSpPr/>
          <p:nvPr/>
        </p:nvSpPr>
        <p:spPr>
          <a:xfrm>
            <a:off x="4171175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E3B4BD4A-CE29-4137-A6ED-ABF76AD9EA1E}"/>
              </a:ext>
            </a:extLst>
          </p:cNvPr>
          <p:cNvSpPr/>
          <p:nvPr/>
        </p:nvSpPr>
        <p:spPr>
          <a:xfrm>
            <a:off x="4656462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F3F69409-D9BD-4C6A-96AE-C505BAE74F62}"/>
              </a:ext>
            </a:extLst>
          </p:cNvPr>
          <p:cNvSpPr/>
          <p:nvPr/>
        </p:nvSpPr>
        <p:spPr>
          <a:xfrm>
            <a:off x="5141749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0A1D32CA-7999-4600-91FB-886E1FB96BB3}"/>
              </a:ext>
            </a:extLst>
          </p:cNvPr>
          <p:cNvSpPr/>
          <p:nvPr/>
        </p:nvSpPr>
        <p:spPr>
          <a:xfrm>
            <a:off x="5627036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820B7E5-B86C-4E43-9149-29408F93842F}"/>
              </a:ext>
            </a:extLst>
          </p:cNvPr>
          <p:cNvSpPr/>
          <p:nvPr/>
        </p:nvSpPr>
        <p:spPr>
          <a:xfrm>
            <a:off x="6112323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C6E76EE-9EA1-4401-B8C9-015E7BDEFAF7}"/>
              </a:ext>
            </a:extLst>
          </p:cNvPr>
          <p:cNvSpPr/>
          <p:nvPr/>
        </p:nvSpPr>
        <p:spPr>
          <a:xfrm>
            <a:off x="6597610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F75AF20-878B-43BC-B79F-248BB04C5B90}"/>
              </a:ext>
            </a:extLst>
          </p:cNvPr>
          <p:cNvSpPr/>
          <p:nvPr/>
        </p:nvSpPr>
        <p:spPr>
          <a:xfrm>
            <a:off x="4171175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272E5C5-09D8-4B0C-A333-66609FF0BF5A}"/>
              </a:ext>
            </a:extLst>
          </p:cNvPr>
          <p:cNvSpPr/>
          <p:nvPr/>
        </p:nvSpPr>
        <p:spPr>
          <a:xfrm>
            <a:off x="4656462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E5288590-8ACA-4BF3-99A8-8ECBAC07A555}"/>
              </a:ext>
            </a:extLst>
          </p:cNvPr>
          <p:cNvSpPr/>
          <p:nvPr/>
        </p:nvSpPr>
        <p:spPr>
          <a:xfrm>
            <a:off x="2715314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1BE1941-E5D7-466D-90D0-21864C48EF08}"/>
              </a:ext>
            </a:extLst>
          </p:cNvPr>
          <p:cNvSpPr/>
          <p:nvPr/>
        </p:nvSpPr>
        <p:spPr>
          <a:xfrm>
            <a:off x="3200601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A1EF981-010B-4AB5-8400-ED92FF9D43A7}"/>
              </a:ext>
            </a:extLst>
          </p:cNvPr>
          <p:cNvSpPr/>
          <p:nvPr/>
        </p:nvSpPr>
        <p:spPr>
          <a:xfrm>
            <a:off x="3685888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60DB8C1-6E17-4023-AEE8-B4E9118AF0C0}"/>
              </a:ext>
            </a:extLst>
          </p:cNvPr>
          <p:cNvSpPr txBox="1"/>
          <p:nvPr/>
        </p:nvSpPr>
        <p:spPr>
          <a:xfrm>
            <a:off x="8887003" y="2114636"/>
            <a:ext cx="2916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_____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11C5F511-9E66-4FF2-8672-A6A798C4B3A9}"/>
              </a:ext>
            </a:extLst>
          </p:cNvPr>
          <p:cNvSpPr/>
          <p:nvPr/>
        </p:nvSpPr>
        <p:spPr>
          <a:xfrm>
            <a:off x="9914630" y="2209023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A41769E-1912-486E-A558-508C6B259CA7}"/>
              </a:ext>
            </a:extLst>
          </p:cNvPr>
          <p:cNvSpPr/>
          <p:nvPr/>
        </p:nvSpPr>
        <p:spPr>
          <a:xfrm>
            <a:off x="5141749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0669059-682B-4B8D-8548-CA2C066DBCA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06680" y="1351080"/>
              <a:ext cx="9091080" cy="47764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0669059-682B-4B8D-8548-CA2C066DBCA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97320" y="1341720"/>
                <a:ext cx="9109800" cy="47952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4ED8EE0-7E72-450F-82BB-E9DC2BDC0F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525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748"/>
    </mc:Choice>
    <mc:Fallback>
      <p:transition spd="slow" advTm="1907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B4DC8C5-B67F-46E3-8F3E-E68D08BD7DC4}"/>
              </a:ext>
            </a:extLst>
          </p:cNvPr>
          <p:cNvSpPr txBox="1"/>
          <p:nvPr/>
        </p:nvSpPr>
        <p:spPr>
          <a:xfrm>
            <a:off x="313544" y="344165"/>
            <a:ext cx="588815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does this pictogram show?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1EA9DC9-212E-44EC-9171-7DAAEF8E81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33438"/>
              </p:ext>
            </p:extLst>
          </p:nvPr>
        </p:nvGraphicFramePr>
        <p:xfrm>
          <a:off x="449083" y="1223021"/>
          <a:ext cx="8718068" cy="2810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4268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1538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3760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Mini-beasts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Worm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Ladybird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Centipede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Spider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7" name="Oval 16">
            <a:extLst>
              <a:ext uri="{FF2B5EF4-FFF2-40B4-BE49-F238E27FC236}">
                <a16:creationId xmlns:a16="http://schemas.microsoft.com/office/drawing/2014/main" id="{5679C3C2-9146-4301-9FC8-4F8123D462EE}"/>
              </a:ext>
            </a:extLst>
          </p:cNvPr>
          <p:cNvSpPr/>
          <p:nvPr/>
        </p:nvSpPr>
        <p:spPr>
          <a:xfrm>
            <a:off x="3175156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CFFAB50-A9FB-45DA-86E9-B252DCEB04D0}"/>
              </a:ext>
            </a:extLst>
          </p:cNvPr>
          <p:cNvSpPr/>
          <p:nvPr/>
        </p:nvSpPr>
        <p:spPr>
          <a:xfrm>
            <a:off x="3660443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70A8521-1633-4953-B07C-5B7EEA74132A}"/>
              </a:ext>
            </a:extLst>
          </p:cNvPr>
          <p:cNvSpPr/>
          <p:nvPr/>
        </p:nvSpPr>
        <p:spPr>
          <a:xfrm>
            <a:off x="4145730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64D3A4A-A069-4A8F-8A37-842FEABFF328}"/>
              </a:ext>
            </a:extLst>
          </p:cNvPr>
          <p:cNvSpPr/>
          <p:nvPr/>
        </p:nvSpPr>
        <p:spPr>
          <a:xfrm>
            <a:off x="4631017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66D7A6D-DF1A-45DC-BE28-11E425909202}"/>
              </a:ext>
            </a:extLst>
          </p:cNvPr>
          <p:cNvSpPr/>
          <p:nvPr/>
        </p:nvSpPr>
        <p:spPr>
          <a:xfrm>
            <a:off x="5116304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5999ACC-A946-471E-96A2-84DB3BB052E8}"/>
              </a:ext>
            </a:extLst>
          </p:cNvPr>
          <p:cNvSpPr/>
          <p:nvPr/>
        </p:nvSpPr>
        <p:spPr>
          <a:xfrm>
            <a:off x="3175156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9A4252B-EFD3-42F3-9B8E-AEA1B03D1E4C}"/>
              </a:ext>
            </a:extLst>
          </p:cNvPr>
          <p:cNvSpPr/>
          <p:nvPr/>
        </p:nvSpPr>
        <p:spPr>
          <a:xfrm>
            <a:off x="3660443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2A9D28D-3156-432B-84BE-201FCA9296A0}"/>
              </a:ext>
            </a:extLst>
          </p:cNvPr>
          <p:cNvSpPr/>
          <p:nvPr/>
        </p:nvSpPr>
        <p:spPr>
          <a:xfrm>
            <a:off x="4145730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3E96557-5487-409B-A943-D45D7E7ADD4A}"/>
              </a:ext>
            </a:extLst>
          </p:cNvPr>
          <p:cNvSpPr/>
          <p:nvPr/>
        </p:nvSpPr>
        <p:spPr>
          <a:xfrm>
            <a:off x="4631017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F8AF65D-6A0B-4BB3-9554-BD9D48B6FDA4}"/>
              </a:ext>
            </a:extLst>
          </p:cNvPr>
          <p:cNvSpPr/>
          <p:nvPr/>
        </p:nvSpPr>
        <p:spPr>
          <a:xfrm>
            <a:off x="5116304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6E9983F7-2C73-44D1-A8D5-A0473B600D0E}"/>
              </a:ext>
            </a:extLst>
          </p:cNvPr>
          <p:cNvSpPr/>
          <p:nvPr/>
        </p:nvSpPr>
        <p:spPr>
          <a:xfrm>
            <a:off x="5601591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80C4DA0-E192-47B0-BCD6-675F557D842C}"/>
              </a:ext>
            </a:extLst>
          </p:cNvPr>
          <p:cNvSpPr/>
          <p:nvPr/>
        </p:nvSpPr>
        <p:spPr>
          <a:xfrm>
            <a:off x="6086878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8AC2713-A5CA-4FC9-9159-19A9E874AA00}"/>
              </a:ext>
            </a:extLst>
          </p:cNvPr>
          <p:cNvSpPr/>
          <p:nvPr/>
        </p:nvSpPr>
        <p:spPr>
          <a:xfrm>
            <a:off x="6572165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8BB86E0-ED17-491A-AA9F-5DC9DD9B3BC4}"/>
              </a:ext>
            </a:extLst>
          </p:cNvPr>
          <p:cNvSpPr/>
          <p:nvPr/>
        </p:nvSpPr>
        <p:spPr>
          <a:xfrm>
            <a:off x="7057452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07C0406-903B-4202-A335-72B7EBBD6227}"/>
              </a:ext>
            </a:extLst>
          </p:cNvPr>
          <p:cNvSpPr/>
          <p:nvPr/>
        </p:nvSpPr>
        <p:spPr>
          <a:xfrm>
            <a:off x="7542739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1152ED1-3F99-4F7B-8066-12C8DEFD21B8}"/>
              </a:ext>
            </a:extLst>
          </p:cNvPr>
          <p:cNvSpPr/>
          <p:nvPr/>
        </p:nvSpPr>
        <p:spPr>
          <a:xfrm>
            <a:off x="8028026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D8B67D0B-3797-43C7-8E9B-9184867E9C8E}"/>
              </a:ext>
            </a:extLst>
          </p:cNvPr>
          <p:cNvSpPr/>
          <p:nvPr/>
        </p:nvSpPr>
        <p:spPr>
          <a:xfrm>
            <a:off x="3175156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CFAA1E6-067A-4CDD-A828-19A5345F6DF0}"/>
              </a:ext>
            </a:extLst>
          </p:cNvPr>
          <p:cNvSpPr/>
          <p:nvPr/>
        </p:nvSpPr>
        <p:spPr>
          <a:xfrm>
            <a:off x="3660443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52A3ECBC-0755-4A66-8694-751D638CD9F0}"/>
              </a:ext>
            </a:extLst>
          </p:cNvPr>
          <p:cNvSpPr/>
          <p:nvPr/>
        </p:nvSpPr>
        <p:spPr>
          <a:xfrm>
            <a:off x="4145730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B415864-E760-4DB0-A083-5B9A3EFBC8C9}"/>
              </a:ext>
            </a:extLst>
          </p:cNvPr>
          <p:cNvSpPr/>
          <p:nvPr/>
        </p:nvSpPr>
        <p:spPr>
          <a:xfrm>
            <a:off x="4631017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D4B43E3-17B5-4A35-AF18-65225F364A55}"/>
              </a:ext>
            </a:extLst>
          </p:cNvPr>
          <p:cNvSpPr/>
          <p:nvPr/>
        </p:nvSpPr>
        <p:spPr>
          <a:xfrm>
            <a:off x="5116304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50BD266-0ADA-4B81-8C65-5FF0D26C29CE}"/>
              </a:ext>
            </a:extLst>
          </p:cNvPr>
          <p:cNvSpPr/>
          <p:nvPr/>
        </p:nvSpPr>
        <p:spPr>
          <a:xfrm>
            <a:off x="5601591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14E918A-DAF2-4175-90B1-530EF4F87E02}"/>
              </a:ext>
            </a:extLst>
          </p:cNvPr>
          <p:cNvSpPr/>
          <p:nvPr/>
        </p:nvSpPr>
        <p:spPr>
          <a:xfrm>
            <a:off x="6086878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E509C2F-1BD7-4D53-A416-29A8D5023114}"/>
              </a:ext>
            </a:extLst>
          </p:cNvPr>
          <p:cNvSpPr/>
          <p:nvPr/>
        </p:nvSpPr>
        <p:spPr>
          <a:xfrm>
            <a:off x="6572165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624076C-5318-4284-AA2B-59BE9A805146}"/>
              </a:ext>
            </a:extLst>
          </p:cNvPr>
          <p:cNvSpPr/>
          <p:nvPr/>
        </p:nvSpPr>
        <p:spPr>
          <a:xfrm>
            <a:off x="7057452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4C3B83B0-8225-41C7-B0E4-375894887EF9}"/>
              </a:ext>
            </a:extLst>
          </p:cNvPr>
          <p:cNvSpPr/>
          <p:nvPr/>
        </p:nvSpPr>
        <p:spPr>
          <a:xfrm>
            <a:off x="4631017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E5AF2CA4-CB62-468D-A794-539BB313A5FA}"/>
              </a:ext>
            </a:extLst>
          </p:cNvPr>
          <p:cNvSpPr/>
          <p:nvPr/>
        </p:nvSpPr>
        <p:spPr>
          <a:xfrm>
            <a:off x="5116304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F274287-78D0-499A-94FA-C2630438E0B0}"/>
              </a:ext>
            </a:extLst>
          </p:cNvPr>
          <p:cNvSpPr/>
          <p:nvPr/>
        </p:nvSpPr>
        <p:spPr>
          <a:xfrm>
            <a:off x="3175156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39F5B41-77FE-4FEF-8209-A2CABA1487FC}"/>
              </a:ext>
            </a:extLst>
          </p:cNvPr>
          <p:cNvSpPr/>
          <p:nvPr/>
        </p:nvSpPr>
        <p:spPr>
          <a:xfrm>
            <a:off x="3660443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969400D-0700-4BC6-B3E4-A326AFD85EAA}"/>
              </a:ext>
            </a:extLst>
          </p:cNvPr>
          <p:cNvSpPr/>
          <p:nvPr/>
        </p:nvSpPr>
        <p:spPr>
          <a:xfrm>
            <a:off x="4145730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1EB7B60-2750-4CE7-B766-197410002EEC}"/>
              </a:ext>
            </a:extLst>
          </p:cNvPr>
          <p:cNvSpPr txBox="1"/>
          <p:nvPr/>
        </p:nvSpPr>
        <p:spPr>
          <a:xfrm>
            <a:off x="9349032" y="2416303"/>
            <a:ext cx="2231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FA1C154-20A5-4CDC-A7D7-D39A184A4AA9}"/>
              </a:ext>
            </a:extLst>
          </p:cNvPr>
          <p:cNvSpPr/>
          <p:nvPr/>
        </p:nvSpPr>
        <p:spPr>
          <a:xfrm>
            <a:off x="10376659" y="251069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BCE79CD-B73E-4141-A417-432ED7927B5A}"/>
              </a:ext>
            </a:extLst>
          </p:cNvPr>
          <p:cNvSpPr txBox="1"/>
          <p:nvPr/>
        </p:nvSpPr>
        <p:spPr>
          <a:xfrm>
            <a:off x="318156" y="5870170"/>
            <a:ext cx="76562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you think of anything else it shows?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9D751969-F5B2-444F-BD4A-E13B0AE8460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64240" y="1911960"/>
              <a:ext cx="7952760" cy="334008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9D751969-F5B2-444F-BD4A-E13B0AE846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54880" y="1902600"/>
                <a:ext cx="7971480" cy="335880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85CC8F5-2F98-417F-85A1-1DA73469ED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21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659"/>
    </mc:Choice>
    <mc:Fallback>
      <p:transition spd="slow" advTm="134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0A7039-6BBE-4614-9C11-CDC51F321A20}"/>
              </a:ext>
            </a:extLst>
          </p:cNvPr>
          <p:cNvSpPr txBox="1"/>
          <p:nvPr/>
        </p:nvSpPr>
        <p:spPr>
          <a:xfrm>
            <a:off x="313544" y="286291"/>
            <a:ext cx="783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 using the clues. 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26957A7-55FE-4CEA-8340-C474DFCACE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489166"/>
              </p:ext>
            </p:extLst>
          </p:nvPr>
        </p:nvGraphicFramePr>
        <p:xfrm>
          <a:off x="692150" y="1218167"/>
          <a:ext cx="7120762" cy="2790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4449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026313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49967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Trees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Oak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Ash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Birch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Fir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47" name="TextBox 46">
            <a:extLst>
              <a:ext uri="{FF2B5EF4-FFF2-40B4-BE49-F238E27FC236}">
                <a16:creationId xmlns:a16="http://schemas.microsoft.com/office/drawing/2014/main" id="{0FE01EE9-FADB-4693-87E2-B4B2DF3660D5}"/>
              </a:ext>
            </a:extLst>
          </p:cNvPr>
          <p:cNvSpPr txBox="1"/>
          <p:nvPr/>
        </p:nvSpPr>
        <p:spPr>
          <a:xfrm>
            <a:off x="8054826" y="2429372"/>
            <a:ext cx="2231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FB3909CB-5EEA-41FC-B5C9-D28D4FF981DB}"/>
              </a:ext>
            </a:extLst>
          </p:cNvPr>
          <p:cNvSpPr/>
          <p:nvPr/>
        </p:nvSpPr>
        <p:spPr>
          <a:xfrm>
            <a:off x="9082453" y="2523759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619822C-785D-48B4-AD4F-34F8C5A02C89}"/>
              </a:ext>
            </a:extLst>
          </p:cNvPr>
          <p:cNvSpPr txBox="1"/>
          <p:nvPr/>
        </p:nvSpPr>
        <p:spPr>
          <a:xfrm>
            <a:off x="395941" y="4385239"/>
            <a:ext cx="11368958" cy="1951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5 ash.			     4.  There are 20 trees in total. 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  There are 2 oak.			     5.  How many fir trees? _______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  There are 6 more birch than oak.		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BFAB4703-845C-467A-A337-E071266D9FC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16840" y="1291680"/>
              <a:ext cx="8573040" cy="508212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BFAB4703-845C-467A-A337-E071266D9F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601000" y="1228320"/>
                <a:ext cx="8604360" cy="520884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08F7E219-E831-4849-B7AF-7F2B784D02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0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879"/>
    </mc:Choice>
    <mc:Fallback>
      <p:transition spd="slow" advTm="223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25B687-1593-4FD4-A481-FDBFF4667A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-599905" y="1841453"/>
            <a:ext cx="5508978" cy="38354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BEF5AAB-42FE-4C96-B4FB-FEF3F092FA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3308213" y="1897383"/>
            <a:ext cx="5575574" cy="37902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5D7B16-58ED-49AD-BB36-EBBB1F7D9D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7277551" y="1880124"/>
            <a:ext cx="5508978" cy="38247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A96C96A-2C4C-456D-BB9B-CD8FD9AD75EE}"/>
              </a:ext>
            </a:extLst>
          </p:cNvPr>
          <p:cNvSpPr txBox="1"/>
          <p:nvPr/>
        </p:nvSpPr>
        <p:spPr>
          <a:xfrm>
            <a:off x="891822" y="541867"/>
            <a:ext cx="96073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Now complete two 1, 2 or 3 Star worksheets.  There is also an extra challenge in the folder. 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689F30E1-323C-41DC-A312-09EE2948F9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248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57"/>
    </mc:Choice>
    <mc:Fallback>
      <p:transition spd="slow" advTm="31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10386</TotalTime>
  <Words>266</Words>
  <Application>Microsoft Office PowerPoint</Application>
  <PresentationFormat>Widescreen</PresentationFormat>
  <Paragraphs>57</Paragraphs>
  <Slides>7</Slides>
  <Notes>6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Yu Gothic UI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Statistics - Week 5</dc:title>
  <dc:creator>PRIMARY STARS EDUCATION</dc:creator>
  <cp:lastModifiedBy>Michelle Edwards</cp:lastModifiedBy>
  <cp:revision>476</cp:revision>
  <dcterms:created xsi:type="dcterms:W3CDTF">2018-08-10T10:44:35Z</dcterms:created>
  <dcterms:modified xsi:type="dcterms:W3CDTF">2021-02-05T16:53:43Z</dcterms:modified>
</cp:coreProperties>
</file>